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8" r:id="rId4"/>
    <p:sldId id="260" r:id="rId5"/>
    <p:sldId id="262" r:id="rId6"/>
    <p:sldId id="265" r:id="rId7"/>
    <p:sldId id="266" r:id="rId8"/>
    <p:sldId id="267" r:id="rId9"/>
    <p:sldId id="259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6/2/2011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6/2/2011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6/2/2011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6/2/2011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6/2/2011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6/2/2011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6/2/2011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6/2/2011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6/2/2011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6/2/2011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6/2/2011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6/2/2011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8077200" cy="1975104"/>
          </a:xfrm>
        </p:spPr>
        <p:txBody>
          <a:bodyPr/>
          <a:lstStyle/>
          <a:p>
            <a:pPr algn="ctr"/>
            <a:r>
              <a:rPr lang="ru-RU" dirty="0" smtClean="0"/>
              <a:t>Программа визуализации операций над кватернионами на платформе </a:t>
            </a:r>
            <a:r>
              <a:rPr lang="en-US" dirty="0" smtClean="0"/>
              <a:t>windows phone 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0535" y="5181600"/>
            <a:ext cx="8451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Дубов Михаил Сергеевич</a:t>
            </a:r>
          </a:p>
          <a:p>
            <a:pPr algn="ctr"/>
            <a:r>
              <a:rPr lang="ru-RU" dirty="0" smtClean="0"/>
              <a:t>отделение Программной инженерии факультета Бизнес-информатики НИУ-ВШЭ</a:t>
            </a:r>
          </a:p>
          <a:p>
            <a:pPr algn="ctr"/>
            <a:r>
              <a:rPr lang="ru-RU" dirty="0" smtClean="0"/>
              <a:t>Научный руководитель – к.т.н. </a:t>
            </a:r>
            <a:r>
              <a:rPr lang="ru-RU" dirty="0" err="1" smtClean="0"/>
              <a:t>Гринкруг</a:t>
            </a:r>
            <a:r>
              <a:rPr lang="ru-RU" dirty="0" smtClean="0"/>
              <a:t> Ефим Михайлович</a:t>
            </a:r>
          </a:p>
          <a:p>
            <a:pPr algn="ctr"/>
            <a:endParaRPr lang="ru-RU" dirty="0"/>
          </a:p>
          <a:p>
            <a:pPr algn="ctr"/>
            <a:r>
              <a:rPr lang="en-US" dirty="0" smtClean="0"/>
              <a:t>2 </a:t>
            </a:r>
            <a:r>
              <a:rPr lang="ru-RU" dirty="0" smtClean="0"/>
              <a:t>июня 2011 г.</a:t>
            </a:r>
            <a:endParaRPr lang="en-US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68450"/>
            <a:ext cx="3934483" cy="22131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968452"/>
            <a:ext cx="30480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2209800"/>
            <a:ext cx="7772400" cy="1295400"/>
          </a:xfrm>
        </p:spPr>
        <p:txBody>
          <a:bodyPr/>
          <a:lstStyle/>
          <a:p>
            <a:pPr algn="ctr"/>
            <a:r>
              <a:rPr lang="ru-RU" sz="8000" dirty="0" smtClean="0"/>
              <a:t>Спасибо!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100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РАБОТЫ</a:t>
            </a:r>
            <a:endParaRPr lang="en-US" dirty="0"/>
          </a:p>
        </p:txBody>
      </p:sp>
      <p:sp>
        <p:nvSpPr>
          <p:cNvPr id="5" name="AutoShape 2" descr="mk:@MSITStore:C:\Users\MSDubov\My%20Software\Литература\Silverlight&amp;WPF\3DProgrammingForWindows\3D.Programming.for.Windows\3D.Programming.for.Windows.chm::/final/images/MzQxYS9tMDc2ZGFncml0czhjL2UvZzlyNTkzcDcyMGZnOHBpZ3MxaWgvZDd3LmM-.jpg"/>
          <p:cNvSpPr>
            <a:spLocks noChangeAspect="1" noChangeArrowheads="1"/>
          </p:cNvSpPr>
          <p:nvPr/>
        </p:nvSpPr>
        <p:spPr bwMode="auto">
          <a:xfrm>
            <a:off x="155575" y="-1257300"/>
            <a:ext cx="46291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/>
              <a:t>Создание структуры данных для </a:t>
            </a:r>
            <a:r>
              <a:rPr lang="ru-RU" sz="3200" dirty="0" smtClean="0"/>
              <a:t>кватернионов</a:t>
            </a:r>
            <a:r>
              <a:rPr lang="en-US" sz="3200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/>
              <a:t>Реализация операции поворота</a:t>
            </a:r>
            <a:r>
              <a:rPr lang="en-US" sz="3200" dirty="0" smtClean="0"/>
              <a:t>;</a:t>
            </a: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/>
              <a:t>Построение </a:t>
            </a:r>
            <a:r>
              <a:rPr lang="ru-RU" sz="3200" dirty="0" smtClean="0"/>
              <a:t>трехмерных объектов для</a:t>
            </a:r>
            <a:r>
              <a:rPr lang="en-US" sz="3200" dirty="0" smtClean="0"/>
              <a:t> </a:t>
            </a:r>
            <a:r>
              <a:rPr lang="ru-RU" sz="3200" dirty="0" smtClean="0"/>
              <a:t>визуализации операции поворота</a:t>
            </a:r>
            <a:r>
              <a:rPr lang="en-US" sz="3200" dirty="0" smtClean="0"/>
              <a:t>;</a:t>
            </a:r>
            <a:r>
              <a:rPr lang="ru-RU" sz="32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/>
              <a:t>Демонстрационное приложение </a:t>
            </a:r>
            <a:r>
              <a:rPr lang="ru-RU" sz="3200" dirty="0" smtClean="0"/>
              <a:t>для платформы </a:t>
            </a:r>
            <a:r>
              <a:rPr lang="en-US" sz="3200" dirty="0" smtClean="0"/>
              <a:t>Windows Phone 7.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670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КВАТЕРНИОНЫ И ПОВОРОТЫ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5720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Представление вектора на плоскости комплексным числом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Открытие в 1843 году гиперкомплексных чисел Уильямом Гамильтоном позволяет применять аналогичный подход в трехмерном пространстве</a:t>
            </a:r>
            <a:endParaRPr lang="en-US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8528"/>
            <a:ext cx="3693679" cy="3052262"/>
          </a:xfrm>
        </p:spPr>
      </p:pic>
      <p:sp>
        <p:nvSpPr>
          <p:cNvPr id="5" name="AutoShape 2" descr="mk:@MSITStore:C:\Users\MSDubov\My%20Software\Литература\Silverlight&amp;WPF\3DProgrammingForWindows\3D.Programming.for.Windows\3D.Programming.for.Windows.chm::/final/images/MzQxYS9tMDc2ZGFncml0czhjL2UvZzlyNTkzcDcyMGZnOHBpZ3MxaWgvZDd3LmM-.jpg"/>
          <p:cNvSpPr>
            <a:spLocks noChangeAspect="1" noChangeArrowheads="1"/>
          </p:cNvSpPr>
          <p:nvPr/>
        </p:nvSpPr>
        <p:spPr bwMode="auto">
          <a:xfrm>
            <a:off x="155575" y="-1257300"/>
            <a:ext cx="46291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80" y="1336964"/>
            <a:ext cx="3868974" cy="3128614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4114800" y="2367871"/>
            <a:ext cx="9906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КВАТЕРНИОНОВ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9600" y="1219200"/>
            <a:ext cx="8305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Требуют меньше памяти </a:t>
            </a:r>
            <a:r>
              <a:rPr lang="ru-RU" sz="2400" dirty="0"/>
              <a:t>в</a:t>
            </a:r>
            <a:r>
              <a:rPr lang="ru-RU" sz="2400" dirty="0" smtClean="0"/>
              <a:t> сравнении с матрицами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Операция умножения </a:t>
            </a:r>
            <a:r>
              <a:rPr lang="ru-RU" sz="2400" dirty="0" smtClean="0"/>
              <a:t>менее </a:t>
            </a:r>
            <a:r>
              <a:rPr lang="ru-RU" sz="2400" dirty="0" smtClean="0"/>
              <a:t>ресурсоемка</a:t>
            </a:r>
          </a:p>
          <a:p>
            <a:pPr algn="ctr"/>
            <a:r>
              <a:rPr lang="ru-RU" sz="1600" i="1" dirty="0" smtClean="0"/>
              <a:t>Показатель ресурсоемкости особенно важен при разработке ПО для платформ с ограничениями в памяти и частоте процессора – например, для мобильных устройств</a:t>
            </a:r>
          </a:p>
          <a:p>
            <a:pPr algn="ctr"/>
            <a:endParaRPr lang="ru-RU" sz="1600" i="1" dirty="0"/>
          </a:p>
          <a:p>
            <a:pPr algn="ctr"/>
            <a:endParaRPr lang="ru-RU" sz="1600" i="1" dirty="0" smtClean="0"/>
          </a:p>
          <a:p>
            <a:pPr algn="ctr"/>
            <a:endParaRPr lang="ru-RU" sz="1600" i="1" dirty="0" smtClean="0"/>
          </a:p>
          <a:p>
            <a:pPr algn="ctr"/>
            <a:endParaRPr lang="ru-RU" sz="1600" i="1" dirty="0"/>
          </a:p>
          <a:p>
            <a:pPr algn="ctr"/>
            <a:endParaRPr lang="ru-RU" sz="1600" i="1" dirty="0"/>
          </a:p>
          <a:p>
            <a:pPr algn="ctr"/>
            <a:endParaRPr lang="ru-RU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Позволяют избежать распространенных ошибок, возникающи</a:t>
            </a:r>
            <a:r>
              <a:rPr lang="ru-RU" sz="2400" dirty="0"/>
              <a:t>х</a:t>
            </a:r>
            <a:r>
              <a:rPr lang="ru-RU" sz="2400" dirty="0" smtClean="0"/>
              <a:t> при использовании углов Эйлера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Кватернион легче избавить от накапливаемой погрешности</a:t>
            </a:r>
            <a:endParaRPr lang="en-US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514600"/>
            <a:ext cx="22860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ПРОГРАММЫ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9800"/>
            <a:ext cx="1224501" cy="167640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83" y="2219921"/>
            <a:ext cx="1426276" cy="165678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81" y="2219124"/>
            <a:ext cx="1667108" cy="16575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0600" y="4191000"/>
            <a:ext cx="1904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Математическая библиотека: </a:t>
            </a:r>
            <a:r>
              <a:rPr lang="ru-RU" dirty="0" smtClean="0"/>
              <a:t>Вычисление результатов основных операций над кватернионами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38499" y="4188432"/>
            <a:ext cx="3009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Графическая библиотека: </a:t>
            </a:r>
            <a:r>
              <a:rPr lang="ru-RU" dirty="0" smtClean="0"/>
              <a:t>Построение трехмерных моделей и пользовательского интерфейса</a:t>
            </a:r>
            <a:r>
              <a:rPr lang="en-US" dirty="0" smtClean="0"/>
              <a:t>; </a:t>
            </a:r>
            <a:r>
              <a:rPr lang="ru-RU" dirty="0" smtClean="0"/>
              <a:t>осуществление операции поворота моделей через кватернионы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66999" y="4188432"/>
            <a:ext cx="2072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Пользовательское приложение</a:t>
            </a:r>
            <a:r>
              <a:rPr lang="ru-RU" dirty="0" smtClean="0"/>
              <a:t> для </a:t>
            </a:r>
            <a:r>
              <a:rPr lang="en-US" dirty="0" smtClean="0"/>
              <a:t>Windows Phone 7</a:t>
            </a:r>
            <a:r>
              <a:rPr lang="ru-RU" dirty="0"/>
              <a:t>:</a:t>
            </a:r>
            <a:r>
              <a:rPr lang="en-US" dirty="0" smtClean="0"/>
              <a:t> </a:t>
            </a:r>
            <a:r>
              <a:rPr lang="ru-RU" dirty="0" smtClean="0"/>
              <a:t>визуализация моделей , обработка действий пользователя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Двойная стрелка влево/вправо 14"/>
          <p:cNvSpPr/>
          <p:nvPr/>
        </p:nvSpPr>
        <p:spPr>
          <a:xfrm>
            <a:off x="2590798" y="2748412"/>
            <a:ext cx="1295402" cy="723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Двойная стрелка влево/вправо 15"/>
          <p:cNvSpPr/>
          <p:nvPr/>
        </p:nvSpPr>
        <p:spPr>
          <a:xfrm>
            <a:off x="5471597" y="2748412"/>
            <a:ext cx="1295402" cy="723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БИБЛИОТЕКА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Основная структура – </a:t>
            </a:r>
            <a:r>
              <a:rPr lang="en-US" dirty="0" smtClean="0"/>
              <a:t>Quaternion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Ряд операций, отсутствующих в структуре </a:t>
            </a:r>
            <a:r>
              <a:rPr lang="en-US" dirty="0" err="1" smtClean="0"/>
              <a:t>Microsoft.Xna.Framework.Quaternion</a:t>
            </a:r>
            <a:endParaRPr lang="ru-RU" dirty="0" smtClean="0"/>
          </a:p>
          <a:p>
            <a:pPr marL="398463" indent="0">
              <a:buNone/>
            </a:pPr>
            <a:r>
              <a:rPr lang="ru-RU" sz="1600" i="1" dirty="0" smtClean="0"/>
              <a:t>Например, округление всех чисел в кватернионе до определенной точности – используется при определении оси на основе манипуляций пользователя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Реализация операции умножения объекта типа </a:t>
            </a:r>
            <a:r>
              <a:rPr lang="en-US" dirty="0" smtClean="0"/>
              <a:t>Quaternion </a:t>
            </a:r>
            <a:r>
              <a:rPr lang="ru-RU" dirty="0" smtClean="0"/>
              <a:t>на объект типа </a:t>
            </a:r>
            <a:r>
              <a:rPr lang="en-US" dirty="0" smtClean="0"/>
              <a:t>Microsoft.Xna.Framework.Vector3</a:t>
            </a:r>
            <a:endParaRPr lang="ru-RU" dirty="0"/>
          </a:p>
          <a:p>
            <a:pPr marL="398463" indent="0">
              <a:buNone/>
            </a:pPr>
            <a:r>
              <a:rPr lang="ru-RU" sz="1700" i="1" dirty="0" smtClean="0"/>
              <a:t>Облегчает написание кода программисту (</a:t>
            </a:r>
            <a:r>
              <a:rPr lang="en-US" sz="1700" i="1" dirty="0" smtClean="0"/>
              <a:t>Vector3 – </a:t>
            </a:r>
            <a:r>
              <a:rPr lang="ru-RU" sz="1700" i="1" dirty="0" smtClean="0"/>
              <a:t>один из основных типов </a:t>
            </a:r>
            <a:r>
              <a:rPr lang="en-US" sz="1700" i="1" dirty="0" smtClean="0"/>
              <a:t>XNA</a:t>
            </a:r>
            <a:r>
              <a:rPr lang="ru-RU" sz="1700" i="1" dirty="0" smtClean="0"/>
              <a:t>)</a:t>
            </a:r>
            <a:r>
              <a:rPr lang="en-US" sz="1700" i="1" dirty="0" smtClean="0"/>
              <a:t>, </a:t>
            </a:r>
            <a:r>
              <a:rPr lang="ru-RU" sz="1700" i="1" dirty="0" smtClean="0"/>
              <a:t>а также сокращает время, затрачиваемое  в среднем на операцию перемножения (кватернионы с нулевой вещественной частью – по сути векторы – встречаются </a:t>
            </a:r>
            <a:r>
              <a:rPr lang="ru-RU" sz="1700" i="1" smtClean="0"/>
              <a:t>довольно часто)</a:t>
            </a:r>
            <a:endParaRPr lang="ru-RU" sz="1700" i="1" dirty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ГРАФИЧЕСКАЯ БИБЛИОТЕКА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35" y="3992593"/>
            <a:ext cx="1371600" cy="25762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053116"/>
            <a:ext cx="1348518" cy="2522689"/>
          </a:xfrm>
          <a:prstGeom prst="rect">
            <a:avLst/>
          </a:prstGeom>
        </p:spPr>
      </p:pic>
      <p:pic>
        <p:nvPicPr>
          <p:cNvPr id="7" name="Объект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35" y="5806877"/>
            <a:ext cx="889000" cy="99060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22" y="6037573"/>
            <a:ext cx="1078693" cy="759904"/>
          </a:xfrm>
          <a:prstGeom prst="rect">
            <a:avLst/>
          </a:prstGeom>
        </p:spPr>
      </p:pic>
      <p:pic>
        <p:nvPicPr>
          <p:cNvPr id="9" name="Объект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35" y="1468582"/>
            <a:ext cx="3068783" cy="20498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4330904"/>
            <a:ext cx="3320465" cy="1958795"/>
          </a:xfrm>
          <a:prstGeom prst="rect">
            <a:avLst/>
          </a:prstGeom>
        </p:spPr>
      </p:pic>
      <p:pic>
        <p:nvPicPr>
          <p:cNvPr id="10" name="Объект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5773979"/>
            <a:ext cx="1245348" cy="9541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5018" y="1190794"/>
            <a:ext cx="464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Библиотека программно строящихся моделей трехмерных фигур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ru-RU" dirty="0" smtClean="0"/>
              <a:t>Легко расширяема (пример – приложение </a:t>
            </a:r>
            <a:r>
              <a:rPr lang="en-US" dirty="0" smtClean="0"/>
              <a:t>Planets</a:t>
            </a:r>
            <a:r>
              <a:rPr lang="ru-RU" dirty="0" smtClean="0"/>
              <a:t>)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ru-RU" dirty="0" smtClean="0"/>
              <a:t>Содержит ряд встроенных функций для осуществления преобразований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Расширение стандартного </a:t>
            </a:r>
            <a:r>
              <a:rPr lang="en-US" dirty="0" smtClean="0"/>
              <a:t>XNA-</a:t>
            </a:r>
            <a:r>
              <a:rPr lang="ru-RU" dirty="0" smtClean="0"/>
              <a:t>класса </a:t>
            </a:r>
            <a:r>
              <a:rPr lang="en-US" dirty="0" smtClean="0"/>
              <a:t>Game, </a:t>
            </a:r>
            <a:r>
              <a:rPr lang="ru-RU" dirty="0" smtClean="0"/>
              <a:t>позволяющее использовать в приложении панорамный </a:t>
            </a:r>
            <a:r>
              <a:rPr lang="en-US" dirty="0" smtClean="0"/>
              <a:t>UI, </a:t>
            </a:r>
            <a:r>
              <a:rPr lang="ru-RU" dirty="0" smtClean="0"/>
              <a:t>аналогичный </a:t>
            </a:r>
            <a:r>
              <a:rPr lang="en-US" dirty="0" smtClean="0"/>
              <a:t>Silverlight-</a:t>
            </a:r>
            <a:r>
              <a:rPr lang="ru-RU" dirty="0" smtClean="0"/>
              <a:t>элементу </a:t>
            </a:r>
            <a:r>
              <a:rPr lang="en-US" dirty="0" smtClean="0"/>
              <a:t>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ПОЛЬЗОВАТЕЛЬСКОЕ ПРИЛОЖЕНИЕ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1"/>
            <a:ext cx="2899679" cy="5432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8201" y="1676400"/>
            <a:ext cx="426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Входные данные: угол и ось вращения определяются на основе анализа манипуляций, осуществляемых пользователем пальцем на экране телефона (т.н. «жестов»)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Комбинация вращений: стандартное (программно смоделированное) вращение планет и спутников + вращение, задаваемое пользователем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Панорамный пользовательский интерфейс (первое подобное </a:t>
            </a:r>
            <a:r>
              <a:rPr lang="en-US" dirty="0" smtClean="0"/>
              <a:t>XNA-</a:t>
            </a:r>
            <a:r>
              <a:rPr lang="ru-RU" dirty="0" smtClean="0"/>
              <a:t>приложение)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Определение местоположения устройства на земном шаре с использованием встроенного в устройство </a:t>
            </a:r>
            <a:r>
              <a:rPr lang="en-US" dirty="0" smtClean="0"/>
              <a:t>GPS-</a:t>
            </a:r>
            <a:r>
              <a:rPr lang="ru-RU" dirty="0" smtClean="0"/>
              <a:t>сенсора</a:t>
            </a:r>
          </a:p>
        </p:txBody>
      </p:sp>
    </p:spTree>
    <p:extLst>
      <p:ext uri="{BB962C8B-B14F-4D97-AF65-F5344CB8AC3E}">
        <p14:creationId xmlns:p14="http://schemas.microsoft.com/office/powerpoint/2010/main" val="10925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12064"/>
            <a:ext cx="8054340" cy="914400"/>
          </a:xfrm>
        </p:spPr>
        <p:txBody>
          <a:bodyPr/>
          <a:lstStyle/>
          <a:p>
            <a:r>
              <a:rPr lang="ru-RU" dirty="0" smtClean="0"/>
              <a:t>РАСПРОСТРАНЕНИЕ В </a:t>
            </a:r>
            <a:r>
              <a:rPr lang="en-US" dirty="0" smtClean="0"/>
              <a:t>MARKETPLACE</a:t>
            </a:r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02163"/>
            <a:ext cx="7010400" cy="544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748</TotalTime>
  <Words>368</Words>
  <Application>Microsoft Office PowerPoint</Application>
  <PresentationFormat>Экран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Метро</vt:lpstr>
      <vt:lpstr>Программа визуализации операций над кватернионами на платформе windows phone 7</vt:lpstr>
      <vt:lpstr>ЦЕЛИ РАБОТЫ</vt:lpstr>
      <vt:lpstr>КВАТЕРНИОНЫ И ПОВОРОТЫ</vt:lpstr>
      <vt:lpstr>ПРЕИМУЩЕСТВА КВАТЕРНИОНОВ</vt:lpstr>
      <vt:lpstr>СТРУКТУРА ПРОГРАММЫ</vt:lpstr>
      <vt:lpstr>МАТЕМАТИЧЕСКАЯ БИБЛИОТЕКА</vt:lpstr>
      <vt:lpstr>ГРАФИЧЕСКАЯ БИБЛИОТЕКА</vt:lpstr>
      <vt:lpstr>ПОЛЬЗОВАТЕЛЬСКОЕ ПРИЛОЖЕНИЕ</vt:lpstr>
      <vt:lpstr>РАСПРОСТРАНЕНИЕ В MARKETPLACE</vt:lpstr>
      <vt:lpstr>Спасибо!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MSDubov</dc:creator>
  <cp:lastModifiedBy>MSDubov</cp:lastModifiedBy>
  <cp:revision>95</cp:revision>
  <dcterms:created xsi:type="dcterms:W3CDTF">2011-04-20T21:45:49Z</dcterms:created>
  <dcterms:modified xsi:type="dcterms:W3CDTF">2011-06-02T08:13:17Z</dcterms:modified>
</cp:coreProperties>
</file>