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8" r:id="rId3"/>
    <p:sldId id="263" r:id="rId4"/>
    <p:sldId id="262" r:id="rId5"/>
    <p:sldId id="260"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E7ECC-51F9-4AE0-A1BA-AE8DE62AB782}"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8C891101-7F34-467C-9908-495C413662C5}">
      <dgm:prSet/>
      <dgm:spPr/>
      <dgm:t>
        <a:bodyPr/>
        <a:lstStyle/>
        <a:p>
          <a:pPr>
            <a:defRPr b="1"/>
          </a:pPr>
          <a:r>
            <a:rPr lang="en-US" dirty="0"/>
            <a:t>Accidents in America:</a:t>
          </a:r>
        </a:p>
      </dgm:t>
    </dgm:pt>
    <dgm:pt modelId="{BFF37AFB-F902-4EF7-A4A7-E06B84751DA8}" type="parTrans" cxnId="{11198EFC-EFCB-4F7F-B51F-C335640DD996}">
      <dgm:prSet/>
      <dgm:spPr/>
      <dgm:t>
        <a:bodyPr/>
        <a:lstStyle/>
        <a:p>
          <a:endParaRPr lang="en-US"/>
        </a:p>
      </dgm:t>
    </dgm:pt>
    <dgm:pt modelId="{9AD3BEFF-F4AA-412D-8ABB-A9B547C98E9E}" type="sibTrans" cxnId="{11198EFC-EFCB-4F7F-B51F-C335640DD996}">
      <dgm:prSet/>
      <dgm:spPr/>
      <dgm:t>
        <a:bodyPr/>
        <a:lstStyle/>
        <a:p>
          <a:endParaRPr lang="en-US"/>
        </a:p>
      </dgm:t>
    </dgm:pt>
    <dgm:pt modelId="{C3B7A01F-9C08-406A-BCD3-A62F64030EA9}">
      <dgm:prSet custT="1"/>
      <dgm:spPr/>
      <dgm:t>
        <a:bodyPr/>
        <a:lstStyle/>
        <a:p>
          <a:r>
            <a:rPr lang="en-US" sz="2400" dirty="0"/>
            <a:t>Accidents every year cause approximately 33,000 deaths, 3 million injuries, and $871 billion in costs.</a:t>
          </a:r>
        </a:p>
      </dgm:t>
    </dgm:pt>
    <dgm:pt modelId="{990212E7-5F84-4916-8BA6-B561016E954B}" type="parTrans" cxnId="{76E99399-12F6-4D58-8E30-710247E73666}">
      <dgm:prSet/>
      <dgm:spPr/>
      <dgm:t>
        <a:bodyPr/>
        <a:lstStyle/>
        <a:p>
          <a:endParaRPr lang="en-US"/>
        </a:p>
      </dgm:t>
    </dgm:pt>
    <dgm:pt modelId="{43C9A93E-A4E1-4792-8DFF-043659509924}" type="sibTrans" cxnId="{76E99399-12F6-4D58-8E30-710247E73666}">
      <dgm:prSet/>
      <dgm:spPr/>
      <dgm:t>
        <a:bodyPr/>
        <a:lstStyle/>
        <a:p>
          <a:endParaRPr lang="en-US"/>
        </a:p>
      </dgm:t>
    </dgm:pt>
    <dgm:pt modelId="{FC787DA7-7F4C-4D85-910A-07610989EB8D}">
      <dgm:prSet custT="1"/>
      <dgm:spPr/>
      <dgm:t>
        <a:bodyPr/>
        <a:lstStyle/>
        <a:p>
          <a:r>
            <a:rPr lang="en-US" sz="2400" dirty="0"/>
            <a:t>Car accidents are a massive source of human and financial loss every year.</a:t>
          </a:r>
        </a:p>
      </dgm:t>
    </dgm:pt>
    <dgm:pt modelId="{8EEEA0E7-0CB6-4542-BC3D-D477D7CAE4A9}" type="parTrans" cxnId="{4E749A7F-277B-4D88-9489-8C2E82E812FB}">
      <dgm:prSet/>
      <dgm:spPr/>
      <dgm:t>
        <a:bodyPr/>
        <a:lstStyle/>
        <a:p>
          <a:endParaRPr lang="en-US"/>
        </a:p>
      </dgm:t>
    </dgm:pt>
    <dgm:pt modelId="{E125431B-902C-4EF8-BDF5-A26DFCC02791}" type="sibTrans" cxnId="{4E749A7F-277B-4D88-9489-8C2E82E812FB}">
      <dgm:prSet/>
      <dgm:spPr/>
      <dgm:t>
        <a:bodyPr/>
        <a:lstStyle/>
        <a:p>
          <a:endParaRPr lang="en-US"/>
        </a:p>
      </dgm:t>
    </dgm:pt>
    <dgm:pt modelId="{F7826FFB-12DA-4B17-961C-1C5E6251AC3D}">
      <dgm:prSet custT="1"/>
      <dgm:spPr/>
      <dgm:t>
        <a:bodyPr/>
        <a:lstStyle/>
        <a:p>
          <a:pPr>
            <a:buFont typeface="Courier New" panose="02070309020205020404" pitchFamily="49" charset="0"/>
            <a:buChar char="o"/>
          </a:pPr>
          <a:r>
            <a:rPr lang="en-US" sz="2400" dirty="0"/>
            <a:t>Most recent U.S Defense budget: $686 billion</a:t>
          </a:r>
        </a:p>
      </dgm:t>
    </dgm:pt>
    <dgm:pt modelId="{58592CB2-FFA8-4F65-BD04-AC9FD62AAC5A}" type="parTrans" cxnId="{B77FA37C-A82F-4A76-99F1-4EE8389BAD93}">
      <dgm:prSet/>
      <dgm:spPr/>
      <dgm:t>
        <a:bodyPr/>
        <a:lstStyle/>
        <a:p>
          <a:endParaRPr lang="en-US"/>
        </a:p>
      </dgm:t>
    </dgm:pt>
    <dgm:pt modelId="{64FF94FB-C522-4A3A-AEFE-CF7CD8C74AB7}" type="sibTrans" cxnId="{B77FA37C-A82F-4A76-99F1-4EE8389BAD93}">
      <dgm:prSet/>
      <dgm:spPr/>
      <dgm:t>
        <a:bodyPr/>
        <a:lstStyle/>
        <a:p>
          <a:endParaRPr lang="en-US"/>
        </a:p>
      </dgm:t>
    </dgm:pt>
    <dgm:pt modelId="{E60FDE84-E0BC-4FA9-844A-AA990DB6F349}">
      <dgm:prSet custT="1"/>
      <dgm:spPr/>
      <dgm:t>
        <a:bodyPr/>
        <a:lstStyle/>
        <a:p>
          <a:pPr>
            <a:buFont typeface="Arial" panose="020B0604020202020204" pitchFamily="34" charset="0"/>
            <a:buChar char="•"/>
          </a:pPr>
          <a:r>
            <a:rPr lang="en-US" sz="2400" dirty="0"/>
            <a:t>Too often, America’s roadways are unsafe places to be, and there is much effort being made to alleviate this however possible</a:t>
          </a:r>
        </a:p>
      </dgm:t>
    </dgm:pt>
    <dgm:pt modelId="{C4DDE28E-8E97-4689-BB11-CEACF88E7C22}" type="parTrans" cxnId="{3B2EB703-5EB0-46F0-910C-90BADACCA827}">
      <dgm:prSet/>
      <dgm:spPr/>
      <dgm:t>
        <a:bodyPr/>
        <a:lstStyle/>
        <a:p>
          <a:endParaRPr lang="en-US"/>
        </a:p>
      </dgm:t>
    </dgm:pt>
    <dgm:pt modelId="{3B3B6D5B-8E22-4A7E-8D25-785F5625EE91}" type="sibTrans" cxnId="{3B2EB703-5EB0-46F0-910C-90BADACCA827}">
      <dgm:prSet/>
      <dgm:spPr/>
      <dgm:t>
        <a:bodyPr/>
        <a:lstStyle/>
        <a:p>
          <a:endParaRPr lang="en-US"/>
        </a:p>
      </dgm:t>
    </dgm:pt>
    <dgm:pt modelId="{4575EFB1-5490-499F-BB7E-04B55CF3791C}">
      <dgm:prSet custT="1"/>
      <dgm:spPr/>
      <dgm:t>
        <a:bodyPr/>
        <a:lstStyle/>
        <a:p>
          <a:pPr>
            <a:buFont typeface="Arial" panose="020B0604020202020204" pitchFamily="34" charset="0"/>
            <a:buChar char="•"/>
          </a:pPr>
          <a:r>
            <a:rPr lang="en-US" sz="2400" dirty="0"/>
            <a:t>My contribution-</a:t>
          </a:r>
        </a:p>
      </dgm:t>
    </dgm:pt>
    <dgm:pt modelId="{897359D1-1963-4A53-A4BC-9DB35A5EFAB3}" type="parTrans" cxnId="{2D598637-E86A-4402-901F-0F221D66AAF4}">
      <dgm:prSet/>
      <dgm:spPr/>
      <dgm:t>
        <a:bodyPr/>
        <a:lstStyle/>
        <a:p>
          <a:endParaRPr lang="en-US"/>
        </a:p>
      </dgm:t>
    </dgm:pt>
    <dgm:pt modelId="{ABCCEBA3-C6B2-4924-8435-07AE448E9F0D}" type="sibTrans" cxnId="{2D598637-E86A-4402-901F-0F221D66AAF4}">
      <dgm:prSet/>
      <dgm:spPr/>
      <dgm:t>
        <a:bodyPr/>
        <a:lstStyle/>
        <a:p>
          <a:endParaRPr lang="en-US"/>
        </a:p>
      </dgm:t>
    </dgm:pt>
    <dgm:pt modelId="{12E2C0EC-BC67-442B-A206-E078D84874C7}" type="pres">
      <dgm:prSet presAssocID="{3D1E7ECC-51F9-4AE0-A1BA-AE8DE62AB782}" presName="linear" presStyleCnt="0">
        <dgm:presLayoutVars>
          <dgm:dir/>
          <dgm:animLvl val="lvl"/>
          <dgm:resizeHandles val="exact"/>
        </dgm:presLayoutVars>
      </dgm:prSet>
      <dgm:spPr/>
    </dgm:pt>
    <dgm:pt modelId="{DA2C26F4-B904-44C9-83BF-2B4D992881FC}" type="pres">
      <dgm:prSet presAssocID="{8C891101-7F34-467C-9908-495C413662C5}" presName="parentLin" presStyleCnt="0"/>
      <dgm:spPr/>
    </dgm:pt>
    <dgm:pt modelId="{FF20EA9A-502D-4D23-AB6B-81E61F23FB04}" type="pres">
      <dgm:prSet presAssocID="{8C891101-7F34-467C-9908-495C413662C5}" presName="parentLeftMargin" presStyleLbl="node1" presStyleIdx="0" presStyleCnt="1"/>
      <dgm:spPr/>
    </dgm:pt>
    <dgm:pt modelId="{1E754BBD-CEBC-4FB4-BC1C-D7CEF0D41DFC}" type="pres">
      <dgm:prSet presAssocID="{8C891101-7F34-467C-9908-495C413662C5}" presName="parentText" presStyleLbl="node1" presStyleIdx="0" presStyleCnt="1" custScaleY="62207" custLinFactY="-97734" custLinFactNeighborX="55725" custLinFactNeighborY="-100000">
        <dgm:presLayoutVars>
          <dgm:chMax val="0"/>
          <dgm:bulletEnabled val="1"/>
        </dgm:presLayoutVars>
      </dgm:prSet>
      <dgm:spPr/>
    </dgm:pt>
    <dgm:pt modelId="{F142A67B-1010-4A00-A7B9-724211158C52}" type="pres">
      <dgm:prSet presAssocID="{8C891101-7F34-467C-9908-495C413662C5}" presName="negativeSpace" presStyleCnt="0"/>
      <dgm:spPr/>
    </dgm:pt>
    <dgm:pt modelId="{BDE1380A-1370-40A2-844B-82EC097B2D02}" type="pres">
      <dgm:prSet presAssocID="{8C891101-7F34-467C-9908-495C413662C5}" presName="childText" presStyleLbl="conFgAcc1" presStyleIdx="0" presStyleCnt="1" custScaleY="101788" custLinFactNeighborY="-83834">
        <dgm:presLayoutVars>
          <dgm:bulletEnabled val="1"/>
        </dgm:presLayoutVars>
      </dgm:prSet>
      <dgm:spPr/>
    </dgm:pt>
  </dgm:ptLst>
  <dgm:cxnLst>
    <dgm:cxn modelId="{3B2EB703-5EB0-46F0-910C-90BADACCA827}" srcId="{8C891101-7F34-467C-9908-495C413662C5}" destId="{E60FDE84-E0BC-4FA9-844A-AA990DB6F349}" srcOrd="2" destOrd="0" parTransId="{C4DDE28E-8E97-4689-BB11-CEACF88E7C22}" sibTransId="{3B3B6D5B-8E22-4A7E-8D25-785F5625EE91}"/>
    <dgm:cxn modelId="{C6EFA20A-F781-40F7-A883-457ABA6E1A1F}" type="presOf" srcId="{8C891101-7F34-467C-9908-495C413662C5}" destId="{1E754BBD-CEBC-4FB4-BC1C-D7CEF0D41DFC}" srcOrd="1" destOrd="0" presId="urn:microsoft.com/office/officeart/2005/8/layout/list1"/>
    <dgm:cxn modelId="{66307C1D-EBAD-4943-9493-CF7F0536ED47}" type="presOf" srcId="{8C891101-7F34-467C-9908-495C413662C5}" destId="{FF20EA9A-502D-4D23-AB6B-81E61F23FB04}" srcOrd="0" destOrd="0" presId="urn:microsoft.com/office/officeart/2005/8/layout/list1"/>
    <dgm:cxn modelId="{1FADEF24-EE19-4109-9C9B-DF8226A99EBA}" type="presOf" srcId="{E60FDE84-E0BC-4FA9-844A-AA990DB6F349}" destId="{BDE1380A-1370-40A2-844B-82EC097B2D02}" srcOrd="0" destOrd="3" presId="urn:microsoft.com/office/officeart/2005/8/layout/list1"/>
    <dgm:cxn modelId="{2D598637-E86A-4402-901F-0F221D66AAF4}" srcId="{8C891101-7F34-467C-9908-495C413662C5}" destId="{4575EFB1-5490-499F-BB7E-04B55CF3791C}" srcOrd="3" destOrd="0" parTransId="{897359D1-1963-4A53-A4BC-9DB35A5EFAB3}" sibTransId="{ABCCEBA3-C6B2-4924-8435-07AE448E9F0D}"/>
    <dgm:cxn modelId="{B77FA37C-A82F-4A76-99F1-4EE8389BAD93}" srcId="{C3B7A01F-9C08-406A-BCD3-A62F64030EA9}" destId="{F7826FFB-12DA-4B17-961C-1C5E6251AC3D}" srcOrd="0" destOrd="0" parTransId="{58592CB2-FFA8-4F65-BD04-AC9FD62AAC5A}" sibTransId="{64FF94FB-C522-4A3A-AEFE-CF7CD8C74AB7}"/>
    <dgm:cxn modelId="{4E749A7F-277B-4D88-9489-8C2E82E812FB}" srcId="{8C891101-7F34-467C-9908-495C413662C5}" destId="{FC787DA7-7F4C-4D85-910A-07610989EB8D}" srcOrd="0" destOrd="0" parTransId="{8EEEA0E7-0CB6-4542-BC3D-D477D7CAE4A9}" sibTransId="{E125431B-902C-4EF8-BDF5-A26DFCC02791}"/>
    <dgm:cxn modelId="{1C4CF795-E7D5-4DE3-B6D4-ADE9ACC6B616}" type="presOf" srcId="{F7826FFB-12DA-4B17-961C-1C5E6251AC3D}" destId="{BDE1380A-1370-40A2-844B-82EC097B2D02}" srcOrd="0" destOrd="2" presId="urn:microsoft.com/office/officeart/2005/8/layout/list1"/>
    <dgm:cxn modelId="{76E99399-12F6-4D58-8E30-710247E73666}" srcId="{8C891101-7F34-467C-9908-495C413662C5}" destId="{C3B7A01F-9C08-406A-BCD3-A62F64030EA9}" srcOrd="1" destOrd="0" parTransId="{990212E7-5F84-4916-8BA6-B561016E954B}" sibTransId="{43C9A93E-A4E1-4792-8DFF-043659509924}"/>
    <dgm:cxn modelId="{BC5A24A2-708E-4217-A09F-DA633E8C725D}" type="presOf" srcId="{4575EFB1-5490-499F-BB7E-04B55CF3791C}" destId="{BDE1380A-1370-40A2-844B-82EC097B2D02}" srcOrd="0" destOrd="4" presId="urn:microsoft.com/office/officeart/2005/8/layout/list1"/>
    <dgm:cxn modelId="{24BAD1A8-B8EC-4CF3-8C7B-B133DB54F157}" type="presOf" srcId="{3D1E7ECC-51F9-4AE0-A1BA-AE8DE62AB782}" destId="{12E2C0EC-BC67-442B-A206-E078D84874C7}" srcOrd="0" destOrd="0" presId="urn:microsoft.com/office/officeart/2005/8/layout/list1"/>
    <dgm:cxn modelId="{310B15E2-E66F-40A6-8EE1-7E215910BF93}" type="presOf" srcId="{FC787DA7-7F4C-4D85-910A-07610989EB8D}" destId="{BDE1380A-1370-40A2-844B-82EC097B2D02}" srcOrd="0" destOrd="0" presId="urn:microsoft.com/office/officeart/2005/8/layout/list1"/>
    <dgm:cxn modelId="{3B5E9CE5-A393-48A9-BB67-973CA4024C2D}" type="presOf" srcId="{C3B7A01F-9C08-406A-BCD3-A62F64030EA9}" destId="{BDE1380A-1370-40A2-844B-82EC097B2D02}" srcOrd="0" destOrd="1" presId="urn:microsoft.com/office/officeart/2005/8/layout/list1"/>
    <dgm:cxn modelId="{11198EFC-EFCB-4F7F-B51F-C335640DD996}" srcId="{3D1E7ECC-51F9-4AE0-A1BA-AE8DE62AB782}" destId="{8C891101-7F34-467C-9908-495C413662C5}" srcOrd="0" destOrd="0" parTransId="{BFF37AFB-F902-4EF7-A4A7-E06B84751DA8}" sibTransId="{9AD3BEFF-F4AA-412D-8ABB-A9B547C98E9E}"/>
    <dgm:cxn modelId="{8183047C-C2E7-48BE-8382-96549F3F0FD3}" type="presParOf" srcId="{12E2C0EC-BC67-442B-A206-E078D84874C7}" destId="{DA2C26F4-B904-44C9-83BF-2B4D992881FC}" srcOrd="0" destOrd="0" presId="urn:microsoft.com/office/officeart/2005/8/layout/list1"/>
    <dgm:cxn modelId="{71A3E6AD-F53B-4164-80C9-EDE2B88E65EC}" type="presParOf" srcId="{DA2C26F4-B904-44C9-83BF-2B4D992881FC}" destId="{FF20EA9A-502D-4D23-AB6B-81E61F23FB04}" srcOrd="0" destOrd="0" presId="urn:microsoft.com/office/officeart/2005/8/layout/list1"/>
    <dgm:cxn modelId="{4719C8E0-2154-4F09-803B-FEE533ABDDF4}" type="presParOf" srcId="{DA2C26F4-B904-44C9-83BF-2B4D992881FC}" destId="{1E754BBD-CEBC-4FB4-BC1C-D7CEF0D41DFC}" srcOrd="1" destOrd="0" presId="urn:microsoft.com/office/officeart/2005/8/layout/list1"/>
    <dgm:cxn modelId="{F94AF473-D6F8-44BF-A858-CB59F10E0062}" type="presParOf" srcId="{12E2C0EC-BC67-442B-A206-E078D84874C7}" destId="{F142A67B-1010-4A00-A7B9-724211158C52}" srcOrd="1" destOrd="0" presId="urn:microsoft.com/office/officeart/2005/8/layout/list1"/>
    <dgm:cxn modelId="{447FBA3F-8D75-4F5C-8FF2-8865DABF7F41}" type="presParOf" srcId="{12E2C0EC-BC67-442B-A206-E078D84874C7}" destId="{BDE1380A-1370-40A2-844B-82EC097B2D0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1E7ECC-51F9-4AE0-A1BA-AE8DE62AB782}"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8C891101-7F34-467C-9908-495C413662C5}">
      <dgm:prSet/>
      <dgm:spPr/>
      <dgm:t>
        <a:bodyPr/>
        <a:lstStyle/>
        <a:p>
          <a:pPr>
            <a:defRPr b="1"/>
          </a:pPr>
          <a:r>
            <a:rPr lang="en-US"/>
            <a:t>The Data:</a:t>
          </a:r>
        </a:p>
      </dgm:t>
    </dgm:pt>
    <dgm:pt modelId="{BFF37AFB-F902-4EF7-A4A7-E06B84751DA8}" type="parTrans" cxnId="{11198EFC-EFCB-4F7F-B51F-C335640DD996}">
      <dgm:prSet/>
      <dgm:spPr/>
      <dgm:t>
        <a:bodyPr/>
        <a:lstStyle/>
        <a:p>
          <a:endParaRPr lang="en-US"/>
        </a:p>
      </dgm:t>
    </dgm:pt>
    <dgm:pt modelId="{9AD3BEFF-F4AA-412D-8ABB-A9B547C98E9E}" type="sibTrans" cxnId="{11198EFC-EFCB-4F7F-B51F-C335640DD996}">
      <dgm:prSet/>
      <dgm:spPr/>
      <dgm:t>
        <a:bodyPr/>
        <a:lstStyle/>
        <a:p>
          <a:endParaRPr lang="en-US"/>
        </a:p>
      </dgm:t>
    </dgm:pt>
    <dgm:pt modelId="{C3B7A01F-9C08-406A-BCD3-A62F64030EA9}">
      <dgm:prSet/>
      <dgm:spPr/>
      <dgm:t>
        <a:bodyPr/>
        <a:lstStyle/>
        <a:p>
          <a:r>
            <a:rPr lang="en-US" dirty="0"/>
            <a:t>~3 million accident records from 2016 to 2019 reported by MapQuest sourced by several different APIs. This contains detailed time, geospatial and weather details about the accidents.</a:t>
          </a:r>
        </a:p>
      </dgm:t>
    </dgm:pt>
    <dgm:pt modelId="{990212E7-5F84-4916-8BA6-B561016E954B}" type="parTrans" cxnId="{76E99399-12F6-4D58-8E30-710247E73666}">
      <dgm:prSet/>
      <dgm:spPr/>
      <dgm:t>
        <a:bodyPr/>
        <a:lstStyle/>
        <a:p>
          <a:endParaRPr lang="en-US"/>
        </a:p>
      </dgm:t>
    </dgm:pt>
    <dgm:pt modelId="{43C9A93E-A4E1-4792-8DFF-043659509924}" type="sibTrans" cxnId="{76E99399-12F6-4D58-8E30-710247E73666}">
      <dgm:prSet/>
      <dgm:spPr/>
      <dgm:t>
        <a:bodyPr/>
        <a:lstStyle/>
        <a:p>
          <a:endParaRPr lang="en-US"/>
        </a:p>
      </dgm:t>
    </dgm:pt>
    <dgm:pt modelId="{B8871861-1644-4BE8-BDAA-148AA2A4AC78}">
      <dgm:prSet/>
      <dgm:spPr/>
      <dgm:t>
        <a:bodyPr/>
        <a:lstStyle/>
        <a:p>
          <a:r>
            <a:rPr lang="en-US" dirty="0"/>
            <a:t>A state-by-state report of various metrics quantifying bad driving sourced from reports by the National Highway Traffic Safety Administration and the National Association of Insurance Commissioners and compiled by 538. This includes car insurance premiums per state, number of drivers involved in fatal accidents per billion miles, and more fatal accident statistics.</a:t>
          </a:r>
        </a:p>
      </dgm:t>
    </dgm:pt>
    <dgm:pt modelId="{06B0B242-82F5-4AAA-98CF-60D15DC79CDD}" type="parTrans" cxnId="{0E00CAC3-2F5D-48EA-A791-8BAD57C35E7A}">
      <dgm:prSet/>
      <dgm:spPr/>
      <dgm:t>
        <a:bodyPr/>
        <a:lstStyle/>
        <a:p>
          <a:endParaRPr lang="en-US"/>
        </a:p>
      </dgm:t>
    </dgm:pt>
    <dgm:pt modelId="{04E4F9B6-BF3E-4A90-8B07-40ADA8EB2D8C}" type="sibTrans" cxnId="{0E00CAC3-2F5D-48EA-A791-8BAD57C35E7A}">
      <dgm:prSet/>
      <dgm:spPr/>
      <dgm:t>
        <a:bodyPr/>
        <a:lstStyle/>
        <a:p>
          <a:endParaRPr lang="en-US"/>
        </a:p>
      </dgm:t>
    </dgm:pt>
    <dgm:pt modelId="{B4B4A1DB-BC22-4EC7-B012-C4C6289EA182}">
      <dgm:prSet/>
      <dgm:spPr/>
      <dgm:t>
        <a:bodyPr/>
        <a:lstStyle/>
        <a:p>
          <a:pPr>
            <a:defRPr b="1"/>
          </a:pPr>
          <a:r>
            <a:rPr lang="en-US"/>
            <a:t>Goal 1:</a:t>
          </a:r>
        </a:p>
      </dgm:t>
    </dgm:pt>
    <dgm:pt modelId="{DEB2F777-40E6-4224-80A1-84EB757CA237}" type="parTrans" cxnId="{7311C51D-34DC-482C-9596-B0E39876F8B9}">
      <dgm:prSet/>
      <dgm:spPr/>
      <dgm:t>
        <a:bodyPr/>
        <a:lstStyle/>
        <a:p>
          <a:endParaRPr lang="en-US"/>
        </a:p>
      </dgm:t>
    </dgm:pt>
    <dgm:pt modelId="{0FD74D06-4622-4679-A7ED-E07E1C3CF89B}" type="sibTrans" cxnId="{7311C51D-34DC-482C-9596-B0E39876F8B9}">
      <dgm:prSet/>
      <dgm:spPr/>
      <dgm:t>
        <a:bodyPr/>
        <a:lstStyle/>
        <a:p>
          <a:endParaRPr lang="en-US"/>
        </a:p>
      </dgm:t>
    </dgm:pt>
    <dgm:pt modelId="{024AFB1A-0858-44BB-A5A5-F199C15C29F2}">
      <dgm:prSet/>
      <dgm:spPr/>
      <dgm:t>
        <a:bodyPr/>
        <a:lstStyle/>
        <a:p>
          <a:r>
            <a:rPr lang="en-US" dirty="0"/>
            <a:t>Predict accident severity based on assembled data. Severity in this data is measured by how badly traffic is affected.</a:t>
          </a:r>
        </a:p>
      </dgm:t>
    </dgm:pt>
    <dgm:pt modelId="{608E881B-143B-48BC-A5A4-32FF222DE3DA}" type="parTrans" cxnId="{9D1E8683-E85D-40B5-AD64-562EA390FFC4}">
      <dgm:prSet/>
      <dgm:spPr/>
      <dgm:t>
        <a:bodyPr/>
        <a:lstStyle/>
        <a:p>
          <a:endParaRPr lang="en-US"/>
        </a:p>
      </dgm:t>
    </dgm:pt>
    <dgm:pt modelId="{28B5DC48-E4B7-4FF3-A4CB-03B87A79B336}" type="sibTrans" cxnId="{9D1E8683-E85D-40B5-AD64-562EA390FFC4}">
      <dgm:prSet/>
      <dgm:spPr/>
      <dgm:t>
        <a:bodyPr/>
        <a:lstStyle/>
        <a:p>
          <a:endParaRPr lang="en-US"/>
        </a:p>
      </dgm:t>
    </dgm:pt>
    <dgm:pt modelId="{12E2C0EC-BC67-442B-A206-E078D84874C7}" type="pres">
      <dgm:prSet presAssocID="{3D1E7ECC-51F9-4AE0-A1BA-AE8DE62AB782}" presName="linear" presStyleCnt="0">
        <dgm:presLayoutVars>
          <dgm:dir/>
          <dgm:animLvl val="lvl"/>
          <dgm:resizeHandles val="exact"/>
        </dgm:presLayoutVars>
      </dgm:prSet>
      <dgm:spPr/>
    </dgm:pt>
    <dgm:pt modelId="{DA2C26F4-B904-44C9-83BF-2B4D992881FC}" type="pres">
      <dgm:prSet presAssocID="{8C891101-7F34-467C-9908-495C413662C5}" presName="parentLin" presStyleCnt="0"/>
      <dgm:spPr/>
    </dgm:pt>
    <dgm:pt modelId="{FF20EA9A-502D-4D23-AB6B-81E61F23FB04}" type="pres">
      <dgm:prSet presAssocID="{8C891101-7F34-467C-9908-495C413662C5}" presName="parentLeftMargin" presStyleLbl="node1" presStyleIdx="0" presStyleCnt="2"/>
      <dgm:spPr/>
    </dgm:pt>
    <dgm:pt modelId="{1E754BBD-CEBC-4FB4-BC1C-D7CEF0D41DFC}" type="pres">
      <dgm:prSet presAssocID="{8C891101-7F34-467C-9908-495C413662C5}" presName="parentText" presStyleLbl="node1" presStyleIdx="0" presStyleCnt="2">
        <dgm:presLayoutVars>
          <dgm:chMax val="0"/>
          <dgm:bulletEnabled val="1"/>
        </dgm:presLayoutVars>
      </dgm:prSet>
      <dgm:spPr/>
    </dgm:pt>
    <dgm:pt modelId="{F142A67B-1010-4A00-A7B9-724211158C52}" type="pres">
      <dgm:prSet presAssocID="{8C891101-7F34-467C-9908-495C413662C5}" presName="negativeSpace" presStyleCnt="0"/>
      <dgm:spPr/>
    </dgm:pt>
    <dgm:pt modelId="{BDE1380A-1370-40A2-844B-82EC097B2D02}" type="pres">
      <dgm:prSet presAssocID="{8C891101-7F34-467C-9908-495C413662C5}" presName="childText" presStyleLbl="conFgAcc1" presStyleIdx="0" presStyleCnt="2">
        <dgm:presLayoutVars>
          <dgm:bulletEnabled val="1"/>
        </dgm:presLayoutVars>
      </dgm:prSet>
      <dgm:spPr/>
    </dgm:pt>
    <dgm:pt modelId="{AF309055-A8E1-424C-BF4E-F8169EEF9097}" type="pres">
      <dgm:prSet presAssocID="{9AD3BEFF-F4AA-412D-8ABB-A9B547C98E9E}" presName="spaceBetweenRectangles" presStyleCnt="0"/>
      <dgm:spPr/>
    </dgm:pt>
    <dgm:pt modelId="{70638A00-EB58-4593-B9ED-8B0DEEAF87B2}" type="pres">
      <dgm:prSet presAssocID="{B4B4A1DB-BC22-4EC7-B012-C4C6289EA182}" presName="parentLin" presStyleCnt="0"/>
      <dgm:spPr/>
    </dgm:pt>
    <dgm:pt modelId="{678FD313-62FD-4929-B96B-ED0CE979BCBF}" type="pres">
      <dgm:prSet presAssocID="{B4B4A1DB-BC22-4EC7-B012-C4C6289EA182}" presName="parentLeftMargin" presStyleLbl="node1" presStyleIdx="0" presStyleCnt="2"/>
      <dgm:spPr/>
    </dgm:pt>
    <dgm:pt modelId="{24846A7E-BD18-4D8B-B60E-88A4F5C6743F}" type="pres">
      <dgm:prSet presAssocID="{B4B4A1DB-BC22-4EC7-B012-C4C6289EA182}" presName="parentText" presStyleLbl="node1" presStyleIdx="1" presStyleCnt="2">
        <dgm:presLayoutVars>
          <dgm:chMax val="0"/>
          <dgm:bulletEnabled val="1"/>
        </dgm:presLayoutVars>
      </dgm:prSet>
      <dgm:spPr/>
    </dgm:pt>
    <dgm:pt modelId="{85CF407B-DD67-4C00-914E-5A46B45DEE52}" type="pres">
      <dgm:prSet presAssocID="{B4B4A1DB-BC22-4EC7-B012-C4C6289EA182}" presName="negativeSpace" presStyleCnt="0"/>
      <dgm:spPr/>
    </dgm:pt>
    <dgm:pt modelId="{0E160E5B-C6C1-452A-912F-8C395A23C154}" type="pres">
      <dgm:prSet presAssocID="{B4B4A1DB-BC22-4EC7-B012-C4C6289EA182}" presName="childText" presStyleLbl="conFgAcc1" presStyleIdx="1" presStyleCnt="2">
        <dgm:presLayoutVars>
          <dgm:bulletEnabled val="1"/>
        </dgm:presLayoutVars>
      </dgm:prSet>
      <dgm:spPr/>
    </dgm:pt>
  </dgm:ptLst>
  <dgm:cxnLst>
    <dgm:cxn modelId="{C6EFA20A-F781-40F7-A883-457ABA6E1A1F}" type="presOf" srcId="{8C891101-7F34-467C-9908-495C413662C5}" destId="{1E754BBD-CEBC-4FB4-BC1C-D7CEF0D41DFC}" srcOrd="1" destOrd="0" presId="urn:microsoft.com/office/officeart/2005/8/layout/list1"/>
    <dgm:cxn modelId="{66307C1D-EBAD-4943-9493-CF7F0536ED47}" type="presOf" srcId="{8C891101-7F34-467C-9908-495C413662C5}" destId="{FF20EA9A-502D-4D23-AB6B-81E61F23FB04}" srcOrd="0" destOrd="0" presId="urn:microsoft.com/office/officeart/2005/8/layout/list1"/>
    <dgm:cxn modelId="{7311C51D-34DC-482C-9596-B0E39876F8B9}" srcId="{3D1E7ECC-51F9-4AE0-A1BA-AE8DE62AB782}" destId="{B4B4A1DB-BC22-4EC7-B012-C4C6289EA182}" srcOrd="1" destOrd="0" parTransId="{DEB2F777-40E6-4224-80A1-84EB757CA237}" sibTransId="{0FD74D06-4622-4679-A7ED-E07E1C3CF89B}"/>
    <dgm:cxn modelId="{A26F2437-4648-461F-8EEA-CBECD9A0416E}" type="presOf" srcId="{024AFB1A-0858-44BB-A5A5-F199C15C29F2}" destId="{0E160E5B-C6C1-452A-912F-8C395A23C154}" srcOrd="0" destOrd="0" presId="urn:microsoft.com/office/officeart/2005/8/layout/list1"/>
    <dgm:cxn modelId="{AACA8A6D-BFD0-4DE2-9F23-94C54E32CFF5}" type="presOf" srcId="{B4B4A1DB-BC22-4EC7-B012-C4C6289EA182}" destId="{24846A7E-BD18-4D8B-B60E-88A4F5C6743F}" srcOrd="1" destOrd="0" presId="urn:microsoft.com/office/officeart/2005/8/layout/list1"/>
    <dgm:cxn modelId="{61E4EC4E-D9CF-4CBD-8BB5-24A60B173F6E}" type="presOf" srcId="{B4B4A1DB-BC22-4EC7-B012-C4C6289EA182}" destId="{678FD313-62FD-4929-B96B-ED0CE979BCBF}" srcOrd="0" destOrd="0" presId="urn:microsoft.com/office/officeart/2005/8/layout/list1"/>
    <dgm:cxn modelId="{9D1E8683-E85D-40B5-AD64-562EA390FFC4}" srcId="{B4B4A1DB-BC22-4EC7-B012-C4C6289EA182}" destId="{024AFB1A-0858-44BB-A5A5-F199C15C29F2}" srcOrd="0" destOrd="0" parTransId="{608E881B-143B-48BC-A5A4-32FF222DE3DA}" sibTransId="{28B5DC48-E4B7-4FF3-A4CB-03B87A79B336}"/>
    <dgm:cxn modelId="{76E99399-12F6-4D58-8E30-710247E73666}" srcId="{8C891101-7F34-467C-9908-495C413662C5}" destId="{C3B7A01F-9C08-406A-BCD3-A62F64030EA9}" srcOrd="0" destOrd="0" parTransId="{990212E7-5F84-4916-8BA6-B561016E954B}" sibTransId="{43C9A93E-A4E1-4792-8DFF-043659509924}"/>
    <dgm:cxn modelId="{455652A3-06A1-4295-BABF-2830113D8606}" type="presOf" srcId="{B8871861-1644-4BE8-BDAA-148AA2A4AC78}" destId="{BDE1380A-1370-40A2-844B-82EC097B2D02}" srcOrd="0" destOrd="1" presId="urn:microsoft.com/office/officeart/2005/8/layout/list1"/>
    <dgm:cxn modelId="{24BAD1A8-B8EC-4CF3-8C7B-B133DB54F157}" type="presOf" srcId="{3D1E7ECC-51F9-4AE0-A1BA-AE8DE62AB782}" destId="{12E2C0EC-BC67-442B-A206-E078D84874C7}" srcOrd="0" destOrd="0" presId="urn:microsoft.com/office/officeart/2005/8/layout/list1"/>
    <dgm:cxn modelId="{0E00CAC3-2F5D-48EA-A791-8BAD57C35E7A}" srcId="{8C891101-7F34-467C-9908-495C413662C5}" destId="{B8871861-1644-4BE8-BDAA-148AA2A4AC78}" srcOrd="1" destOrd="0" parTransId="{06B0B242-82F5-4AAA-98CF-60D15DC79CDD}" sibTransId="{04E4F9B6-BF3E-4A90-8B07-40ADA8EB2D8C}"/>
    <dgm:cxn modelId="{3B5E9CE5-A393-48A9-BB67-973CA4024C2D}" type="presOf" srcId="{C3B7A01F-9C08-406A-BCD3-A62F64030EA9}" destId="{BDE1380A-1370-40A2-844B-82EC097B2D02}" srcOrd="0" destOrd="0" presId="urn:microsoft.com/office/officeart/2005/8/layout/list1"/>
    <dgm:cxn modelId="{11198EFC-EFCB-4F7F-B51F-C335640DD996}" srcId="{3D1E7ECC-51F9-4AE0-A1BA-AE8DE62AB782}" destId="{8C891101-7F34-467C-9908-495C413662C5}" srcOrd="0" destOrd="0" parTransId="{BFF37AFB-F902-4EF7-A4A7-E06B84751DA8}" sibTransId="{9AD3BEFF-F4AA-412D-8ABB-A9B547C98E9E}"/>
    <dgm:cxn modelId="{8183047C-C2E7-48BE-8382-96549F3F0FD3}" type="presParOf" srcId="{12E2C0EC-BC67-442B-A206-E078D84874C7}" destId="{DA2C26F4-B904-44C9-83BF-2B4D992881FC}" srcOrd="0" destOrd="0" presId="urn:microsoft.com/office/officeart/2005/8/layout/list1"/>
    <dgm:cxn modelId="{71A3E6AD-F53B-4164-80C9-EDE2B88E65EC}" type="presParOf" srcId="{DA2C26F4-B904-44C9-83BF-2B4D992881FC}" destId="{FF20EA9A-502D-4D23-AB6B-81E61F23FB04}" srcOrd="0" destOrd="0" presId="urn:microsoft.com/office/officeart/2005/8/layout/list1"/>
    <dgm:cxn modelId="{4719C8E0-2154-4F09-803B-FEE533ABDDF4}" type="presParOf" srcId="{DA2C26F4-B904-44C9-83BF-2B4D992881FC}" destId="{1E754BBD-CEBC-4FB4-BC1C-D7CEF0D41DFC}" srcOrd="1" destOrd="0" presId="urn:microsoft.com/office/officeart/2005/8/layout/list1"/>
    <dgm:cxn modelId="{F94AF473-D6F8-44BF-A858-CB59F10E0062}" type="presParOf" srcId="{12E2C0EC-BC67-442B-A206-E078D84874C7}" destId="{F142A67B-1010-4A00-A7B9-724211158C52}" srcOrd="1" destOrd="0" presId="urn:microsoft.com/office/officeart/2005/8/layout/list1"/>
    <dgm:cxn modelId="{447FBA3F-8D75-4F5C-8FF2-8865DABF7F41}" type="presParOf" srcId="{12E2C0EC-BC67-442B-A206-E078D84874C7}" destId="{BDE1380A-1370-40A2-844B-82EC097B2D02}" srcOrd="2" destOrd="0" presId="urn:microsoft.com/office/officeart/2005/8/layout/list1"/>
    <dgm:cxn modelId="{9518953D-49F5-49EA-AF5C-CBFE20CF6ACB}" type="presParOf" srcId="{12E2C0EC-BC67-442B-A206-E078D84874C7}" destId="{AF309055-A8E1-424C-BF4E-F8169EEF9097}" srcOrd="3" destOrd="0" presId="urn:microsoft.com/office/officeart/2005/8/layout/list1"/>
    <dgm:cxn modelId="{8B9E95FF-FDB1-496C-A7CD-8F3DABE703D4}" type="presParOf" srcId="{12E2C0EC-BC67-442B-A206-E078D84874C7}" destId="{70638A00-EB58-4593-B9ED-8B0DEEAF87B2}" srcOrd="4" destOrd="0" presId="urn:microsoft.com/office/officeart/2005/8/layout/list1"/>
    <dgm:cxn modelId="{7B483713-55CA-4318-AE55-5C3280457291}" type="presParOf" srcId="{70638A00-EB58-4593-B9ED-8B0DEEAF87B2}" destId="{678FD313-62FD-4929-B96B-ED0CE979BCBF}" srcOrd="0" destOrd="0" presId="urn:microsoft.com/office/officeart/2005/8/layout/list1"/>
    <dgm:cxn modelId="{865A3B71-DD92-428A-BA7E-3E897F6A29E9}" type="presParOf" srcId="{70638A00-EB58-4593-B9ED-8B0DEEAF87B2}" destId="{24846A7E-BD18-4D8B-B60E-88A4F5C6743F}" srcOrd="1" destOrd="0" presId="urn:microsoft.com/office/officeart/2005/8/layout/list1"/>
    <dgm:cxn modelId="{97651844-D543-4F2E-9580-999887A30101}" type="presParOf" srcId="{12E2C0EC-BC67-442B-A206-E078D84874C7}" destId="{85CF407B-DD67-4C00-914E-5A46B45DEE52}" srcOrd="5" destOrd="0" presId="urn:microsoft.com/office/officeart/2005/8/layout/list1"/>
    <dgm:cxn modelId="{6D28491B-AAC7-4E73-A362-07018DFD033C}" type="presParOf" srcId="{12E2C0EC-BC67-442B-A206-E078D84874C7}" destId="{0E160E5B-C6C1-452A-912F-8C395A23C15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E7ECC-51F9-4AE0-A1BA-AE8DE62AB782}"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8C891101-7F34-467C-9908-495C413662C5}">
      <dgm:prSet/>
      <dgm:spPr/>
      <dgm:t>
        <a:bodyPr/>
        <a:lstStyle/>
        <a:p>
          <a:pPr>
            <a:defRPr b="1"/>
          </a:pPr>
          <a:r>
            <a:rPr lang="en-US" dirty="0"/>
            <a:t>Goal 1:</a:t>
          </a:r>
        </a:p>
      </dgm:t>
    </dgm:pt>
    <dgm:pt modelId="{BFF37AFB-F902-4EF7-A4A7-E06B84751DA8}" type="parTrans" cxnId="{11198EFC-EFCB-4F7F-B51F-C335640DD996}">
      <dgm:prSet/>
      <dgm:spPr/>
      <dgm:t>
        <a:bodyPr/>
        <a:lstStyle/>
        <a:p>
          <a:endParaRPr lang="en-US"/>
        </a:p>
      </dgm:t>
    </dgm:pt>
    <dgm:pt modelId="{9AD3BEFF-F4AA-412D-8ABB-A9B547C98E9E}" type="sibTrans" cxnId="{11198EFC-EFCB-4F7F-B51F-C335640DD996}">
      <dgm:prSet/>
      <dgm:spPr/>
      <dgm:t>
        <a:bodyPr/>
        <a:lstStyle/>
        <a:p>
          <a:endParaRPr lang="en-US"/>
        </a:p>
      </dgm:t>
    </dgm:pt>
    <dgm:pt modelId="{C3B7A01F-9C08-406A-BCD3-A62F64030EA9}">
      <dgm:prSet/>
      <dgm:spPr/>
      <dgm:t>
        <a:bodyPr/>
        <a:lstStyle/>
        <a:p>
          <a:pPr>
            <a:buFont typeface="Arial" panose="020B0604020202020204" pitchFamily="34" charset="0"/>
            <a:buChar char="•"/>
          </a:pPr>
          <a:r>
            <a:rPr lang="en-US" dirty="0"/>
            <a:t>This is easily determinable shortly after the accident, but immediately it is not known for sure. Being able to predict severity based on time, location and weather data would allow a GPS system to immediately warn drivers currently on the road about an accident’s severity with accurate delay times.</a:t>
          </a:r>
        </a:p>
      </dgm:t>
    </dgm:pt>
    <dgm:pt modelId="{990212E7-5F84-4916-8BA6-B561016E954B}" type="parTrans" cxnId="{76E99399-12F6-4D58-8E30-710247E73666}">
      <dgm:prSet/>
      <dgm:spPr/>
      <dgm:t>
        <a:bodyPr/>
        <a:lstStyle/>
        <a:p>
          <a:endParaRPr lang="en-US"/>
        </a:p>
      </dgm:t>
    </dgm:pt>
    <dgm:pt modelId="{43C9A93E-A4E1-4792-8DFF-043659509924}" type="sibTrans" cxnId="{76E99399-12F6-4D58-8E30-710247E73666}">
      <dgm:prSet/>
      <dgm:spPr/>
      <dgm:t>
        <a:bodyPr/>
        <a:lstStyle/>
        <a:p>
          <a:endParaRPr lang="en-US"/>
        </a:p>
      </dgm:t>
    </dgm:pt>
    <dgm:pt modelId="{B4B4A1DB-BC22-4EC7-B012-C4C6289EA182}">
      <dgm:prSet/>
      <dgm:spPr/>
      <dgm:t>
        <a:bodyPr/>
        <a:lstStyle/>
        <a:p>
          <a:pPr>
            <a:defRPr b="1"/>
          </a:pPr>
          <a:r>
            <a:rPr lang="en-US" dirty="0"/>
            <a:t>Goal 2:</a:t>
          </a:r>
        </a:p>
      </dgm:t>
    </dgm:pt>
    <dgm:pt modelId="{DEB2F777-40E6-4224-80A1-84EB757CA237}" type="parTrans" cxnId="{7311C51D-34DC-482C-9596-B0E39876F8B9}">
      <dgm:prSet/>
      <dgm:spPr/>
      <dgm:t>
        <a:bodyPr/>
        <a:lstStyle/>
        <a:p>
          <a:endParaRPr lang="en-US"/>
        </a:p>
      </dgm:t>
    </dgm:pt>
    <dgm:pt modelId="{0FD74D06-4622-4679-A7ED-E07E1C3CF89B}" type="sibTrans" cxnId="{7311C51D-34DC-482C-9596-B0E39876F8B9}">
      <dgm:prSet/>
      <dgm:spPr/>
      <dgm:t>
        <a:bodyPr/>
        <a:lstStyle/>
        <a:p>
          <a:endParaRPr lang="en-US"/>
        </a:p>
      </dgm:t>
    </dgm:pt>
    <dgm:pt modelId="{024AFB1A-0858-44BB-A5A5-F199C15C29F2}">
      <dgm:prSet/>
      <dgm:spPr/>
      <dgm:t>
        <a:bodyPr/>
        <a:lstStyle/>
        <a:p>
          <a:pPr>
            <a:buFont typeface="Arial" panose="020B0604020202020204" pitchFamily="34" charset="0"/>
            <a:buChar char="•"/>
          </a:pPr>
          <a:r>
            <a:rPr lang="en-US" dirty="0"/>
            <a:t>Uncover the biggest factors leading to accidents, geographical or not.</a:t>
          </a:r>
        </a:p>
      </dgm:t>
    </dgm:pt>
    <dgm:pt modelId="{608E881B-143B-48BC-A5A4-32FF222DE3DA}" type="parTrans" cxnId="{9D1E8683-E85D-40B5-AD64-562EA390FFC4}">
      <dgm:prSet/>
      <dgm:spPr/>
      <dgm:t>
        <a:bodyPr/>
        <a:lstStyle/>
        <a:p>
          <a:endParaRPr lang="en-US"/>
        </a:p>
      </dgm:t>
    </dgm:pt>
    <dgm:pt modelId="{28B5DC48-E4B7-4FF3-A4CB-03B87A79B336}" type="sibTrans" cxnId="{9D1E8683-E85D-40B5-AD64-562EA390FFC4}">
      <dgm:prSet/>
      <dgm:spPr/>
      <dgm:t>
        <a:bodyPr/>
        <a:lstStyle/>
        <a:p>
          <a:endParaRPr lang="en-US"/>
        </a:p>
      </dgm:t>
    </dgm:pt>
    <dgm:pt modelId="{CD59D0FF-3791-40C8-A6A2-82E06357F029}">
      <dgm:prSet/>
      <dgm:spPr/>
      <dgm:t>
        <a:bodyPr/>
        <a:lstStyle/>
        <a:p>
          <a:r>
            <a:rPr lang="en-US" dirty="0"/>
            <a:t>Potential for this to be embedded within mapping software.</a:t>
          </a:r>
        </a:p>
      </dgm:t>
    </dgm:pt>
    <dgm:pt modelId="{BC0C8F47-0834-4839-BAC1-BACD81ADC635}" type="parTrans" cxnId="{7EEF70E9-D4A9-4C9C-9198-1D2C8A707AFD}">
      <dgm:prSet/>
      <dgm:spPr/>
      <dgm:t>
        <a:bodyPr/>
        <a:lstStyle/>
        <a:p>
          <a:endParaRPr lang="en-US"/>
        </a:p>
      </dgm:t>
    </dgm:pt>
    <dgm:pt modelId="{F0421E94-1237-4A6A-8672-DC38FE890E62}" type="sibTrans" cxnId="{7EEF70E9-D4A9-4C9C-9198-1D2C8A707AFD}">
      <dgm:prSet/>
      <dgm:spPr/>
      <dgm:t>
        <a:bodyPr/>
        <a:lstStyle/>
        <a:p>
          <a:endParaRPr lang="en-US"/>
        </a:p>
      </dgm:t>
    </dgm:pt>
    <dgm:pt modelId="{CC41173C-07AB-41E2-A429-9B86BAF1B830}">
      <dgm:prSet/>
      <dgm:spPr/>
      <dgm:t>
        <a:bodyPr/>
        <a:lstStyle/>
        <a:p>
          <a:r>
            <a:rPr lang="en-US" dirty="0"/>
            <a:t>Positive implications for this are obvious, dangerous roads could be improved, vehicle safety features could be added, better lighting and other infrastructure could be built, etc.</a:t>
          </a:r>
        </a:p>
      </dgm:t>
    </dgm:pt>
    <dgm:pt modelId="{068EEA96-6694-4EC2-8DD1-75504850B1D3}" type="parTrans" cxnId="{CF7C853E-3B75-4404-895D-919748E32362}">
      <dgm:prSet/>
      <dgm:spPr/>
      <dgm:t>
        <a:bodyPr/>
        <a:lstStyle/>
        <a:p>
          <a:endParaRPr lang="en-US"/>
        </a:p>
      </dgm:t>
    </dgm:pt>
    <dgm:pt modelId="{49BDD980-D060-490C-8FF1-D143BE1DD22A}" type="sibTrans" cxnId="{CF7C853E-3B75-4404-895D-919748E32362}">
      <dgm:prSet/>
      <dgm:spPr/>
      <dgm:t>
        <a:bodyPr/>
        <a:lstStyle/>
        <a:p>
          <a:endParaRPr lang="en-US"/>
        </a:p>
      </dgm:t>
    </dgm:pt>
    <dgm:pt modelId="{12E2C0EC-BC67-442B-A206-E078D84874C7}" type="pres">
      <dgm:prSet presAssocID="{3D1E7ECC-51F9-4AE0-A1BA-AE8DE62AB782}" presName="linear" presStyleCnt="0">
        <dgm:presLayoutVars>
          <dgm:dir/>
          <dgm:animLvl val="lvl"/>
          <dgm:resizeHandles val="exact"/>
        </dgm:presLayoutVars>
      </dgm:prSet>
      <dgm:spPr/>
    </dgm:pt>
    <dgm:pt modelId="{DA2C26F4-B904-44C9-83BF-2B4D992881FC}" type="pres">
      <dgm:prSet presAssocID="{8C891101-7F34-467C-9908-495C413662C5}" presName="parentLin" presStyleCnt="0"/>
      <dgm:spPr/>
    </dgm:pt>
    <dgm:pt modelId="{FF20EA9A-502D-4D23-AB6B-81E61F23FB04}" type="pres">
      <dgm:prSet presAssocID="{8C891101-7F34-467C-9908-495C413662C5}" presName="parentLeftMargin" presStyleLbl="node1" presStyleIdx="0" presStyleCnt="2"/>
      <dgm:spPr/>
    </dgm:pt>
    <dgm:pt modelId="{1E754BBD-CEBC-4FB4-BC1C-D7CEF0D41DFC}" type="pres">
      <dgm:prSet presAssocID="{8C891101-7F34-467C-9908-495C413662C5}" presName="parentText" presStyleLbl="node1" presStyleIdx="0" presStyleCnt="2">
        <dgm:presLayoutVars>
          <dgm:chMax val="0"/>
          <dgm:bulletEnabled val="1"/>
        </dgm:presLayoutVars>
      </dgm:prSet>
      <dgm:spPr/>
    </dgm:pt>
    <dgm:pt modelId="{F142A67B-1010-4A00-A7B9-724211158C52}" type="pres">
      <dgm:prSet presAssocID="{8C891101-7F34-467C-9908-495C413662C5}" presName="negativeSpace" presStyleCnt="0"/>
      <dgm:spPr/>
    </dgm:pt>
    <dgm:pt modelId="{BDE1380A-1370-40A2-844B-82EC097B2D02}" type="pres">
      <dgm:prSet presAssocID="{8C891101-7F34-467C-9908-495C413662C5}" presName="childText" presStyleLbl="conFgAcc1" presStyleIdx="0" presStyleCnt="2">
        <dgm:presLayoutVars>
          <dgm:bulletEnabled val="1"/>
        </dgm:presLayoutVars>
      </dgm:prSet>
      <dgm:spPr/>
    </dgm:pt>
    <dgm:pt modelId="{AF309055-A8E1-424C-BF4E-F8169EEF9097}" type="pres">
      <dgm:prSet presAssocID="{9AD3BEFF-F4AA-412D-8ABB-A9B547C98E9E}" presName="spaceBetweenRectangles" presStyleCnt="0"/>
      <dgm:spPr/>
    </dgm:pt>
    <dgm:pt modelId="{70638A00-EB58-4593-B9ED-8B0DEEAF87B2}" type="pres">
      <dgm:prSet presAssocID="{B4B4A1DB-BC22-4EC7-B012-C4C6289EA182}" presName="parentLin" presStyleCnt="0"/>
      <dgm:spPr/>
    </dgm:pt>
    <dgm:pt modelId="{678FD313-62FD-4929-B96B-ED0CE979BCBF}" type="pres">
      <dgm:prSet presAssocID="{B4B4A1DB-BC22-4EC7-B012-C4C6289EA182}" presName="parentLeftMargin" presStyleLbl="node1" presStyleIdx="0" presStyleCnt="2"/>
      <dgm:spPr/>
    </dgm:pt>
    <dgm:pt modelId="{24846A7E-BD18-4D8B-B60E-88A4F5C6743F}" type="pres">
      <dgm:prSet presAssocID="{B4B4A1DB-BC22-4EC7-B012-C4C6289EA182}" presName="parentText" presStyleLbl="node1" presStyleIdx="1" presStyleCnt="2">
        <dgm:presLayoutVars>
          <dgm:chMax val="0"/>
          <dgm:bulletEnabled val="1"/>
        </dgm:presLayoutVars>
      </dgm:prSet>
      <dgm:spPr/>
    </dgm:pt>
    <dgm:pt modelId="{85CF407B-DD67-4C00-914E-5A46B45DEE52}" type="pres">
      <dgm:prSet presAssocID="{B4B4A1DB-BC22-4EC7-B012-C4C6289EA182}" presName="negativeSpace" presStyleCnt="0"/>
      <dgm:spPr/>
    </dgm:pt>
    <dgm:pt modelId="{0E160E5B-C6C1-452A-912F-8C395A23C154}" type="pres">
      <dgm:prSet presAssocID="{B4B4A1DB-BC22-4EC7-B012-C4C6289EA182}" presName="childText" presStyleLbl="conFgAcc1" presStyleIdx="1" presStyleCnt="2">
        <dgm:presLayoutVars>
          <dgm:bulletEnabled val="1"/>
        </dgm:presLayoutVars>
      </dgm:prSet>
      <dgm:spPr/>
    </dgm:pt>
  </dgm:ptLst>
  <dgm:cxnLst>
    <dgm:cxn modelId="{C6EFA20A-F781-40F7-A883-457ABA6E1A1F}" type="presOf" srcId="{8C891101-7F34-467C-9908-495C413662C5}" destId="{1E754BBD-CEBC-4FB4-BC1C-D7CEF0D41DFC}" srcOrd="1" destOrd="0" presId="urn:microsoft.com/office/officeart/2005/8/layout/list1"/>
    <dgm:cxn modelId="{66307C1D-EBAD-4943-9493-CF7F0536ED47}" type="presOf" srcId="{8C891101-7F34-467C-9908-495C413662C5}" destId="{FF20EA9A-502D-4D23-AB6B-81E61F23FB04}" srcOrd="0" destOrd="0" presId="urn:microsoft.com/office/officeart/2005/8/layout/list1"/>
    <dgm:cxn modelId="{7311C51D-34DC-482C-9596-B0E39876F8B9}" srcId="{3D1E7ECC-51F9-4AE0-A1BA-AE8DE62AB782}" destId="{B4B4A1DB-BC22-4EC7-B012-C4C6289EA182}" srcOrd="1" destOrd="0" parTransId="{DEB2F777-40E6-4224-80A1-84EB757CA237}" sibTransId="{0FD74D06-4622-4679-A7ED-E07E1C3CF89B}"/>
    <dgm:cxn modelId="{0C35FE23-6502-453B-BDC0-E0D87CA9E839}" type="presOf" srcId="{CC41173C-07AB-41E2-A429-9B86BAF1B830}" destId="{0E160E5B-C6C1-452A-912F-8C395A23C154}" srcOrd="0" destOrd="1" presId="urn:microsoft.com/office/officeart/2005/8/layout/list1"/>
    <dgm:cxn modelId="{A26F2437-4648-461F-8EEA-CBECD9A0416E}" type="presOf" srcId="{024AFB1A-0858-44BB-A5A5-F199C15C29F2}" destId="{0E160E5B-C6C1-452A-912F-8C395A23C154}" srcOrd="0" destOrd="0" presId="urn:microsoft.com/office/officeart/2005/8/layout/list1"/>
    <dgm:cxn modelId="{CF7C853E-3B75-4404-895D-919748E32362}" srcId="{B4B4A1DB-BC22-4EC7-B012-C4C6289EA182}" destId="{CC41173C-07AB-41E2-A429-9B86BAF1B830}" srcOrd="1" destOrd="0" parTransId="{068EEA96-6694-4EC2-8DD1-75504850B1D3}" sibTransId="{49BDD980-D060-490C-8FF1-D143BE1DD22A}"/>
    <dgm:cxn modelId="{AACA8A6D-BFD0-4DE2-9F23-94C54E32CFF5}" type="presOf" srcId="{B4B4A1DB-BC22-4EC7-B012-C4C6289EA182}" destId="{24846A7E-BD18-4D8B-B60E-88A4F5C6743F}" srcOrd="1" destOrd="0" presId="urn:microsoft.com/office/officeart/2005/8/layout/list1"/>
    <dgm:cxn modelId="{61E4EC4E-D9CF-4CBD-8BB5-24A60B173F6E}" type="presOf" srcId="{B4B4A1DB-BC22-4EC7-B012-C4C6289EA182}" destId="{678FD313-62FD-4929-B96B-ED0CE979BCBF}" srcOrd="0" destOrd="0" presId="urn:microsoft.com/office/officeart/2005/8/layout/list1"/>
    <dgm:cxn modelId="{83D4127C-B019-42C0-ADBB-E51E6C13FC9A}" type="presOf" srcId="{CD59D0FF-3791-40C8-A6A2-82E06357F029}" destId="{BDE1380A-1370-40A2-844B-82EC097B2D02}" srcOrd="0" destOrd="1" presId="urn:microsoft.com/office/officeart/2005/8/layout/list1"/>
    <dgm:cxn modelId="{9D1E8683-E85D-40B5-AD64-562EA390FFC4}" srcId="{B4B4A1DB-BC22-4EC7-B012-C4C6289EA182}" destId="{024AFB1A-0858-44BB-A5A5-F199C15C29F2}" srcOrd="0" destOrd="0" parTransId="{608E881B-143B-48BC-A5A4-32FF222DE3DA}" sibTransId="{28B5DC48-E4B7-4FF3-A4CB-03B87A79B336}"/>
    <dgm:cxn modelId="{76E99399-12F6-4D58-8E30-710247E73666}" srcId="{8C891101-7F34-467C-9908-495C413662C5}" destId="{C3B7A01F-9C08-406A-BCD3-A62F64030EA9}" srcOrd="0" destOrd="0" parTransId="{990212E7-5F84-4916-8BA6-B561016E954B}" sibTransId="{43C9A93E-A4E1-4792-8DFF-043659509924}"/>
    <dgm:cxn modelId="{24BAD1A8-B8EC-4CF3-8C7B-B133DB54F157}" type="presOf" srcId="{3D1E7ECC-51F9-4AE0-A1BA-AE8DE62AB782}" destId="{12E2C0EC-BC67-442B-A206-E078D84874C7}" srcOrd="0" destOrd="0" presId="urn:microsoft.com/office/officeart/2005/8/layout/list1"/>
    <dgm:cxn modelId="{3B5E9CE5-A393-48A9-BB67-973CA4024C2D}" type="presOf" srcId="{C3B7A01F-9C08-406A-BCD3-A62F64030EA9}" destId="{BDE1380A-1370-40A2-844B-82EC097B2D02}" srcOrd="0" destOrd="0" presId="urn:microsoft.com/office/officeart/2005/8/layout/list1"/>
    <dgm:cxn modelId="{7EEF70E9-D4A9-4C9C-9198-1D2C8A707AFD}" srcId="{8C891101-7F34-467C-9908-495C413662C5}" destId="{CD59D0FF-3791-40C8-A6A2-82E06357F029}" srcOrd="1" destOrd="0" parTransId="{BC0C8F47-0834-4839-BAC1-BACD81ADC635}" sibTransId="{F0421E94-1237-4A6A-8672-DC38FE890E62}"/>
    <dgm:cxn modelId="{11198EFC-EFCB-4F7F-B51F-C335640DD996}" srcId="{3D1E7ECC-51F9-4AE0-A1BA-AE8DE62AB782}" destId="{8C891101-7F34-467C-9908-495C413662C5}" srcOrd="0" destOrd="0" parTransId="{BFF37AFB-F902-4EF7-A4A7-E06B84751DA8}" sibTransId="{9AD3BEFF-F4AA-412D-8ABB-A9B547C98E9E}"/>
    <dgm:cxn modelId="{8183047C-C2E7-48BE-8382-96549F3F0FD3}" type="presParOf" srcId="{12E2C0EC-BC67-442B-A206-E078D84874C7}" destId="{DA2C26F4-B904-44C9-83BF-2B4D992881FC}" srcOrd="0" destOrd="0" presId="urn:microsoft.com/office/officeart/2005/8/layout/list1"/>
    <dgm:cxn modelId="{71A3E6AD-F53B-4164-80C9-EDE2B88E65EC}" type="presParOf" srcId="{DA2C26F4-B904-44C9-83BF-2B4D992881FC}" destId="{FF20EA9A-502D-4D23-AB6B-81E61F23FB04}" srcOrd="0" destOrd="0" presId="urn:microsoft.com/office/officeart/2005/8/layout/list1"/>
    <dgm:cxn modelId="{4719C8E0-2154-4F09-803B-FEE533ABDDF4}" type="presParOf" srcId="{DA2C26F4-B904-44C9-83BF-2B4D992881FC}" destId="{1E754BBD-CEBC-4FB4-BC1C-D7CEF0D41DFC}" srcOrd="1" destOrd="0" presId="urn:microsoft.com/office/officeart/2005/8/layout/list1"/>
    <dgm:cxn modelId="{F94AF473-D6F8-44BF-A858-CB59F10E0062}" type="presParOf" srcId="{12E2C0EC-BC67-442B-A206-E078D84874C7}" destId="{F142A67B-1010-4A00-A7B9-724211158C52}" srcOrd="1" destOrd="0" presId="urn:microsoft.com/office/officeart/2005/8/layout/list1"/>
    <dgm:cxn modelId="{447FBA3F-8D75-4F5C-8FF2-8865DABF7F41}" type="presParOf" srcId="{12E2C0EC-BC67-442B-A206-E078D84874C7}" destId="{BDE1380A-1370-40A2-844B-82EC097B2D02}" srcOrd="2" destOrd="0" presId="urn:microsoft.com/office/officeart/2005/8/layout/list1"/>
    <dgm:cxn modelId="{9518953D-49F5-49EA-AF5C-CBFE20CF6ACB}" type="presParOf" srcId="{12E2C0EC-BC67-442B-A206-E078D84874C7}" destId="{AF309055-A8E1-424C-BF4E-F8169EEF9097}" srcOrd="3" destOrd="0" presId="urn:microsoft.com/office/officeart/2005/8/layout/list1"/>
    <dgm:cxn modelId="{8B9E95FF-FDB1-496C-A7CD-8F3DABE703D4}" type="presParOf" srcId="{12E2C0EC-BC67-442B-A206-E078D84874C7}" destId="{70638A00-EB58-4593-B9ED-8B0DEEAF87B2}" srcOrd="4" destOrd="0" presId="urn:microsoft.com/office/officeart/2005/8/layout/list1"/>
    <dgm:cxn modelId="{7B483713-55CA-4318-AE55-5C3280457291}" type="presParOf" srcId="{70638A00-EB58-4593-B9ED-8B0DEEAF87B2}" destId="{678FD313-62FD-4929-B96B-ED0CE979BCBF}" srcOrd="0" destOrd="0" presId="urn:microsoft.com/office/officeart/2005/8/layout/list1"/>
    <dgm:cxn modelId="{865A3B71-DD92-428A-BA7E-3E897F6A29E9}" type="presParOf" srcId="{70638A00-EB58-4593-B9ED-8B0DEEAF87B2}" destId="{24846A7E-BD18-4D8B-B60E-88A4F5C6743F}" srcOrd="1" destOrd="0" presId="urn:microsoft.com/office/officeart/2005/8/layout/list1"/>
    <dgm:cxn modelId="{97651844-D543-4F2E-9580-999887A30101}" type="presParOf" srcId="{12E2C0EC-BC67-442B-A206-E078D84874C7}" destId="{85CF407B-DD67-4C00-914E-5A46B45DEE52}" srcOrd="5" destOrd="0" presId="urn:microsoft.com/office/officeart/2005/8/layout/list1"/>
    <dgm:cxn modelId="{6D28491B-AAC7-4E73-A362-07018DFD033C}" type="presParOf" srcId="{12E2C0EC-BC67-442B-A206-E078D84874C7}" destId="{0E160E5B-C6C1-452A-912F-8C395A23C15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BA5B83-B322-4785-9BC4-08A327D5CBC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1CDD34B-69E4-4622-BD52-75114FC9648E}">
      <dgm:prSet/>
      <dgm:spPr/>
      <dgm:t>
        <a:bodyPr/>
        <a:lstStyle/>
        <a:p>
          <a:pPr>
            <a:lnSpc>
              <a:spcPct val="100000"/>
            </a:lnSpc>
          </a:pPr>
          <a:r>
            <a:rPr lang="en-US" dirty="0"/>
            <a:t>After data cleaning, thorough EDA will be done to understand how features interact with each other and apparent trends. A lot of informative visualization potential exists since data points have geographic coordinates.</a:t>
          </a:r>
        </a:p>
      </dgm:t>
    </dgm:pt>
    <dgm:pt modelId="{93B00885-A835-40B5-AD80-AA3E690A2908}" type="parTrans" cxnId="{466763BC-EB46-4094-AA6A-B2ADA3E469B5}">
      <dgm:prSet/>
      <dgm:spPr/>
      <dgm:t>
        <a:bodyPr/>
        <a:lstStyle/>
        <a:p>
          <a:endParaRPr lang="en-US"/>
        </a:p>
      </dgm:t>
    </dgm:pt>
    <dgm:pt modelId="{9F081AA2-DEE8-4CC8-905F-72E3B7E2945D}" type="sibTrans" cxnId="{466763BC-EB46-4094-AA6A-B2ADA3E469B5}">
      <dgm:prSet/>
      <dgm:spPr/>
      <dgm:t>
        <a:bodyPr/>
        <a:lstStyle/>
        <a:p>
          <a:pPr>
            <a:lnSpc>
              <a:spcPct val="100000"/>
            </a:lnSpc>
          </a:pPr>
          <a:endParaRPr lang="en-US"/>
        </a:p>
      </dgm:t>
    </dgm:pt>
    <dgm:pt modelId="{36E62B9C-5998-4F1D-9816-E7D76CCC7F0B}">
      <dgm:prSet/>
      <dgm:spPr/>
      <dgm:t>
        <a:bodyPr/>
        <a:lstStyle/>
        <a:p>
          <a:pPr>
            <a:lnSpc>
              <a:spcPct val="100000"/>
            </a:lnSpc>
          </a:pPr>
          <a:r>
            <a:rPr lang="en-US" dirty="0"/>
            <a:t>In selected areas of interest, spatial statistical methods such as global/local Moran’s I, kernel density estimation </a:t>
          </a:r>
          <a:r>
            <a:rPr lang="en-US" dirty="0" err="1"/>
            <a:t>etc</a:t>
          </a:r>
          <a:r>
            <a:rPr lang="en-US" dirty="0"/>
            <a:t>, may be used to determine location and significance of accident hotspots.</a:t>
          </a:r>
        </a:p>
      </dgm:t>
    </dgm:pt>
    <dgm:pt modelId="{E4C377F1-0E4E-4531-968A-5669251C2B7E}" type="parTrans" cxnId="{E12C4F9F-E4B1-4FD6-86D0-9A8473E8928F}">
      <dgm:prSet/>
      <dgm:spPr/>
      <dgm:t>
        <a:bodyPr/>
        <a:lstStyle/>
        <a:p>
          <a:endParaRPr lang="en-US"/>
        </a:p>
      </dgm:t>
    </dgm:pt>
    <dgm:pt modelId="{6B1E7883-F693-4114-BB55-D3CCF9F5421B}" type="sibTrans" cxnId="{E12C4F9F-E4B1-4FD6-86D0-9A8473E8928F}">
      <dgm:prSet/>
      <dgm:spPr/>
      <dgm:t>
        <a:bodyPr/>
        <a:lstStyle/>
        <a:p>
          <a:pPr>
            <a:lnSpc>
              <a:spcPct val="100000"/>
            </a:lnSpc>
          </a:pPr>
          <a:endParaRPr lang="en-US"/>
        </a:p>
      </dgm:t>
    </dgm:pt>
    <dgm:pt modelId="{E8A4728B-CCFA-4DBA-8798-0CF9B0208266}">
      <dgm:prSet/>
      <dgm:spPr/>
      <dgm:t>
        <a:bodyPr/>
        <a:lstStyle/>
        <a:p>
          <a:pPr>
            <a:lnSpc>
              <a:spcPct val="100000"/>
            </a:lnSpc>
          </a:pPr>
          <a:r>
            <a:rPr lang="en-US" dirty="0"/>
            <a:t>Factor analysis methods will be conducted to help determine the most important variables leading to severe collisions.</a:t>
          </a:r>
        </a:p>
      </dgm:t>
    </dgm:pt>
    <dgm:pt modelId="{320593AC-6E6C-4366-9DDA-DF18306AC6A3}" type="parTrans" cxnId="{25DF3809-1380-4056-9C5C-33F74BEC25CE}">
      <dgm:prSet/>
      <dgm:spPr/>
      <dgm:t>
        <a:bodyPr/>
        <a:lstStyle/>
        <a:p>
          <a:endParaRPr lang="en-US"/>
        </a:p>
      </dgm:t>
    </dgm:pt>
    <dgm:pt modelId="{6682F337-6F32-4887-99D1-08193F611254}" type="sibTrans" cxnId="{25DF3809-1380-4056-9C5C-33F74BEC25CE}">
      <dgm:prSet/>
      <dgm:spPr/>
      <dgm:t>
        <a:bodyPr/>
        <a:lstStyle/>
        <a:p>
          <a:pPr>
            <a:lnSpc>
              <a:spcPct val="100000"/>
            </a:lnSpc>
          </a:pPr>
          <a:endParaRPr lang="en-US"/>
        </a:p>
      </dgm:t>
    </dgm:pt>
    <dgm:pt modelId="{9573CABD-5C1F-4733-8094-8FF605E23474}">
      <dgm:prSet/>
      <dgm:spPr/>
      <dgm:t>
        <a:bodyPr/>
        <a:lstStyle/>
        <a:p>
          <a:pPr>
            <a:lnSpc>
              <a:spcPct val="100000"/>
            </a:lnSpc>
          </a:pPr>
          <a:r>
            <a:rPr lang="en-US"/>
            <a:t>Accident severity is on a 1-4 scale, so one or more multiclassification ML algorithms will be deployed to predict severity, with an emphasis on being able to predict the most severe accidents as these are the mostly costly.</a:t>
          </a:r>
        </a:p>
      </dgm:t>
    </dgm:pt>
    <dgm:pt modelId="{47FD0EF4-BDCE-43AA-A2B8-61086008E4DF}" type="parTrans" cxnId="{FFDFA41A-28ED-4D08-8B4F-63FD2ABA726F}">
      <dgm:prSet/>
      <dgm:spPr/>
      <dgm:t>
        <a:bodyPr/>
        <a:lstStyle/>
        <a:p>
          <a:endParaRPr lang="en-US"/>
        </a:p>
      </dgm:t>
    </dgm:pt>
    <dgm:pt modelId="{34314AD7-8A6F-484C-8D3B-B97D1668D6F5}" type="sibTrans" cxnId="{FFDFA41A-28ED-4D08-8B4F-63FD2ABA726F}">
      <dgm:prSet/>
      <dgm:spPr/>
      <dgm:t>
        <a:bodyPr/>
        <a:lstStyle/>
        <a:p>
          <a:endParaRPr lang="en-US"/>
        </a:p>
      </dgm:t>
    </dgm:pt>
    <dgm:pt modelId="{430E243C-3F72-40D5-8006-A92D622F09CC}" type="pres">
      <dgm:prSet presAssocID="{29BA5B83-B322-4785-9BC4-08A327D5CBC8}" presName="root" presStyleCnt="0">
        <dgm:presLayoutVars>
          <dgm:dir/>
          <dgm:resizeHandles val="exact"/>
        </dgm:presLayoutVars>
      </dgm:prSet>
      <dgm:spPr/>
    </dgm:pt>
    <dgm:pt modelId="{659ECA7C-39F4-43CF-A66D-FB08AD770875}" type="pres">
      <dgm:prSet presAssocID="{29BA5B83-B322-4785-9BC4-08A327D5CBC8}" presName="container" presStyleCnt="0">
        <dgm:presLayoutVars>
          <dgm:dir/>
          <dgm:resizeHandles val="exact"/>
        </dgm:presLayoutVars>
      </dgm:prSet>
      <dgm:spPr/>
    </dgm:pt>
    <dgm:pt modelId="{7EA5A03B-3C44-4317-A275-F603EB4E6F14}" type="pres">
      <dgm:prSet presAssocID="{D1CDD34B-69E4-4622-BD52-75114FC9648E}" presName="compNode" presStyleCnt="0"/>
      <dgm:spPr/>
    </dgm:pt>
    <dgm:pt modelId="{A5AC142D-144A-45FF-8D6B-659EFB603B3E}" type="pres">
      <dgm:prSet presAssocID="{D1CDD34B-69E4-4622-BD52-75114FC9648E}" presName="iconBgRect" presStyleLbl="bgShp" presStyleIdx="0" presStyleCnt="4" custLinFactNeighborX="3359" custLinFactNeighborY="-1918"/>
      <dgm:spPr>
        <a:blipFill rotWithShape="0">
          <a:blip xmlns:r="http://schemas.openxmlformats.org/officeDocument/2006/relationships" r:embed="rId1"/>
          <a:srcRect/>
          <a:stretch>
            <a:fillRect l="-15000" r="-15000"/>
          </a:stretch>
        </a:blipFill>
      </dgm:spPr>
    </dgm:pt>
    <dgm:pt modelId="{E83AE483-45B6-44F6-84F2-122103387438}" type="pres">
      <dgm:prSet presAssocID="{D1CDD34B-69E4-4622-BD52-75114FC9648E}" presName="iconRect" presStyleLbl="node1" presStyleIdx="0" presStyleCnt="4" custFlipVert="0" custFlipHor="0" custScaleX="15912" custScaleY="18810" custLinFactX="300000" custLinFactY="100000" custLinFactNeighborX="395150" custLinFactNeighborY="146652"/>
      <dgm:spPr>
        <a:ln>
          <a:noFill/>
        </a:ln>
      </dgm:spPr>
    </dgm:pt>
    <dgm:pt modelId="{5976A639-7058-421D-9DED-1B37C7E07A83}" type="pres">
      <dgm:prSet presAssocID="{D1CDD34B-69E4-4622-BD52-75114FC9648E}" presName="spaceRect" presStyleCnt="0"/>
      <dgm:spPr/>
    </dgm:pt>
    <dgm:pt modelId="{7B8295F4-106C-4F7C-A464-4384519A47FE}" type="pres">
      <dgm:prSet presAssocID="{D1CDD34B-69E4-4622-BD52-75114FC9648E}" presName="textRect" presStyleLbl="revTx" presStyleIdx="0" presStyleCnt="4">
        <dgm:presLayoutVars>
          <dgm:chMax val="1"/>
          <dgm:chPref val="1"/>
        </dgm:presLayoutVars>
      </dgm:prSet>
      <dgm:spPr/>
    </dgm:pt>
    <dgm:pt modelId="{E557DD98-7218-4544-B072-C89895BA55F1}" type="pres">
      <dgm:prSet presAssocID="{9F081AA2-DEE8-4CC8-905F-72E3B7E2945D}" presName="sibTrans" presStyleLbl="sibTrans2D1" presStyleIdx="0" presStyleCnt="0"/>
      <dgm:spPr/>
    </dgm:pt>
    <dgm:pt modelId="{5C2CDF26-F1B4-4261-A7A3-192BAB43C3B9}" type="pres">
      <dgm:prSet presAssocID="{36E62B9C-5998-4F1D-9816-E7D76CCC7F0B}" presName="compNode" presStyleCnt="0"/>
      <dgm:spPr/>
    </dgm:pt>
    <dgm:pt modelId="{68CDB8F4-FBE5-43EE-BB86-E74307ACB448}" type="pres">
      <dgm:prSet presAssocID="{36E62B9C-5998-4F1D-9816-E7D76CCC7F0B}" presName="iconBgRect" presStyleLbl="bgShp" presStyleIdx="1" presStyleCnt="4" custScaleX="82338" custScaleY="71391"/>
      <dgm:spPr/>
    </dgm:pt>
    <dgm:pt modelId="{FE94466E-A8B3-486D-BED1-1DB7320259E7}" type="pres">
      <dgm:prSet presAssocID="{36E62B9C-5998-4F1D-9816-E7D76CCC7F0B}" presName="iconRect" presStyleLbl="node1" presStyleIdx="1" presStyleCnt="4" custScaleX="172953" custScaleY="172953" custLinFactNeighborX="2316" custLinFactNeighborY="-3093"/>
      <dgm:spPr>
        <a:prstGeom prst="ellipse">
          <a:avLst/>
        </a:prstGeom>
        <a:blipFill rotWithShape="1">
          <a:blip xmlns:r="http://schemas.openxmlformats.org/officeDocument/2006/relationships" r:embed="rId2"/>
          <a:srcRect/>
          <a:stretch>
            <a:fillRect l="-19000" r="-19000"/>
          </a:stretch>
        </a:blipFill>
        <a:ln>
          <a:noFill/>
        </a:ln>
      </dgm:spPr>
      <dgm:extLst>
        <a:ext uri="{E40237B7-FDA0-4F09-8148-C483321AD2D9}">
          <dgm14:cNvPr xmlns:dgm14="http://schemas.microsoft.com/office/drawing/2010/diagram" id="0" name="" descr="Marker"/>
        </a:ext>
      </dgm:extLst>
    </dgm:pt>
    <dgm:pt modelId="{B3143422-ECD0-4681-8D4D-29503524331D}" type="pres">
      <dgm:prSet presAssocID="{36E62B9C-5998-4F1D-9816-E7D76CCC7F0B}" presName="spaceRect" presStyleCnt="0"/>
      <dgm:spPr/>
    </dgm:pt>
    <dgm:pt modelId="{4E951680-1FA4-4D7C-BF6C-7904D2402F84}" type="pres">
      <dgm:prSet presAssocID="{36E62B9C-5998-4F1D-9816-E7D76CCC7F0B}" presName="textRect" presStyleLbl="revTx" presStyleIdx="1" presStyleCnt="4">
        <dgm:presLayoutVars>
          <dgm:chMax val="1"/>
          <dgm:chPref val="1"/>
        </dgm:presLayoutVars>
      </dgm:prSet>
      <dgm:spPr/>
    </dgm:pt>
    <dgm:pt modelId="{4A9B034E-D0B6-4B0C-A835-A990C895B9FF}" type="pres">
      <dgm:prSet presAssocID="{6B1E7883-F693-4114-BB55-D3CCF9F5421B}" presName="sibTrans" presStyleLbl="sibTrans2D1" presStyleIdx="0" presStyleCnt="0"/>
      <dgm:spPr/>
    </dgm:pt>
    <dgm:pt modelId="{BB34E004-CA05-493D-81A8-E1475A936586}" type="pres">
      <dgm:prSet presAssocID="{E8A4728B-CCFA-4DBA-8798-0CF9B0208266}" presName="compNode" presStyleCnt="0"/>
      <dgm:spPr/>
    </dgm:pt>
    <dgm:pt modelId="{90872CEC-192A-4C45-8E3E-062F25A2AD38}" type="pres">
      <dgm:prSet presAssocID="{E8A4728B-CCFA-4DBA-8798-0CF9B0208266}" presName="iconBgRect" presStyleLbl="bgShp" presStyleIdx="2" presStyleCnt="4" custScaleX="100313" custScaleY="100313"/>
      <dgm:spPr>
        <a:blipFill rotWithShape="0">
          <a:blip xmlns:r="http://schemas.openxmlformats.org/officeDocument/2006/relationships" r:embed="rId3"/>
          <a:srcRect/>
          <a:stretch>
            <a:fillRect/>
          </a:stretch>
        </a:blipFill>
      </dgm:spPr>
    </dgm:pt>
    <dgm:pt modelId="{2936475D-AAAD-432F-BF40-CD6BE028FCCF}" type="pres">
      <dgm:prSet presAssocID="{E8A4728B-CCFA-4DBA-8798-0CF9B0208266}" presName="iconRect" presStyleLbl="node1" presStyleIdx="2" presStyleCnt="4" custFlipVert="1" custFlipHor="0" custScaleX="5901" custScaleY="5901" custLinFactNeighborX="39898" custLinFactNeighborY="-45701"/>
      <dgm:spPr>
        <a:ln>
          <a:noFill/>
        </a:ln>
      </dgm:spPr>
    </dgm:pt>
    <dgm:pt modelId="{2673E006-D3F2-4351-B365-4D3CD4C897CD}" type="pres">
      <dgm:prSet presAssocID="{E8A4728B-CCFA-4DBA-8798-0CF9B0208266}" presName="spaceRect" presStyleCnt="0"/>
      <dgm:spPr/>
    </dgm:pt>
    <dgm:pt modelId="{67F33BF5-9F5D-428B-B9D7-7C1B9224165D}" type="pres">
      <dgm:prSet presAssocID="{E8A4728B-CCFA-4DBA-8798-0CF9B0208266}" presName="textRect" presStyleLbl="revTx" presStyleIdx="2" presStyleCnt="4">
        <dgm:presLayoutVars>
          <dgm:chMax val="1"/>
          <dgm:chPref val="1"/>
        </dgm:presLayoutVars>
      </dgm:prSet>
      <dgm:spPr/>
    </dgm:pt>
    <dgm:pt modelId="{DCFB3C85-9618-4D40-B707-0FDCACDD689A}" type="pres">
      <dgm:prSet presAssocID="{6682F337-6F32-4887-99D1-08193F611254}" presName="sibTrans" presStyleLbl="sibTrans2D1" presStyleIdx="0" presStyleCnt="0"/>
      <dgm:spPr/>
    </dgm:pt>
    <dgm:pt modelId="{09AC3569-B215-4810-BA37-528A9D4C4AAE}" type="pres">
      <dgm:prSet presAssocID="{9573CABD-5C1F-4733-8094-8FF605E23474}" presName="compNode" presStyleCnt="0"/>
      <dgm:spPr/>
    </dgm:pt>
    <dgm:pt modelId="{D7E7AF74-956E-45B0-AD7E-4E3A441A43AF}" type="pres">
      <dgm:prSet presAssocID="{9573CABD-5C1F-4733-8094-8FF605E23474}" presName="iconBgRect" presStyleLbl="bgShp" presStyleIdx="3" presStyleCnt="4"/>
      <dgm:spPr/>
    </dgm:pt>
    <dgm:pt modelId="{C1E007CA-0DF5-4967-81AE-8B49A9B84605}" type="pres">
      <dgm:prSet presAssocID="{9573CABD-5C1F-4733-8094-8FF605E23474}" presName="iconRect" presStyleLbl="node1" presStyleIdx="3" presStyleCnt="4" custScaleX="172953" custScaleY="172953"/>
      <dgm:spPr>
        <a:prstGeom prst="ellipse">
          <a:avLst/>
        </a:prstGeom>
        <a:blipFill rotWithShape="1">
          <a:blip xmlns:r="http://schemas.openxmlformats.org/officeDocument/2006/relationships" r:embed="rId4"/>
          <a:srcRect/>
          <a:stretch>
            <a:fillRect l="-21000" r="-21000"/>
          </a:stretch>
        </a:blipFill>
        <a:ln>
          <a:noFill/>
        </a:ln>
      </dgm:spPr>
    </dgm:pt>
    <dgm:pt modelId="{B1DD7527-A31C-4A34-B04F-9E50DE49D0D4}" type="pres">
      <dgm:prSet presAssocID="{9573CABD-5C1F-4733-8094-8FF605E23474}" presName="spaceRect" presStyleCnt="0"/>
      <dgm:spPr/>
    </dgm:pt>
    <dgm:pt modelId="{0C2FA779-68DA-4EBA-BA57-9A9286BEE91C}" type="pres">
      <dgm:prSet presAssocID="{9573CABD-5C1F-4733-8094-8FF605E23474}" presName="textRect" presStyleLbl="revTx" presStyleIdx="3" presStyleCnt="4">
        <dgm:presLayoutVars>
          <dgm:chMax val="1"/>
          <dgm:chPref val="1"/>
        </dgm:presLayoutVars>
      </dgm:prSet>
      <dgm:spPr/>
    </dgm:pt>
  </dgm:ptLst>
  <dgm:cxnLst>
    <dgm:cxn modelId="{6192DF02-BA7E-474A-8D23-604480539EB5}" type="presOf" srcId="{D1CDD34B-69E4-4622-BD52-75114FC9648E}" destId="{7B8295F4-106C-4F7C-A464-4384519A47FE}" srcOrd="0" destOrd="0" presId="urn:microsoft.com/office/officeart/2018/2/layout/IconCircleList"/>
    <dgm:cxn modelId="{25DF3809-1380-4056-9C5C-33F74BEC25CE}" srcId="{29BA5B83-B322-4785-9BC4-08A327D5CBC8}" destId="{E8A4728B-CCFA-4DBA-8798-0CF9B0208266}" srcOrd="2" destOrd="0" parTransId="{320593AC-6E6C-4366-9DDA-DF18306AC6A3}" sibTransId="{6682F337-6F32-4887-99D1-08193F611254}"/>
    <dgm:cxn modelId="{FFDFA41A-28ED-4D08-8B4F-63FD2ABA726F}" srcId="{29BA5B83-B322-4785-9BC4-08A327D5CBC8}" destId="{9573CABD-5C1F-4733-8094-8FF605E23474}" srcOrd="3" destOrd="0" parTransId="{47FD0EF4-BDCE-43AA-A2B8-61086008E4DF}" sibTransId="{34314AD7-8A6F-484C-8D3B-B97D1668D6F5}"/>
    <dgm:cxn modelId="{711F2925-D1E3-445E-B613-6BBD20B0EDBC}" type="presOf" srcId="{36E62B9C-5998-4F1D-9816-E7D76CCC7F0B}" destId="{4E951680-1FA4-4D7C-BF6C-7904D2402F84}" srcOrd="0" destOrd="0" presId="urn:microsoft.com/office/officeart/2018/2/layout/IconCircleList"/>
    <dgm:cxn modelId="{629D125C-3DC0-4555-9677-9C36B9CE9199}" type="presOf" srcId="{9573CABD-5C1F-4733-8094-8FF605E23474}" destId="{0C2FA779-68DA-4EBA-BA57-9A9286BEE91C}" srcOrd="0" destOrd="0" presId="urn:microsoft.com/office/officeart/2018/2/layout/IconCircleList"/>
    <dgm:cxn modelId="{689BC257-3AF0-49D4-8FF4-9C84A00DDB27}" type="presOf" srcId="{6B1E7883-F693-4114-BB55-D3CCF9F5421B}" destId="{4A9B034E-D0B6-4B0C-A835-A990C895B9FF}" srcOrd="0" destOrd="0" presId="urn:microsoft.com/office/officeart/2018/2/layout/IconCircleList"/>
    <dgm:cxn modelId="{0E933F80-4972-46CC-81F5-BA4C0B0AEDE7}" type="presOf" srcId="{9F081AA2-DEE8-4CC8-905F-72E3B7E2945D}" destId="{E557DD98-7218-4544-B072-C89895BA55F1}" srcOrd="0" destOrd="0" presId="urn:microsoft.com/office/officeart/2018/2/layout/IconCircleList"/>
    <dgm:cxn modelId="{7AA03A88-E935-44F8-A3ED-6FBD87D81FF6}" type="presOf" srcId="{29BA5B83-B322-4785-9BC4-08A327D5CBC8}" destId="{430E243C-3F72-40D5-8006-A92D622F09CC}" srcOrd="0" destOrd="0" presId="urn:microsoft.com/office/officeart/2018/2/layout/IconCircleList"/>
    <dgm:cxn modelId="{E12C4F9F-E4B1-4FD6-86D0-9A8473E8928F}" srcId="{29BA5B83-B322-4785-9BC4-08A327D5CBC8}" destId="{36E62B9C-5998-4F1D-9816-E7D76CCC7F0B}" srcOrd="1" destOrd="0" parTransId="{E4C377F1-0E4E-4531-968A-5669251C2B7E}" sibTransId="{6B1E7883-F693-4114-BB55-D3CCF9F5421B}"/>
    <dgm:cxn modelId="{466763BC-EB46-4094-AA6A-B2ADA3E469B5}" srcId="{29BA5B83-B322-4785-9BC4-08A327D5CBC8}" destId="{D1CDD34B-69E4-4622-BD52-75114FC9648E}" srcOrd="0" destOrd="0" parTransId="{93B00885-A835-40B5-AD80-AA3E690A2908}" sibTransId="{9F081AA2-DEE8-4CC8-905F-72E3B7E2945D}"/>
    <dgm:cxn modelId="{587CC9DA-8062-416C-A11A-06AB0D1A12AD}" type="presOf" srcId="{E8A4728B-CCFA-4DBA-8798-0CF9B0208266}" destId="{67F33BF5-9F5D-428B-B9D7-7C1B9224165D}" srcOrd="0" destOrd="0" presId="urn:microsoft.com/office/officeart/2018/2/layout/IconCircleList"/>
    <dgm:cxn modelId="{AE233AE9-BBD8-4FB8-9B60-21A07818AEF7}" type="presOf" srcId="{6682F337-6F32-4887-99D1-08193F611254}" destId="{DCFB3C85-9618-4D40-B707-0FDCACDD689A}" srcOrd="0" destOrd="0" presId="urn:microsoft.com/office/officeart/2018/2/layout/IconCircleList"/>
    <dgm:cxn modelId="{A14D5AE2-5208-4967-83BE-F94BAEB6E0A1}" type="presParOf" srcId="{430E243C-3F72-40D5-8006-A92D622F09CC}" destId="{659ECA7C-39F4-43CF-A66D-FB08AD770875}" srcOrd="0" destOrd="0" presId="urn:microsoft.com/office/officeart/2018/2/layout/IconCircleList"/>
    <dgm:cxn modelId="{84CB8FEB-739C-4D42-94DF-FCA31A477684}" type="presParOf" srcId="{659ECA7C-39F4-43CF-A66D-FB08AD770875}" destId="{7EA5A03B-3C44-4317-A275-F603EB4E6F14}" srcOrd="0" destOrd="0" presId="urn:microsoft.com/office/officeart/2018/2/layout/IconCircleList"/>
    <dgm:cxn modelId="{F70918D2-84E9-44A8-B913-774446757D71}" type="presParOf" srcId="{7EA5A03B-3C44-4317-A275-F603EB4E6F14}" destId="{A5AC142D-144A-45FF-8D6B-659EFB603B3E}" srcOrd="0" destOrd="0" presId="urn:microsoft.com/office/officeart/2018/2/layout/IconCircleList"/>
    <dgm:cxn modelId="{1C6BA1B8-4A99-4B4D-8DEA-43DA4E6F21B7}" type="presParOf" srcId="{7EA5A03B-3C44-4317-A275-F603EB4E6F14}" destId="{E83AE483-45B6-44F6-84F2-122103387438}" srcOrd="1" destOrd="0" presId="urn:microsoft.com/office/officeart/2018/2/layout/IconCircleList"/>
    <dgm:cxn modelId="{63259686-1009-4277-895E-3D9A1EFA37E2}" type="presParOf" srcId="{7EA5A03B-3C44-4317-A275-F603EB4E6F14}" destId="{5976A639-7058-421D-9DED-1B37C7E07A83}" srcOrd="2" destOrd="0" presId="urn:microsoft.com/office/officeart/2018/2/layout/IconCircleList"/>
    <dgm:cxn modelId="{F29BFE04-31A9-4A35-BC08-7C43B6E7B193}" type="presParOf" srcId="{7EA5A03B-3C44-4317-A275-F603EB4E6F14}" destId="{7B8295F4-106C-4F7C-A464-4384519A47FE}" srcOrd="3" destOrd="0" presId="urn:microsoft.com/office/officeart/2018/2/layout/IconCircleList"/>
    <dgm:cxn modelId="{130E5BAC-5860-4486-A6B1-D6FBA0F69379}" type="presParOf" srcId="{659ECA7C-39F4-43CF-A66D-FB08AD770875}" destId="{E557DD98-7218-4544-B072-C89895BA55F1}" srcOrd="1" destOrd="0" presId="urn:microsoft.com/office/officeart/2018/2/layout/IconCircleList"/>
    <dgm:cxn modelId="{59C29923-F01A-499F-B5A1-63FE1C51E36E}" type="presParOf" srcId="{659ECA7C-39F4-43CF-A66D-FB08AD770875}" destId="{5C2CDF26-F1B4-4261-A7A3-192BAB43C3B9}" srcOrd="2" destOrd="0" presId="urn:microsoft.com/office/officeart/2018/2/layout/IconCircleList"/>
    <dgm:cxn modelId="{C6B04E50-AEF2-46A1-B068-88E1E6B71123}" type="presParOf" srcId="{5C2CDF26-F1B4-4261-A7A3-192BAB43C3B9}" destId="{68CDB8F4-FBE5-43EE-BB86-E74307ACB448}" srcOrd="0" destOrd="0" presId="urn:microsoft.com/office/officeart/2018/2/layout/IconCircleList"/>
    <dgm:cxn modelId="{49AEAA17-FBEC-4017-B6B7-6584197A0B62}" type="presParOf" srcId="{5C2CDF26-F1B4-4261-A7A3-192BAB43C3B9}" destId="{FE94466E-A8B3-486D-BED1-1DB7320259E7}" srcOrd="1" destOrd="0" presId="urn:microsoft.com/office/officeart/2018/2/layout/IconCircleList"/>
    <dgm:cxn modelId="{E8FE39B6-1898-4B48-A1BE-F5134CFE88C2}" type="presParOf" srcId="{5C2CDF26-F1B4-4261-A7A3-192BAB43C3B9}" destId="{B3143422-ECD0-4681-8D4D-29503524331D}" srcOrd="2" destOrd="0" presId="urn:microsoft.com/office/officeart/2018/2/layout/IconCircleList"/>
    <dgm:cxn modelId="{BDB2A63D-8AEB-437F-9F51-01F1352C8DA1}" type="presParOf" srcId="{5C2CDF26-F1B4-4261-A7A3-192BAB43C3B9}" destId="{4E951680-1FA4-4D7C-BF6C-7904D2402F84}" srcOrd="3" destOrd="0" presId="urn:microsoft.com/office/officeart/2018/2/layout/IconCircleList"/>
    <dgm:cxn modelId="{2FA17917-0503-4291-A854-37A1D184A1F2}" type="presParOf" srcId="{659ECA7C-39F4-43CF-A66D-FB08AD770875}" destId="{4A9B034E-D0B6-4B0C-A835-A990C895B9FF}" srcOrd="3" destOrd="0" presId="urn:microsoft.com/office/officeart/2018/2/layout/IconCircleList"/>
    <dgm:cxn modelId="{A1A9093B-18FE-4B45-A78C-855549E7A6E1}" type="presParOf" srcId="{659ECA7C-39F4-43CF-A66D-FB08AD770875}" destId="{BB34E004-CA05-493D-81A8-E1475A936586}" srcOrd="4" destOrd="0" presId="urn:microsoft.com/office/officeart/2018/2/layout/IconCircleList"/>
    <dgm:cxn modelId="{87FDA4AB-C8A1-4FEA-B35F-8572EF9D6430}" type="presParOf" srcId="{BB34E004-CA05-493D-81A8-E1475A936586}" destId="{90872CEC-192A-4C45-8E3E-062F25A2AD38}" srcOrd="0" destOrd="0" presId="urn:microsoft.com/office/officeart/2018/2/layout/IconCircleList"/>
    <dgm:cxn modelId="{C9114D9B-8AFE-4BB0-A747-57ABAFFE7D62}" type="presParOf" srcId="{BB34E004-CA05-493D-81A8-E1475A936586}" destId="{2936475D-AAAD-432F-BF40-CD6BE028FCCF}" srcOrd="1" destOrd="0" presId="urn:microsoft.com/office/officeart/2018/2/layout/IconCircleList"/>
    <dgm:cxn modelId="{78E90669-7841-431D-8539-4DECB9BBC46F}" type="presParOf" srcId="{BB34E004-CA05-493D-81A8-E1475A936586}" destId="{2673E006-D3F2-4351-B365-4D3CD4C897CD}" srcOrd="2" destOrd="0" presId="urn:microsoft.com/office/officeart/2018/2/layout/IconCircleList"/>
    <dgm:cxn modelId="{37CC513C-5830-4CBD-809A-B79383B54368}" type="presParOf" srcId="{BB34E004-CA05-493D-81A8-E1475A936586}" destId="{67F33BF5-9F5D-428B-B9D7-7C1B9224165D}" srcOrd="3" destOrd="0" presId="urn:microsoft.com/office/officeart/2018/2/layout/IconCircleList"/>
    <dgm:cxn modelId="{E9D4B36C-90D1-4645-88EE-E0E7D55F32FA}" type="presParOf" srcId="{659ECA7C-39F4-43CF-A66D-FB08AD770875}" destId="{DCFB3C85-9618-4D40-B707-0FDCACDD689A}" srcOrd="5" destOrd="0" presId="urn:microsoft.com/office/officeart/2018/2/layout/IconCircleList"/>
    <dgm:cxn modelId="{EF401EF6-A115-4E4E-AD50-A2F8823EAD52}" type="presParOf" srcId="{659ECA7C-39F4-43CF-A66D-FB08AD770875}" destId="{09AC3569-B215-4810-BA37-528A9D4C4AAE}" srcOrd="6" destOrd="0" presId="urn:microsoft.com/office/officeart/2018/2/layout/IconCircleList"/>
    <dgm:cxn modelId="{5BB6E4E8-FD83-4B7B-A24B-FFC9561E109C}" type="presParOf" srcId="{09AC3569-B215-4810-BA37-528A9D4C4AAE}" destId="{D7E7AF74-956E-45B0-AD7E-4E3A441A43AF}" srcOrd="0" destOrd="0" presId="urn:microsoft.com/office/officeart/2018/2/layout/IconCircleList"/>
    <dgm:cxn modelId="{55B00738-B2A0-49DE-8AA0-8AD7BA09FA6A}" type="presParOf" srcId="{09AC3569-B215-4810-BA37-528A9D4C4AAE}" destId="{C1E007CA-0DF5-4967-81AE-8B49A9B84605}" srcOrd="1" destOrd="0" presId="urn:microsoft.com/office/officeart/2018/2/layout/IconCircleList"/>
    <dgm:cxn modelId="{5FD764FF-5F97-4D2C-91E2-141EADEA607B}" type="presParOf" srcId="{09AC3569-B215-4810-BA37-528A9D4C4AAE}" destId="{B1DD7527-A31C-4A34-B04F-9E50DE49D0D4}" srcOrd="2" destOrd="0" presId="urn:microsoft.com/office/officeart/2018/2/layout/IconCircleList"/>
    <dgm:cxn modelId="{6B166563-2EC2-47CE-913D-967A8605741B}" type="presParOf" srcId="{09AC3569-B215-4810-BA37-528A9D4C4AAE}" destId="{0C2FA779-68DA-4EBA-BA57-9A9286BEE91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1380A-1370-40A2-844B-82EC097B2D02}">
      <dsp:nvSpPr>
        <dsp:cNvPr id="0" name=""/>
        <dsp:cNvSpPr/>
      </dsp:nvSpPr>
      <dsp:spPr>
        <a:xfrm>
          <a:off x="0" y="0"/>
          <a:ext cx="10515600" cy="4370216"/>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1208024"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Car accidents are a massive source of human and financial loss every year.</a:t>
          </a:r>
        </a:p>
        <a:p>
          <a:pPr marL="228600" lvl="1" indent="-228600" algn="l" defTabSz="1066800">
            <a:lnSpc>
              <a:spcPct val="90000"/>
            </a:lnSpc>
            <a:spcBef>
              <a:spcPct val="0"/>
            </a:spcBef>
            <a:spcAft>
              <a:spcPct val="15000"/>
            </a:spcAft>
            <a:buChar char="•"/>
          </a:pPr>
          <a:r>
            <a:rPr lang="en-US" sz="2400" kern="1200" dirty="0"/>
            <a:t>Accidents every year cause approximately 33,000 deaths, 3 million injuries, and $871 billion in costs.</a:t>
          </a:r>
        </a:p>
        <a:p>
          <a:pPr marL="457200" lvl="2" indent="-228600" algn="l" defTabSz="1066800">
            <a:lnSpc>
              <a:spcPct val="90000"/>
            </a:lnSpc>
            <a:spcBef>
              <a:spcPct val="0"/>
            </a:spcBef>
            <a:spcAft>
              <a:spcPct val="15000"/>
            </a:spcAft>
            <a:buFont typeface="Courier New" panose="02070309020205020404" pitchFamily="49" charset="0"/>
            <a:buChar char="o"/>
          </a:pPr>
          <a:r>
            <a:rPr lang="en-US" sz="2400" kern="1200" dirty="0"/>
            <a:t>Most recent U.S Defense budget: $686 billion</a:t>
          </a: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t>Too often, America’s roadways are unsafe places to be, and there is much effort being made to alleviate this however possible</a:t>
          </a: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t>My contribution-</a:t>
          </a:r>
        </a:p>
      </dsp:txBody>
      <dsp:txXfrm>
        <a:off x="0" y="0"/>
        <a:ext cx="10515600" cy="4370216"/>
      </dsp:txXfrm>
    </dsp:sp>
    <dsp:sp modelId="{1E754BBD-CEBC-4FB4-BC1C-D7CEF0D41DFC}">
      <dsp:nvSpPr>
        <dsp:cNvPr id="0" name=""/>
        <dsp:cNvSpPr/>
      </dsp:nvSpPr>
      <dsp:spPr>
        <a:xfrm>
          <a:off x="818770" y="0"/>
          <a:ext cx="7360920" cy="106508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2578100">
            <a:lnSpc>
              <a:spcPct val="90000"/>
            </a:lnSpc>
            <a:spcBef>
              <a:spcPct val="0"/>
            </a:spcBef>
            <a:spcAft>
              <a:spcPct val="35000"/>
            </a:spcAft>
            <a:buNone/>
            <a:defRPr b="1"/>
          </a:pPr>
          <a:r>
            <a:rPr lang="en-US" sz="5800" kern="1200" dirty="0"/>
            <a:t>Accidents in America:</a:t>
          </a:r>
        </a:p>
      </dsp:txBody>
      <dsp:txXfrm>
        <a:off x="870763" y="51993"/>
        <a:ext cx="7256934" cy="961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1380A-1370-40A2-844B-82EC097B2D02}">
      <dsp:nvSpPr>
        <dsp:cNvPr id="0" name=""/>
        <dsp:cNvSpPr/>
      </dsp:nvSpPr>
      <dsp:spPr>
        <a:xfrm>
          <a:off x="0" y="454418"/>
          <a:ext cx="10515600" cy="23247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~3 million accident records from 2016 to 2019 reported by MapQuest sourced by several different APIs. This contains detailed time, geospatial and weather details about the accidents.</a:t>
          </a:r>
        </a:p>
        <a:p>
          <a:pPr marL="171450" lvl="1" indent="-171450" algn="l" defTabSz="800100">
            <a:lnSpc>
              <a:spcPct val="90000"/>
            </a:lnSpc>
            <a:spcBef>
              <a:spcPct val="0"/>
            </a:spcBef>
            <a:spcAft>
              <a:spcPct val="15000"/>
            </a:spcAft>
            <a:buChar char="•"/>
          </a:pPr>
          <a:r>
            <a:rPr lang="en-US" sz="1800" kern="1200" dirty="0"/>
            <a:t>A state-by-state report of various metrics quantifying bad driving sourced from reports by the National Highway Traffic Safety Administration and the National Association of Insurance Commissioners and compiled by 538. This includes car insurance premiums per state, number of drivers involved in fatal accidents per billion miles, and more fatal accident statistics.</a:t>
          </a:r>
        </a:p>
      </dsp:txBody>
      <dsp:txXfrm>
        <a:off x="0" y="454418"/>
        <a:ext cx="10515600" cy="2324700"/>
      </dsp:txXfrm>
    </dsp:sp>
    <dsp:sp modelId="{1E754BBD-CEBC-4FB4-BC1C-D7CEF0D41DFC}">
      <dsp:nvSpPr>
        <dsp:cNvPr id="0" name=""/>
        <dsp:cNvSpPr/>
      </dsp:nvSpPr>
      <dsp:spPr>
        <a:xfrm>
          <a:off x="525780" y="188738"/>
          <a:ext cx="7360920"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defRPr b="1"/>
          </a:pPr>
          <a:r>
            <a:rPr lang="en-US" sz="1800" kern="1200"/>
            <a:t>The Data:</a:t>
          </a:r>
        </a:p>
      </dsp:txBody>
      <dsp:txXfrm>
        <a:off x="551719" y="214677"/>
        <a:ext cx="7309042" cy="479482"/>
      </dsp:txXfrm>
    </dsp:sp>
    <dsp:sp modelId="{0E160E5B-C6C1-452A-912F-8C395A23C154}">
      <dsp:nvSpPr>
        <dsp:cNvPr id="0" name=""/>
        <dsp:cNvSpPr/>
      </dsp:nvSpPr>
      <dsp:spPr>
        <a:xfrm>
          <a:off x="0" y="3141999"/>
          <a:ext cx="10515600" cy="1020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74904" rIns="81612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Predict accident severity based on assembled data. Severity in this data is measured by how badly traffic is affected.</a:t>
          </a:r>
        </a:p>
      </dsp:txBody>
      <dsp:txXfrm>
        <a:off x="0" y="3141999"/>
        <a:ext cx="10515600" cy="1020600"/>
      </dsp:txXfrm>
    </dsp:sp>
    <dsp:sp modelId="{24846A7E-BD18-4D8B-B60E-88A4F5C6743F}">
      <dsp:nvSpPr>
        <dsp:cNvPr id="0" name=""/>
        <dsp:cNvSpPr/>
      </dsp:nvSpPr>
      <dsp:spPr>
        <a:xfrm>
          <a:off x="525780" y="2876319"/>
          <a:ext cx="7360920" cy="5313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defRPr b="1"/>
          </a:pPr>
          <a:r>
            <a:rPr lang="en-US" sz="1800" kern="1200"/>
            <a:t>Goal 1:</a:t>
          </a:r>
        </a:p>
      </dsp:txBody>
      <dsp:txXfrm>
        <a:off x="551719" y="2902258"/>
        <a:ext cx="730904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1380A-1370-40A2-844B-82EC097B2D02}">
      <dsp:nvSpPr>
        <dsp:cNvPr id="0" name=""/>
        <dsp:cNvSpPr/>
      </dsp:nvSpPr>
      <dsp:spPr>
        <a:xfrm>
          <a:off x="0" y="343831"/>
          <a:ext cx="10515600" cy="1915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This is easily determinable shortly after the accident, but immediately it is not known for sure. Being able to predict severity based on time, location and weather data would allow a GPS system to immediately warn drivers currently on the road about an accident’s severity with accurate delay times.</a:t>
          </a:r>
        </a:p>
        <a:p>
          <a:pPr marL="171450" lvl="1" indent="-171450" algn="l" defTabSz="844550">
            <a:lnSpc>
              <a:spcPct val="90000"/>
            </a:lnSpc>
            <a:spcBef>
              <a:spcPct val="0"/>
            </a:spcBef>
            <a:spcAft>
              <a:spcPct val="15000"/>
            </a:spcAft>
            <a:buChar char="•"/>
          </a:pPr>
          <a:r>
            <a:rPr lang="en-US" sz="1900" kern="1200" dirty="0"/>
            <a:t>Potential for this to be embedded within mapping software.</a:t>
          </a:r>
        </a:p>
      </dsp:txBody>
      <dsp:txXfrm>
        <a:off x="0" y="343831"/>
        <a:ext cx="10515600" cy="1915200"/>
      </dsp:txXfrm>
    </dsp:sp>
    <dsp:sp modelId="{1E754BBD-CEBC-4FB4-BC1C-D7CEF0D41DFC}">
      <dsp:nvSpPr>
        <dsp:cNvPr id="0" name=""/>
        <dsp:cNvSpPr/>
      </dsp:nvSpPr>
      <dsp:spPr>
        <a:xfrm>
          <a:off x="525780" y="63391"/>
          <a:ext cx="7360920" cy="560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Goal 1:</a:t>
          </a:r>
        </a:p>
      </dsp:txBody>
      <dsp:txXfrm>
        <a:off x="553160" y="90771"/>
        <a:ext cx="7306160" cy="506120"/>
      </dsp:txXfrm>
    </dsp:sp>
    <dsp:sp modelId="{0E160E5B-C6C1-452A-912F-8C395A23C154}">
      <dsp:nvSpPr>
        <dsp:cNvPr id="0" name=""/>
        <dsp:cNvSpPr/>
      </dsp:nvSpPr>
      <dsp:spPr>
        <a:xfrm>
          <a:off x="0" y="2642071"/>
          <a:ext cx="10515600" cy="1645875"/>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Uncover the biggest factors leading to accidents, geographical or not.</a:t>
          </a:r>
        </a:p>
        <a:p>
          <a:pPr marL="171450" lvl="1" indent="-171450" algn="l" defTabSz="844550">
            <a:lnSpc>
              <a:spcPct val="90000"/>
            </a:lnSpc>
            <a:spcBef>
              <a:spcPct val="0"/>
            </a:spcBef>
            <a:spcAft>
              <a:spcPct val="15000"/>
            </a:spcAft>
            <a:buChar char="•"/>
          </a:pPr>
          <a:r>
            <a:rPr lang="en-US" sz="1900" kern="1200" dirty="0"/>
            <a:t>Positive implications for this are obvious, dangerous roads could be improved, vehicle safety features could be added, better lighting and other infrastructure could be built, etc.</a:t>
          </a:r>
        </a:p>
      </dsp:txBody>
      <dsp:txXfrm>
        <a:off x="0" y="2642071"/>
        <a:ext cx="10515600" cy="1645875"/>
      </dsp:txXfrm>
    </dsp:sp>
    <dsp:sp modelId="{24846A7E-BD18-4D8B-B60E-88A4F5C6743F}">
      <dsp:nvSpPr>
        <dsp:cNvPr id="0" name=""/>
        <dsp:cNvSpPr/>
      </dsp:nvSpPr>
      <dsp:spPr>
        <a:xfrm>
          <a:off x="525780" y="2361631"/>
          <a:ext cx="7360920" cy="5608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Goal 2:</a:t>
          </a:r>
        </a:p>
      </dsp:txBody>
      <dsp:txXfrm>
        <a:off x="553160" y="2389011"/>
        <a:ext cx="730616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142D-144A-45FF-8D6B-659EFB603B3E}">
      <dsp:nvSpPr>
        <dsp:cNvPr id="0" name=""/>
        <dsp:cNvSpPr/>
      </dsp:nvSpPr>
      <dsp:spPr>
        <a:xfrm>
          <a:off x="255118" y="442176"/>
          <a:ext cx="1335915" cy="1335915"/>
        </a:xfrm>
        <a:prstGeom prst="ellipse">
          <a:avLst/>
        </a:prstGeom>
        <a:blipFill rotWithShape="0">
          <a:blip xmlns:r="http://schemas.openxmlformats.org/officeDocument/2006/relationships" r:embed="rId1"/>
          <a:srcRect/>
          <a:stretch>
            <a:fillRect l="-15000" r="-15000"/>
          </a:stretch>
        </a:blipFill>
        <a:ln>
          <a:noFill/>
        </a:ln>
        <a:effectLst/>
      </dsp:spPr>
      <dsp:style>
        <a:lnRef idx="0">
          <a:scrgbClr r="0" g="0" b="0"/>
        </a:lnRef>
        <a:fillRef idx="1">
          <a:scrgbClr r="0" g="0" b="0"/>
        </a:fillRef>
        <a:effectRef idx="0">
          <a:scrgbClr r="0" g="0" b="0"/>
        </a:effectRef>
        <a:fontRef idx="minor"/>
      </dsp:style>
    </dsp:sp>
    <dsp:sp modelId="{E83AE483-45B6-44F6-84F2-122103387438}">
      <dsp:nvSpPr>
        <dsp:cNvPr id="0" name=""/>
        <dsp:cNvSpPr/>
      </dsp:nvSpPr>
      <dsp:spPr>
        <a:xfrm>
          <a:off x="6202793" y="2974019"/>
          <a:ext cx="123291" cy="145745"/>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8295F4-106C-4F7C-A464-4384519A47FE}">
      <dsp:nvSpPr>
        <dsp:cNvPr id="0" name=""/>
        <dsp:cNvSpPr/>
      </dsp:nvSpPr>
      <dsp:spPr>
        <a:xfrm>
          <a:off x="1832427" y="46779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After data cleaning, thorough EDA will be done to understand how features interact with each other and apparent trends. A lot of informative visualization potential exists since data points have geographic coordinates.</a:t>
          </a:r>
        </a:p>
      </dsp:txBody>
      <dsp:txXfrm>
        <a:off x="1832427" y="467799"/>
        <a:ext cx="3148942" cy="1335915"/>
      </dsp:txXfrm>
    </dsp:sp>
    <dsp:sp modelId="{68CDB8F4-FBE5-43EE-BB86-E74307ACB448}">
      <dsp:nvSpPr>
        <dsp:cNvPr id="0" name=""/>
        <dsp:cNvSpPr/>
      </dsp:nvSpPr>
      <dsp:spPr>
        <a:xfrm>
          <a:off x="5650113" y="658895"/>
          <a:ext cx="1099965" cy="95372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4466E-A8B3-486D-BED1-1DB7320259E7}">
      <dsp:nvSpPr>
        <dsp:cNvPr id="0" name=""/>
        <dsp:cNvSpPr/>
      </dsp:nvSpPr>
      <dsp:spPr>
        <a:xfrm>
          <a:off x="5547994" y="441745"/>
          <a:ext cx="1340092" cy="1340092"/>
        </a:xfrm>
        <a:prstGeom prst="ellipse">
          <a:avLst/>
        </a:prstGeom>
        <a:blipFill rotWithShape="1">
          <a:blip xmlns:r="http://schemas.openxmlformats.org/officeDocument/2006/relationships" r:embed="rId2"/>
          <a:srcRect/>
          <a:stretch>
            <a:fillRect l="-19000" r="-1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951680-1FA4-4D7C-BF6C-7904D2402F84}">
      <dsp:nvSpPr>
        <dsp:cNvPr id="0" name=""/>
        <dsp:cNvSpPr/>
      </dsp:nvSpPr>
      <dsp:spPr>
        <a:xfrm>
          <a:off x="7154321" y="46779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In selected areas of interest, spatial statistical methods such as global/local Moran’s I, kernel density estimation </a:t>
          </a:r>
          <a:r>
            <a:rPr lang="en-US" sz="1400" kern="1200" dirty="0" err="1"/>
            <a:t>etc</a:t>
          </a:r>
          <a:r>
            <a:rPr lang="en-US" sz="1400" kern="1200" dirty="0"/>
            <a:t>, may be used to determine location and significance of accident hotspots.</a:t>
          </a:r>
        </a:p>
      </dsp:txBody>
      <dsp:txXfrm>
        <a:off x="7154321" y="467799"/>
        <a:ext cx="3148942" cy="1335915"/>
      </dsp:txXfrm>
    </dsp:sp>
    <dsp:sp modelId="{90872CEC-192A-4C45-8E3E-062F25A2AD38}">
      <dsp:nvSpPr>
        <dsp:cNvPr id="0" name=""/>
        <dsp:cNvSpPr/>
      </dsp:nvSpPr>
      <dsp:spPr>
        <a:xfrm>
          <a:off x="210245" y="2545530"/>
          <a:ext cx="1340096" cy="1340096"/>
        </a:xfrm>
        <a:prstGeom prst="ellipse">
          <a:avLst/>
        </a:prstGeom>
        <a:blipFill rotWithShape="0">
          <a:blip xmlns:r="http://schemas.openxmlformats.org/officeDocument/2006/relationships" r:embed="rId3"/>
          <a:srcRect/>
          <a:stretch>
            <a:fillRect/>
          </a:stretch>
        </a:blipFill>
        <a:ln>
          <a:noFill/>
        </a:ln>
        <a:effectLst/>
      </dsp:spPr>
      <dsp:style>
        <a:lnRef idx="0">
          <a:scrgbClr r="0" g="0" b="0"/>
        </a:lnRef>
        <a:fillRef idx="1">
          <a:scrgbClr r="0" g="0" b="0"/>
        </a:fillRef>
        <a:effectRef idx="0">
          <a:scrgbClr r="0" g="0" b="0"/>
        </a:effectRef>
        <a:fontRef idx="minor"/>
      </dsp:style>
    </dsp:sp>
    <dsp:sp modelId="{2936475D-AAAD-432F-BF40-CD6BE028FCCF}">
      <dsp:nvSpPr>
        <dsp:cNvPr id="0" name=""/>
        <dsp:cNvSpPr/>
      </dsp:nvSpPr>
      <dsp:spPr>
        <a:xfrm flipV="1">
          <a:off x="1166574" y="2838612"/>
          <a:ext cx="45722" cy="45722"/>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33BF5-9F5D-428B-B9D7-7C1B9224165D}">
      <dsp:nvSpPr>
        <dsp:cNvPr id="0" name=""/>
        <dsp:cNvSpPr/>
      </dsp:nvSpPr>
      <dsp:spPr>
        <a:xfrm>
          <a:off x="1834518" y="254762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Factor analysis methods will be conducted to help determine the most important variables leading to severe collisions.</a:t>
          </a:r>
        </a:p>
      </dsp:txBody>
      <dsp:txXfrm>
        <a:off x="1834518" y="2547621"/>
        <a:ext cx="3148942" cy="1335915"/>
      </dsp:txXfrm>
    </dsp:sp>
    <dsp:sp modelId="{D7E7AF74-956E-45B0-AD7E-4E3A441A43AF}">
      <dsp:nvSpPr>
        <dsp:cNvPr id="0" name=""/>
        <dsp:cNvSpPr/>
      </dsp:nvSpPr>
      <dsp:spPr>
        <a:xfrm>
          <a:off x="5534229" y="2547621"/>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007CA-0DF5-4967-81AE-8B49A9B84605}">
      <dsp:nvSpPr>
        <dsp:cNvPr id="0" name=""/>
        <dsp:cNvSpPr/>
      </dsp:nvSpPr>
      <dsp:spPr>
        <a:xfrm>
          <a:off x="5532140" y="2545532"/>
          <a:ext cx="1340092" cy="1340092"/>
        </a:xfrm>
        <a:prstGeom prst="ellipse">
          <a:avLst/>
        </a:prstGeom>
        <a:blipFill rotWithShape="1">
          <a:blip xmlns:r="http://schemas.openxmlformats.org/officeDocument/2006/relationships" r:embed="rId4"/>
          <a:srcRect/>
          <a:stretch>
            <a:fillRect l="-21000" r="-2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2FA779-68DA-4EBA-BA57-9A9286BEE91C}">
      <dsp:nvSpPr>
        <dsp:cNvPr id="0" name=""/>
        <dsp:cNvSpPr/>
      </dsp:nvSpPr>
      <dsp:spPr>
        <a:xfrm>
          <a:off x="7156412" y="254762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Accident severity is on a 1-4 scale, so one or more multiclassification ML algorithms will be deployed to predict severity, with an emphasis on being able to predict the most severe accidents as these are the mostly costly.</a:t>
          </a:r>
        </a:p>
      </dsp:txBody>
      <dsp:txXfrm>
        <a:off x="7156412" y="254762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1884-5403-4AAC-AAAF-B69AE8CA5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BEB1D7-8983-408A-9FD2-95255CA1B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06BDBA-6D20-45C0-BA40-0D3101F39A32}"/>
              </a:ext>
            </a:extLst>
          </p:cNvPr>
          <p:cNvSpPr>
            <a:spLocks noGrp="1"/>
          </p:cNvSpPr>
          <p:nvPr>
            <p:ph type="dt" sz="half" idx="10"/>
          </p:nvPr>
        </p:nvSpPr>
        <p:spPr/>
        <p:txBody>
          <a:bodyPr/>
          <a:lstStyle/>
          <a:p>
            <a:fld id="{88D38747-4367-4BD2-8D51-C97E202738E2}" type="datetime1">
              <a:rPr lang="en-US" smtClean="0"/>
              <a:t>2/9/2020</a:t>
            </a:fld>
            <a:endParaRPr lang="en-US" dirty="0"/>
          </a:p>
        </p:txBody>
      </p:sp>
      <p:sp>
        <p:nvSpPr>
          <p:cNvPr id="5" name="Footer Placeholder 4">
            <a:extLst>
              <a:ext uri="{FF2B5EF4-FFF2-40B4-BE49-F238E27FC236}">
                <a16:creationId xmlns:a16="http://schemas.microsoft.com/office/drawing/2014/main" id="{B1642957-CB52-4482-8F0B-B82708C9ED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C3E798-DFE5-47C6-8129-9102D27D5A0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328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4E56-04F5-4FA0-BBC7-54520F6E86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7F29A-9060-4EDD-9FF9-0337FA718B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787EB-29EB-447D-AC1E-414A3AD5B250}"/>
              </a:ext>
            </a:extLst>
          </p:cNvPr>
          <p:cNvSpPr>
            <a:spLocks noGrp="1"/>
          </p:cNvSpPr>
          <p:nvPr>
            <p:ph type="dt" sz="half" idx="10"/>
          </p:nvPr>
        </p:nvSpPr>
        <p:spPr/>
        <p:txBody>
          <a:bodyPr/>
          <a:lstStyle/>
          <a:p>
            <a:fld id="{217E833E-1B6D-415F-AD29-75AE8C43BD0D}" type="datetime1">
              <a:rPr lang="en-US" smtClean="0"/>
              <a:t>2/9/2020</a:t>
            </a:fld>
            <a:endParaRPr lang="en-US" dirty="0"/>
          </a:p>
        </p:txBody>
      </p:sp>
      <p:sp>
        <p:nvSpPr>
          <p:cNvPr id="5" name="Footer Placeholder 4">
            <a:extLst>
              <a:ext uri="{FF2B5EF4-FFF2-40B4-BE49-F238E27FC236}">
                <a16:creationId xmlns:a16="http://schemas.microsoft.com/office/drawing/2014/main" id="{3E301BEB-FF54-46CF-BD11-7383D2A944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CA5EFD-94AC-4660-8423-D415FF85E9F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133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D9E56-84EC-4F31-89AE-AD8D6BEC2E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1809FE-6CE3-4ADC-8018-331DE9A759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94EC0-69A4-4014-9584-8A327EA7C67F}"/>
              </a:ext>
            </a:extLst>
          </p:cNvPr>
          <p:cNvSpPr>
            <a:spLocks noGrp="1"/>
          </p:cNvSpPr>
          <p:nvPr>
            <p:ph type="dt" sz="half" idx="10"/>
          </p:nvPr>
        </p:nvSpPr>
        <p:spPr/>
        <p:txBody>
          <a:bodyPr/>
          <a:lstStyle/>
          <a:p>
            <a:fld id="{8452596F-08A7-4B70-989A-F2B1CF31E66B}" type="datetime1">
              <a:rPr lang="en-US" smtClean="0"/>
              <a:t>2/9/2020</a:t>
            </a:fld>
            <a:endParaRPr lang="en-US" dirty="0"/>
          </a:p>
        </p:txBody>
      </p:sp>
      <p:sp>
        <p:nvSpPr>
          <p:cNvPr id="5" name="Footer Placeholder 4">
            <a:extLst>
              <a:ext uri="{FF2B5EF4-FFF2-40B4-BE49-F238E27FC236}">
                <a16:creationId xmlns:a16="http://schemas.microsoft.com/office/drawing/2014/main" id="{4FDFD303-381D-47D0-8975-AF80DF18D8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EE64C6-5F34-4339-AEC5-2C5CE7056E9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946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FF11-E2F2-430C-A98D-FC9A06642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C3550-2856-4017-80AB-B184691E77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9732C-0970-4494-9D61-C41A4B4EFAFB}"/>
              </a:ext>
            </a:extLst>
          </p:cNvPr>
          <p:cNvSpPr>
            <a:spLocks noGrp="1"/>
          </p:cNvSpPr>
          <p:nvPr>
            <p:ph type="dt" sz="half" idx="10"/>
          </p:nvPr>
        </p:nvSpPr>
        <p:spPr/>
        <p:txBody>
          <a:bodyPr/>
          <a:lstStyle/>
          <a:p>
            <a:fld id="{73C55A3C-5767-4844-A0A3-83778C2E5409}" type="datetime1">
              <a:rPr lang="en-US" smtClean="0"/>
              <a:t>2/9/2020</a:t>
            </a:fld>
            <a:endParaRPr lang="en-US" dirty="0"/>
          </a:p>
        </p:txBody>
      </p:sp>
      <p:sp>
        <p:nvSpPr>
          <p:cNvPr id="5" name="Footer Placeholder 4">
            <a:extLst>
              <a:ext uri="{FF2B5EF4-FFF2-40B4-BE49-F238E27FC236}">
                <a16:creationId xmlns:a16="http://schemas.microsoft.com/office/drawing/2014/main" id="{90787035-08D8-4E7C-9A0E-FFB348F255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D72E0-32BF-4B32-B54D-6A7E7DC6989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821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7198-1174-4FF1-B619-9BFBBF9D0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D2871D-C7D1-4D94-A96E-0134CC6DA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FCB35-5374-42FE-8A2E-F31D564D0A4F}"/>
              </a:ext>
            </a:extLst>
          </p:cNvPr>
          <p:cNvSpPr>
            <a:spLocks noGrp="1"/>
          </p:cNvSpPr>
          <p:nvPr>
            <p:ph type="dt" sz="half" idx="10"/>
          </p:nvPr>
        </p:nvSpPr>
        <p:spPr/>
        <p:txBody>
          <a:bodyPr/>
          <a:lstStyle/>
          <a:p>
            <a:fld id="{CAE507A8-A5CF-4D38-AB86-7EDDA87A85D4}" type="datetime1">
              <a:rPr lang="en-US" smtClean="0"/>
              <a:t>2/9/2020</a:t>
            </a:fld>
            <a:endParaRPr lang="en-US" dirty="0"/>
          </a:p>
        </p:txBody>
      </p:sp>
      <p:sp>
        <p:nvSpPr>
          <p:cNvPr id="5" name="Footer Placeholder 4">
            <a:extLst>
              <a:ext uri="{FF2B5EF4-FFF2-40B4-BE49-F238E27FC236}">
                <a16:creationId xmlns:a16="http://schemas.microsoft.com/office/drawing/2014/main" id="{1F6378B2-8101-4925-B662-28310A36BE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EDE2EF-4C1B-4914-8E97-650E014B317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2254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7137-5D16-4CB9-B149-EAA9F0447A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F89F3-6BA9-4417-9B26-AE7F268EE6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0C060-BC73-44DD-8FA6-D8E2EE9708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8408C-2C73-4108-9B43-8A4EE5D1B0C6}"/>
              </a:ext>
            </a:extLst>
          </p:cNvPr>
          <p:cNvSpPr>
            <a:spLocks noGrp="1"/>
          </p:cNvSpPr>
          <p:nvPr>
            <p:ph type="dt" sz="half" idx="10"/>
          </p:nvPr>
        </p:nvSpPr>
        <p:spPr/>
        <p:txBody>
          <a:bodyPr/>
          <a:lstStyle/>
          <a:p>
            <a:fld id="{BDFCD27C-8599-43EF-BA1D-14DDC1946E06}" type="datetime1">
              <a:rPr lang="en-US" smtClean="0"/>
              <a:t>2/9/2020</a:t>
            </a:fld>
            <a:endParaRPr lang="en-US" dirty="0"/>
          </a:p>
        </p:txBody>
      </p:sp>
      <p:sp>
        <p:nvSpPr>
          <p:cNvPr id="6" name="Footer Placeholder 5">
            <a:extLst>
              <a:ext uri="{FF2B5EF4-FFF2-40B4-BE49-F238E27FC236}">
                <a16:creationId xmlns:a16="http://schemas.microsoft.com/office/drawing/2014/main" id="{C792BCC3-3C17-4769-B965-D1ADACDCB5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CFD522-850D-4E9A-AED1-84823C90505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09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4EF7-1B00-494F-864F-7AE4990F13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ACAC71-D212-436E-83E2-8D2E10F9E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3BCDF8-2471-4ECF-B893-60B0E5B5E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27F205-E75D-42F0-A9C6-95AA23BA45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CF0F5-6A62-49C7-A0F3-B0EA0A33FD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AE4B-3640-40DE-91EF-D3544392C786}"/>
              </a:ext>
            </a:extLst>
          </p:cNvPr>
          <p:cNvSpPr>
            <a:spLocks noGrp="1"/>
          </p:cNvSpPr>
          <p:nvPr>
            <p:ph type="dt" sz="half" idx="10"/>
          </p:nvPr>
        </p:nvSpPr>
        <p:spPr/>
        <p:txBody>
          <a:bodyPr/>
          <a:lstStyle/>
          <a:p>
            <a:fld id="{49343D99-809A-49C0-96E5-4250D0B498EE}" type="datetime1">
              <a:rPr lang="en-US" smtClean="0"/>
              <a:t>2/9/2020</a:t>
            </a:fld>
            <a:endParaRPr lang="en-US" dirty="0"/>
          </a:p>
        </p:txBody>
      </p:sp>
      <p:sp>
        <p:nvSpPr>
          <p:cNvPr id="8" name="Footer Placeholder 7">
            <a:extLst>
              <a:ext uri="{FF2B5EF4-FFF2-40B4-BE49-F238E27FC236}">
                <a16:creationId xmlns:a16="http://schemas.microsoft.com/office/drawing/2014/main" id="{C3598893-4226-478F-BEC9-FDB4564E27D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A18DCCF-5E85-4C3D-8ACC-834B192BD54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BC21-FCC8-46BA-BF74-3D6A4EE960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946F9-70EC-441B-811A-13D381FC1248}"/>
              </a:ext>
            </a:extLst>
          </p:cNvPr>
          <p:cNvSpPr>
            <a:spLocks noGrp="1"/>
          </p:cNvSpPr>
          <p:nvPr>
            <p:ph type="dt" sz="half" idx="10"/>
          </p:nvPr>
        </p:nvSpPr>
        <p:spPr/>
        <p:txBody>
          <a:bodyPr/>
          <a:lstStyle/>
          <a:p>
            <a:fld id="{A143DE9B-B678-4EFB-BB7D-A4370204A0B0}" type="datetime1">
              <a:rPr lang="en-US" smtClean="0"/>
              <a:t>2/9/2020</a:t>
            </a:fld>
            <a:endParaRPr lang="en-US" dirty="0"/>
          </a:p>
        </p:txBody>
      </p:sp>
      <p:sp>
        <p:nvSpPr>
          <p:cNvPr id="4" name="Footer Placeholder 3">
            <a:extLst>
              <a:ext uri="{FF2B5EF4-FFF2-40B4-BE49-F238E27FC236}">
                <a16:creationId xmlns:a16="http://schemas.microsoft.com/office/drawing/2014/main" id="{E9D59C83-4169-4253-B946-5CBD63450AB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45A462-5501-4BB0-861A-C0B297E2A2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408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6E1FC-81E3-449C-B672-C92F2B70C261}"/>
              </a:ext>
            </a:extLst>
          </p:cNvPr>
          <p:cNvSpPr>
            <a:spLocks noGrp="1"/>
          </p:cNvSpPr>
          <p:nvPr>
            <p:ph type="dt" sz="half" idx="10"/>
          </p:nvPr>
        </p:nvSpPr>
        <p:spPr/>
        <p:txBody>
          <a:bodyPr/>
          <a:lstStyle/>
          <a:p>
            <a:fld id="{E68812DA-F765-4142-A6A3-A8ED7235E082}" type="datetime1">
              <a:rPr lang="en-US" smtClean="0"/>
              <a:t>2/9/2020</a:t>
            </a:fld>
            <a:endParaRPr lang="en-US" dirty="0"/>
          </a:p>
        </p:txBody>
      </p:sp>
      <p:sp>
        <p:nvSpPr>
          <p:cNvPr id="3" name="Footer Placeholder 2">
            <a:extLst>
              <a:ext uri="{FF2B5EF4-FFF2-40B4-BE49-F238E27FC236}">
                <a16:creationId xmlns:a16="http://schemas.microsoft.com/office/drawing/2014/main" id="{AD1F424F-8713-40C9-A2A0-9262D6B891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DB4157-2D41-4BC0-A38E-8761A140F21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655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3B9F-9211-48BA-8ECF-EFE1E1474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631452-577F-438B-A2EF-1216E25C1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8B0F42-E502-4876-B227-70C6B6157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28B4F-0C51-4F21-A3A5-0A74FB01F981}"/>
              </a:ext>
            </a:extLst>
          </p:cNvPr>
          <p:cNvSpPr>
            <a:spLocks noGrp="1"/>
          </p:cNvSpPr>
          <p:nvPr>
            <p:ph type="dt" sz="half" idx="10"/>
          </p:nvPr>
        </p:nvSpPr>
        <p:spPr/>
        <p:txBody>
          <a:bodyPr/>
          <a:lstStyle/>
          <a:p>
            <a:fld id="{3E0277FD-7DE6-41D4-930D-AC99F5AFE54E}" type="datetime1">
              <a:rPr lang="en-US" smtClean="0"/>
              <a:t>2/9/2020</a:t>
            </a:fld>
            <a:endParaRPr lang="en-US" dirty="0"/>
          </a:p>
        </p:txBody>
      </p:sp>
      <p:sp>
        <p:nvSpPr>
          <p:cNvPr id="6" name="Footer Placeholder 5">
            <a:extLst>
              <a:ext uri="{FF2B5EF4-FFF2-40B4-BE49-F238E27FC236}">
                <a16:creationId xmlns:a16="http://schemas.microsoft.com/office/drawing/2014/main" id="{F548B9F5-2718-4F2A-8BC5-7E8232AE20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944781-1A17-4669-82EF-92CC388128EE}"/>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0924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4A64-CB0E-465B-8760-5956CEC9F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9D1BC-51B5-44AC-91AD-34A08EFB1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72718-C2B6-45BD-BAD4-7B73F323C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7449E-9984-4CA6-B9E5-3D192DABA3B8}"/>
              </a:ext>
            </a:extLst>
          </p:cNvPr>
          <p:cNvSpPr>
            <a:spLocks noGrp="1"/>
          </p:cNvSpPr>
          <p:nvPr>
            <p:ph type="dt" sz="half" idx="10"/>
          </p:nvPr>
        </p:nvSpPr>
        <p:spPr/>
        <p:txBody>
          <a:bodyPr/>
          <a:lstStyle/>
          <a:p>
            <a:fld id="{9EA15526-7079-4B7B-987C-1B5FAE11A0FF}" type="datetime1">
              <a:rPr lang="en-US" smtClean="0"/>
              <a:t>2/9/2020</a:t>
            </a:fld>
            <a:endParaRPr lang="en-US" dirty="0"/>
          </a:p>
        </p:txBody>
      </p:sp>
      <p:sp>
        <p:nvSpPr>
          <p:cNvPr id="6" name="Footer Placeholder 5">
            <a:extLst>
              <a:ext uri="{FF2B5EF4-FFF2-40B4-BE49-F238E27FC236}">
                <a16:creationId xmlns:a16="http://schemas.microsoft.com/office/drawing/2014/main" id="{7B261CAB-D9F8-4260-8DA0-81866CBA1A1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F72FB45-791B-4DFE-8AF8-6F56D90F734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041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A9359E-0838-4991-9832-775A3559C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2251FB-690D-46AC-A5C9-06E0F43CB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B3FF4-BBB0-427B-93B1-2DFE427F6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2/9/2020</a:t>
            </a:fld>
            <a:endParaRPr lang="en-US" dirty="0"/>
          </a:p>
        </p:txBody>
      </p:sp>
      <p:sp>
        <p:nvSpPr>
          <p:cNvPr id="5" name="Footer Placeholder 4">
            <a:extLst>
              <a:ext uri="{FF2B5EF4-FFF2-40B4-BE49-F238E27FC236}">
                <a16:creationId xmlns:a16="http://schemas.microsoft.com/office/drawing/2014/main" id="{FCE6174D-96D9-453E-BAAA-EF4F1E83B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5D9498-BA19-422B-B9D0-471983A49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9194418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3AD9AC-A087-446E-9C47-C5912D4BD86E}"/>
              </a:ext>
            </a:extLst>
          </p:cNvPr>
          <p:cNvPicPr>
            <a:picLocks noChangeAspect="1"/>
          </p:cNvPicPr>
          <p:nvPr/>
        </p:nvPicPr>
        <p:blipFill rotWithShape="1">
          <a:blip r:embed="rId3">
            <a:alphaModFix amt="35000"/>
          </a:blip>
          <a:srcRect t="9202" b="6529"/>
          <a:stretch/>
        </p:blipFill>
        <p:spPr>
          <a:xfrm>
            <a:off x="20" y="10"/>
            <a:ext cx="12191980" cy="6857990"/>
          </a:xfrm>
          <a:prstGeom prst="rect">
            <a:avLst/>
          </a:prstGeom>
        </p:spPr>
      </p:pic>
      <p:sp>
        <p:nvSpPr>
          <p:cNvPr id="2" name="Title 1">
            <a:extLst>
              <a:ext uri="{FF2B5EF4-FFF2-40B4-BE49-F238E27FC236}">
                <a16:creationId xmlns:a16="http://schemas.microsoft.com/office/drawing/2014/main" id="{0DF2DE03-74D0-4781-8511-04523D485784}"/>
              </a:ext>
            </a:extLst>
          </p:cNvPr>
          <p:cNvSpPr>
            <a:spLocks noGrp="1"/>
          </p:cNvSpPr>
          <p:nvPr>
            <p:ph type="ctrTitle"/>
          </p:nvPr>
        </p:nvSpPr>
        <p:spPr/>
        <p:txBody>
          <a:bodyPr>
            <a:normAutofit/>
          </a:bodyPr>
          <a:lstStyle/>
          <a:p>
            <a:pPr>
              <a:lnSpc>
                <a:spcPct val="90000"/>
              </a:lnSpc>
            </a:pPr>
            <a:r>
              <a:rPr lang="en-US" sz="4200"/>
              <a:t>Driving Towards a Safer Future: Investigating Traffic Data to Understand and Predict Collisions</a:t>
            </a:r>
          </a:p>
        </p:txBody>
      </p:sp>
      <p:sp>
        <p:nvSpPr>
          <p:cNvPr id="3" name="Subtitle 2">
            <a:extLst>
              <a:ext uri="{FF2B5EF4-FFF2-40B4-BE49-F238E27FC236}">
                <a16:creationId xmlns:a16="http://schemas.microsoft.com/office/drawing/2014/main" id="{8F96EFE0-48EE-4477-B093-120F74FBE590}"/>
              </a:ext>
            </a:extLst>
          </p:cNvPr>
          <p:cNvSpPr>
            <a:spLocks noGrp="1"/>
          </p:cNvSpPr>
          <p:nvPr>
            <p:ph type="subTitle" idx="1"/>
          </p:nvPr>
        </p:nvSpPr>
        <p:spPr/>
        <p:txBody>
          <a:bodyPr>
            <a:normAutofit/>
          </a:bodyPr>
          <a:lstStyle/>
          <a:p>
            <a:r>
              <a:rPr lang="en-US"/>
              <a:t>Mikhail Hershfeld</a:t>
            </a:r>
          </a:p>
        </p:txBody>
      </p:sp>
    </p:spTree>
    <p:extLst>
      <p:ext uri="{BB962C8B-B14F-4D97-AF65-F5344CB8AC3E}">
        <p14:creationId xmlns:p14="http://schemas.microsoft.com/office/powerpoint/2010/main" val="244779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BB4D-95CC-4FE5-868F-536A69A096EC}"/>
              </a:ext>
            </a:extLst>
          </p:cNvPr>
          <p:cNvSpPr>
            <a:spLocks noGrp="1"/>
          </p:cNvSpPr>
          <p:nvPr>
            <p:ph type="title"/>
          </p:nvPr>
        </p:nvSpPr>
        <p:spPr/>
        <p:txBody>
          <a:bodyPr>
            <a:normAutofit/>
          </a:bodyPr>
          <a:lstStyle/>
          <a:p>
            <a:pPr>
              <a:lnSpc>
                <a:spcPct val="90000"/>
              </a:lnSpc>
            </a:pPr>
            <a:r>
              <a:rPr lang="en-US" dirty="0"/>
              <a:t>The Problem</a:t>
            </a:r>
          </a:p>
        </p:txBody>
      </p:sp>
      <p:graphicFrame>
        <p:nvGraphicFramePr>
          <p:cNvPr id="5" name="Content Placeholder 2">
            <a:extLst>
              <a:ext uri="{FF2B5EF4-FFF2-40B4-BE49-F238E27FC236}">
                <a16:creationId xmlns:a16="http://schemas.microsoft.com/office/drawing/2014/main" id="{EEDE3E00-905F-42AF-AC9B-498DC0CA240D}"/>
              </a:ext>
            </a:extLst>
          </p:cNvPr>
          <p:cNvGraphicFramePr>
            <a:graphicFrameLocks noGrp="1"/>
          </p:cNvGraphicFramePr>
          <p:nvPr>
            <p:ph idx="1"/>
            <p:extLst>
              <p:ext uri="{D42A27DB-BD31-4B8C-83A1-F6EECF244321}">
                <p14:modId xmlns:p14="http://schemas.microsoft.com/office/powerpoint/2010/main" val="494817906"/>
              </p:ext>
            </p:extLst>
          </p:nvPr>
        </p:nvGraphicFramePr>
        <p:xfrm>
          <a:off x="838200" y="1739007"/>
          <a:ext cx="10515600" cy="5118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723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BB4D-95CC-4FE5-868F-536A69A096EC}"/>
              </a:ext>
            </a:extLst>
          </p:cNvPr>
          <p:cNvSpPr>
            <a:spLocks noGrp="1"/>
          </p:cNvSpPr>
          <p:nvPr>
            <p:ph type="title"/>
          </p:nvPr>
        </p:nvSpPr>
        <p:spPr/>
        <p:txBody>
          <a:bodyPr>
            <a:normAutofit/>
          </a:bodyPr>
          <a:lstStyle/>
          <a:p>
            <a:pPr>
              <a:lnSpc>
                <a:spcPct val="90000"/>
              </a:lnSpc>
            </a:pPr>
            <a:r>
              <a:rPr lang="en-US"/>
              <a:t>Investigating Accident Data: A Solution in Two Parts</a:t>
            </a:r>
          </a:p>
        </p:txBody>
      </p:sp>
      <p:graphicFrame>
        <p:nvGraphicFramePr>
          <p:cNvPr id="5" name="Content Placeholder 2">
            <a:extLst>
              <a:ext uri="{FF2B5EF4-FFF2-40B4-BE49-F238E27FC236}">
                <a16:creationId xmlns:a16="http://schemas.microsoft.com/office/drawing/2014/main" id="{EEDE3E00-905F-42AF-AC9B-498DC0CA240D}"/>
              </a:ext>
            </a:extLst>
          </p:cNvPr>
          <p:cNvGraphicFramePr>
            <a:graphicFrameLocks noGrp="1"/>
          </p:cNvGraphicFramePr>
          <p:nvPr>
            <p:ph idx="1"/>
            <p:extLst>
              <p:ext uri="{D42A27DB-BD31-4B8C-83A1-F6EECF244321}">
                <p14:modId xmlns:p14="http://schemas.microsoft.com/office/powerpoint/2010/main" val="34567438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266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BB4D-95CC-4FE5-868F-536A69A096EC}"/>
              </a:ext>
            </a:extLst>
          </p:cNvPr>
          <p:cNvSpPr>
            <a:spLocks noGrp="1"/>
          </p:cNvSpPr>
          <p:nvPr>
            <p:ph type="title"/>
          </p:nvPr>
        </p:nvSpPr>
        <p:spPr/>
        <p:txBody>
          <a:bodyPr>
            <a:normAutofit/>
          </a:bodyPr>
          <a:lstStyle/>
          <a:p>
            <a:pPr>
              <a:lnSpc>
                <a:spcPct val="90000"/>
              </a:lnSpc>
            </a:pPr>
            <a:r>
              <a:rPr lang="en-US" dirty="0"/>
              <a:t>Cont.</a:t>
            </a:r>
          </a:p>
        </p:txBody>
      </p:sp>
      <p:graphicFrame>
        <p:nvGraphicFramePr>
          <p:cNvPr id="5" name="Content Placeholder 2">
            <a:extLst>
              <a:ext uri="{FF2B5EF4-FFF2-40B4-BE49-F238E27FC236}">
                <a16:creationId xmlns:a16="http://schemas.microsoft.com/office/drawing/2014/main" id="{EEDE3E00-905F-42AF-AC9B-498DC0CA240D}"/>
              </a:ext>
            </a:extLst>
          </p:cNvPr>
          <p:cNvGraphicFramePr>
            <a:graphicFrameLocks noGrp="1"/>
          </p:cNvGraphicFramePr>
          <p:nvPr>
            <p:ph idx="1"/>
            <p:extLst>
              <p:ext uri="{D42A27DB-BD31-4B8C-83A1-F6EECF244321}">
                <p14:modId xmlns:p14="http://schemas.microsoft.com/office/powerpoint/2010/main" val="34676613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658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7E51-F49A-4C73-9173-B899BE145D82}"/>
              </a:ext>
            </a:extLst>
          </p:cNvPr>
          <p:cNvSpPr>
            <a:spLocks noGrp="1"/>
          </p:cNvSpPr>
          <p:nvPr>
            <p:ph type="title"/>
          </p:nvPr>
        </p:nvSpPr>
        <p:spPr/>
        <p:txBody>
          <a:bodyPr>
            <a:normAutofit/>
          </a:bodyPr>
          <a:lstStyle/>
          <a:p>
            <a:r>
              <a:rPr lang="en-US"/>
              <a:t>Methodology</a:t>
            </a:r>
            <a:endParaRPr lang="en-US" dirty="0"/>
          </a:p>
        </p:txBody>
      </p:sp>
      <p:graphicFrame>
        <p:nvGraphicFramePr>
          <p:cNvPr id="5" name="Content Placeholder 2">
            <a:extLst>
              <a:ext uri="{FF2B5EF4-FFF2-40B4-BE49-F238E27FC236}">
                <a16:creationId xmlns:a16="http://schemas.microsoft.com/office/drawing/2014/main" id="{E6766E75-4D95-4375-8EEE-5852AFCB9889}"/>
              </a:ext>
            </a:extLst>
          </p:cNvPr>
          <p:cNvGraphicFramePr>
            <a:graphicFrameLocks noGrp="1"/>
          </p:cNvGraphicFramePr>
          <p:nvPr>
            <p:ph idx="1"/>
            <p:extLst>
              <p:ext uri="{D42A27DB-BD31-4B8C-83A1-F6EECF244321}">
                <p14:modId xmlns:p14="http://schemas.microsoft.com/office/powerpoint/2010/main" val="5239831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325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6AF09E-0F1F-4EFB-9E3A-C1ABD129C37D}"/>
              </a:ext>
            </a:extLst>
          </p:cNvPr>
          <p:cNvSpPr>
            <a:spLocks noGrp="1"/>
          </p:cNvSpPr>
          <p:nvPr>
            <p:ph type="title"/>
          </p:nvPr>
        </p:nvSpPr>
        <p:spPr/>
        <p:txBody>
          <a:bodyPr/>
          <a:lstStyle/>
          <a:p>
            <a:r>
              <a:rPr lang="en-US" dirty="0"/>
              <a:t>References:</a:t>
            </a:r>
          </a:p>
        </p:txBody>
      </p:sp>
      <p:sp>
        <p:nvSpPr>
          <p:cNvPr id="8" name="Content Placeholder 7">
            <a:extLst>
              <a:ext uri="{FF2B5EF4-FFF2-40B4-BE49-F238E27FC236}">
                <a16:creationId xmlns:a16="http://schemas.microsoft.com/office/drawing/2014/main" id="{4E493405-641D-4591-9E6A-8C4241BF9513}"/>
              </a:ext>
            </a:extLst>
          </p:cNvPr>
          <p:cNvSpPr>
            <a:spLocks noGrp="1"/>
          </p:cNvSpPr>
          <p:nvPr>
            <p:ph idx="1"/>
          </p:nvPr>
        </p:nvSpPr>
        <p:spPr/>
        <p:txBody>
          <a:bodyPr/>
          <a:lstStyle/>
          <a:p>
            <a:r>
              <a:rPr lang="en-US" dirty="0"/>
              <a:t>Fivethiryeight.com</a:t>
            </a:r>
          </a:p>
          <a:p>
            <a:r>
              <a:rPr lang="en-US" dirty="0"/>
              <a:t>Kaggle.com</a:t>
            </a:r>
          </a:p>
          <a:p>
            <a:r>
              <a:rPr lang="en-US" dirty="0"/>
              <a:t>Asirt.org</a:t>
            </a:r>
          </a:p>
        </p:txBody>
      </p:sp>
    </p:spTree>
    <p:extLst>
      <p:ext uri="{BB962C8B-B14F-4D97-AF65-F5344CB8AC3E}">
        <p14:creationId xmlns:p14="http://schemas.microsoft.com/office/powerpoint/2010/main" val="298163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468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Driving Towards a Safer Future: Investigating Traffic Data to Understand and Predict Collisions</vt:lpstr>
      <vt:lpstr>The Problem</vt:lpstr>
      <vt:lpstr>Investigating Accident Data: A Solution in Two Parts</vt:lpstr>
      <vt:lpstr>Cont.</vt:lpstr>
      <vt:lpstr>Methodology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Towards a Safer Future: Investigating Traffic Data to Understand and Predict Collisions</dc:title>
  <dc:creator>Mikhail Hershfeld</dc:creator>
  <cp:lastModifiedBy>Mikhail Hershfeld</cp:lastModifiedBy>
  <cp:revision>14</cp:revision>
  <dcterms:created xsi:type="dcterms:W3CDTF">2020-02-08T03:49:29Z</dcterms:created>
  <dcterms:modified xsi:type="dcterms:W3CDTF">2020-02-09T22:32:55Z</dcterms:modified>
</cp:coreProperties>
</file>