
<file path=[Content_Types].xml><?xml version="1.0" encoding="utf-8"?>
<Types xmlns="http://schemas.openxmlformats.org/package/2006/content-types">
  <Default Extension="jpg" ContentType="image/jpeg"/>
  <Default Extension="emf" ContentType="image/x-emf"/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2.xml" ContentType="application/vnd.openxmlformats-officedocument.presentationml.slide+xml"/>
  <Override PartName="/ppt/slides/slide1.xml" ContentType="application/vnd.openxmlformats-officedocument.presentationml.slide+xml"/>
  <Override PartName="/ppt/slideLayouts/slideLayout22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5.xml" ContentType="application/vnd.openxmlformats-officedocument.presentationml.slide+xml"/>
  <Override PartName="/ppt/slides/slide18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Layouts/slideLayout1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24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27.xml" ContentType="application/vnd.openxmlformats-officedocument.presentationml.slide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20.xml" ContentType="application/vnd.openxmlformats-officedocument.presentationml.slide+xml"/>
  <Override PartName="/ppt/slides/slide29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23.xml" ContentType="application/vnd.openxmlformats-officedocument.presentationml.slideLayout+xml"/>
  <Override PartName="/ppt/slides/slide28.xml" ContentType="application/vnd.openxmlformats-officedocument.presentationml.slid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slides/slide5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  <p:sldMasterId id="2147483652" r:id="rId2"/>
    <p:sldMasterId id="2147483669" r:id="rId3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x="9144000" cy="5143500" type="screen16x9"/>
  <p:notesSz cx="5143500" cy="9144000"/>
  <p:defaultTextStyle>
    <a:defPPr>
      <a:defRPr lang="en-US"/>
    </a:defPPr>
    <a:lvl1pPr marL="0" algn="l" defTabSz="685800">
      <a:defRPr sz="1350">
        <a:solidFill>
          <a:schemeClr val="tx1"/>
        </a:solidFill>
        <a:latin typeface="+mn-lt"/>
        <a:ea typeface="+mn-ea"/>
        <a:cs typeface="+mn-cs"/>
      </a:defRPr>
    </a:lvl1pPr>
    <a:lvl2pPr marL="342900" algn="l" defTabSz="685800">
      <a:defRPr sz="1350">
        <a:solidFill>
          <a:schemeClr val="tx1"/>
        </a:solidFill>
        <a:latin typeface="+mn-lt"/>
        <a:ea typeface="+mn-ea"/>
        <a:cs typeface="+mn-cs"/>
      </a:defRPr>
    </a:lvl2pPr>
    <a:lvl3pPr marL="685800" algn="l" defTabSz="685800">
      <a:defRPr sz="135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>
      <a:defRPr sz="135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>
      <a:defRPr sz="135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>
      <a:defRPr sz="135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>
      <a:defRPr sz="135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>
      <a:defRPr sz="135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>
      <a:defRPr sz="135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theme" Target="theme/theme1.xml"/><Relationship Id="rId5" Type="http://schemas.openxmlformats.org/officeDocument/2006/relationships/theme" Target="theme/theme2.xml"/><Relationship Id="rId6" Type="http://schemas.openxmlformats.org/officeDocument/2006/relationships/theme" Target="theme/theme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presProps" Target="presProps.xml" /><Relationship Id="rId42" Type="http://schemas.openxmlformats.org/officeDocument/2006/relationships/tableStyles" Target="tableStyles.xml" /><Relationship Id="rId4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4.emf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emf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Cover">
    <p:bg>
      <p:bgPr shadeToTitle="0">
        <a:solidFill>
          <a:schemeClr val="accen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1"/>
          </p:nvPr>
        </p:nvSpPr>
        <p:spPr bwMode="auto">
          <a:xfrm>
            <a:off x="531466" y="1412415"/>
            <a:ext cx="4315968" cy="142192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Please add title here</a:t>
            </a:r>
            <a:endParaRPr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 tIns="0" anchor="ctr" anchorCtr="0"/>
          <a:lstStyle>
            <a:lvl1pPr>
              <a:defRPr cap="all"/>
            </a:lvl1pPr>
          </a:lstStyle>
          <a:p>
            <a:pPr>
              <a:defRPr/>
            </a:pPr>
            <a:r>
              <a:rPr lang="en-US"/>
              <a:t>DATE OR VENUE</a:t>
            </a:r>
            <a:endParaRPr/>
          </a:p>
        </p:txBody>
      </p:sp>
      <p:sp>
        <p:nvSpPr>
          <p:cNvPr id="6" name="Text Placeholder 6" hidden="0"/>
          <p:cNvSpPr>
            <a:spLocks noGrp="1"/>
          </p:cNvSpPr>
          <p:nvPr isPhoto="0" userDrawn="0">
            <p:ph type="body" sz="quarter" idx="11" hasCustomPrompt="1"/>
          </p:nvPr>
        </p:nvSpPr>
        <p:spPr bwMode="auto"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>
              <a:defRPr/>
            </a:pPr>
            <a:r>
              <a:rPr lang="en-US"/>
              <a:t>Please add subtitle here</a:t>
            </a:r>
            <a:endParaRPr/>
          </a:p>
        </p:txBody>
      </p:sp>
      <p:pic>
        <p:nvPicPr>
          <p:cNvPr id="7" name="Picture Placeholder 6" hidden="0"/>
          <p:cNvPicPr>
            <a:picLocks noChangeAspect="1"/>
          </p:cNvPicPr>
          <p:nvPr isPhoto="0" userDrawn="1"/>
        </p:nvPicPr>
        <p:blipFill>
          <a:blip r:embed="rId2"/>
          <a:stretch/>
        </p:blipFill>
        <p:spPr bwMode="auto"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8" name="Rectangle 5" hidden="0"/>
          <p:cNvSpPr/>
          <p:nvPr isPhoto="0" userDrawn="1"/>
        </p:nvSpPr>
        <p:spPr bwMode="auto"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9" name="Picture 7" hidden="0"/>
          <p:cNvPicPr>
            <a:picLocks noChangeAspect="1"/>
          </p:cNvPicPr>
          <p:nvPr isPhoto="0" userDrawn="1"/>
        </p:nvPicPr>
        <p:blipFill>
          <a:blip r:embed="rId3"/>
          <a:srcRect l="-1" t="0" r="0" b="0"/>
          <a:stretch/>
        </p:blipFill>
        <p:spPr bwMode="auto"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10" name="Picture 8" hidden="0"/>
          <p:cNvPicPr>
            <a:picLocks noChangeAspect="1"/>
          </p:cNvPicPr>
          <p:nvPr isPhoto="0" userDrawn="1"/>
        </p:nvPicPr>
        <p:blipFill>
          <a:blip r:embed="rId4"/>
          <a:stretch/>
        </p:blipFill>
        <p:spPr bwMode="auto"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List and Pictur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Please Add Slide Headline Here</a:t>
            </a:r>
            <a:endParaRPr/>
          </a:p>
        </p:txBody>
      </p:sp>
      <p:sp>
        <p:nvSpPr>
          <p:cNvPr id="5" name="Picture Placeholder 8" hidden="0"/>
          <p:cNvSpPr>
            <a:spLocks noGrp="1"/>
          </p:cNvSpPr>
          <p:nvPr isPhoto="0" userDrawn="0">
            <p:ph type="pic" sz="quarter" idx="11" hasCustomPrompt="1"/>
          </p:nvPr>
        </p:nvSpPr>
        <p:spPr bwMode="auto"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>
              <a:defRPr/>
            </a:pPr>
            <a:r>
              <a:rPr lang="en-US"/>
              <a:t>Please add picture here</a:t>
            </a:r>
            <a:endParaRPr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cxnSp>
        <p:nvCxnSpPr>
          <p:cNvPr id="6" name="Straight Connector 6" hidden="0"/>
          <p:cNvCxnSpPr>
            <a:cxnSpLocks/>
          </p:cNvCxnSpPr>
          <p:nvPr isPhoto="0" userDrawn="1"/>
        </p:nvCxnSpPr>
        <p:spPr bwMode="auto"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13" hidden="0"/>
          <p:cNvSpPr>
            <a:spLocks noGrp="1"/>
          </p:cNvSpPr>
          <p:nvPr isPhoto="0" userDrawn="0">
            <p:ph type="body" sz="quarter" idx="12" hasCustomPrompt="1"/>
          </p:nvPr>
        </p:nvSpPr>
        <p:spPr bwMode="auto">
          <a:xfrm>
            <a:off x="357188" y="1092491"/>
            <a:ext cx="356616" cy="356616"/>
          </a:xfrm>
          <a:prstGeom prst="rect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/>
              <a:buNone/>
              <a:defRPr>
                <a:latin typeface="+mj-lt"/>
              </a:defRPr>
            </a:lvl5pPr>
          </a:lstStyle>
          <a:p>
            <a:pPr lvl="0">
              <a:defRPr/>
            </a:pPr>
            <a:r>
              <a:rPr lang="en-US"/>
              <a:t>#</a:t>
            </a:r>
            <a:endParaRPr/>
          </a:p>
        </p:txBody>
      </p:sp>
      <p:sp>
        <p:nvSpPr>
          <p:cNvPr id="8" name="Text Placeholder 19" hidden="0"/>
          <p:cNvSpPr>
            <a:spLocks noGrp="1"/>
          </p:cNvSpPr>
          <p:nvPr isPhoto="0" userDrawn="0">
            <p:ph type="body" sz="quarter" idx="13" hasCustomPrompt="1"/>
          </p:nvPr>
        </p:nvSpPr>
        <p:spPr bwMode="auto">
          <a:xfrm>
            <a:off x="710972" y="1092491"/>
            <a:ext cx="3632428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>
                <a:latin typeface="+mn-lt"/>
              </a:defRPr>
            </a:lvl1pPr>
            <a:lvl5pPr marL="2114550" indent="-285750">
              <a:buFont typeface="Arial"/>
              <a:buChar char="•"/>
              <a:defRPr/>
            </a:lvl5pPr>
          </a:lstStyle>
          <a:p>
            <a:pPr lvl="0">
              <a:defRPr/>
            </a:pPr>
            <a:r>
              <a:rPr lang="en-US"/>
              <a:t>Please put section one title here</a:t>
            </a:r>
            <a:endParaRPr/>
          </a:p>
        </p:txBody>
      </p:sp>
      <p:sp>
        <p:nvSpPr>
          <p:cNvPr id="9" name="Text Placeholder 13" hidden="0"/>
          <p:cNvSpPr>
            <a:spLocks noGrp="1"/>
          </p:cNvSpPr>
          <p:nvPr isPhoto="0" userDrawn="0">
            <p:ph type="body" sz="quarter" idx="14" hasCustomPrompt="1"/>
          </p:nvPr>
        </p:nvSpPr>
        <p:spPr bwMode="auto">
          <a:xfrm>
            <a:off x="357188" y="4120134"/>
            <a:ext cx="356616" cy="356616"/>
          </a:xfrm>
          <a:prstGeom prst="rect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/>
              <a:buNone/>
              <a:defRPr>
                <a:latin typeface="+mj-lt"/>
              </a:defRPr>
            </a:lvl5pPr>
          </a:lstStyle>
          <a:p>
            <a:pPr lvl="0">
              <a:defRPr/>
            </a:pPr>
            <a:r>
              <a:rPr lang="en-US"/>
              <a:t>#</a:t>
            </a:r>
            <a:endParaRPr/>
          </a:p>
        </p:txBody>
      </p:sp>
      <p:sp>
        <p:nvSpPr>
          <p:cNvPr id="10" name="Text Placeholder 13" hidden="0"/>
          <p:cNvSpPr>
            <a:spLocks noGrp="1"/>
          </p:cNvSpPr>
          <p:nvPr isPhoto="0" userDrawn="0">
            <p:ph type="body" sz="quarter" idx="15" hasCustomPrompt="1"/>
          </p:nvPr>
        </p:nvSpPr>
        <p:spPr bwMode="auto">
          <a:xfrm>
            <a:off x="357188" y="1698020"/>
            <a:ext cx="356616" cy="356616"/>
          </a:xfrm>
          <a:prstGeom prst="rect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/>
              <a:buNone/>
              <a:defRPr>
                <a:latin typeface="+mj-lt"/>
              </a:defRPr>
            </a:lvl5pPr>
          </a:lstStyle>
          <a:p>
            <a:pPr lvl="0">
              <a:defRPr/>
            </a:pPr>
            <a:r>
              <a:rPr lang="en-US"/>
              <a:t>#</a:t>
            </a:r>
            <a:endParaRPr/>
          </a:p>
        </p:txBody>
      </p:sp>
      <p:sp>
        <p:nvSpPr>
          <p:cNvPr id="11" name="Text Placeholder 13" hidden="0"/>
          <p:cNvSpPr>
            <a:spLocks noGrp="1"/>
          </p:cNvSpPr>
          <p:nvPr isPhoto="0" userDrawn="0">
            <p:ph type="body" sz="quarter" idx="16" hasCustomPrompt="1"/>
          </p:nvPr>
        </p:nvSpPr>
        <p:spPr bwMode="auto">
          <a:xfrm>
            <a:off x="357188" y="2303549"/>
            <a:ext cx="356616" cy="356616"/>
          </a:xfrm>
          <a:prstGeom prst="rect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/>
              <a:buNone/>
              <a:defRPr>
                <a:latin typeface="+mj-lt"/>
              </a:defRPr>
            </a:lvl5pPr>
          </a:lstStyle>
          <a:p>
            <a:pPr lvl="0">
              <a:defRPr/>
            </a:pPr>
            <a:r>
              <a:rPr lang="en-US"/>
              <a:t>#</a:t>
            </a:r>
            <a:endParaRPr/>
          </a:p>
        </p:txBody>
      </p:sp>
      <p:sp>
        <p:nvSpPr>
          <p:cNvPr id="12" name="Text Placeholder 13" hidden="0"/>
          <p:cNvSpPr>
            <a:spLocks noGrp="1"/>
          </p:cNvSpPr>
          <p:nvPr isPhoto="0" userDrawn="0">
            <p:ph type="body" sz="quarter" idx="17" hasCustomPrompt="1"/>
          </p:nvPr>
        </p:nvSpPr>
        <p:spPr bwMode="auto">
          <a:xfrm>
            <a:off x="357188" y="2909078"/>
            <a:ext cx="356616" cy="356616"/>
          </a:xfrm>
          <a:prstGeom prst="rect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/>
              <a:buNone/>
              <a:defRPr>
                <a:latin typeface="+mj-lt"/>
              </a:defRPr>
            </a:lvl5pPr>
          </a:lstStyle>
          <a:p>
            <a:pPr lvl="0">
              <a:defRPr/>
            </a:pPr>
            <a:r>
              <a:rPr lang="en-US"/>
              <a:t>#</a:t>
            </a:r>
            <a:endParaRPr/>
          </a:p>
        </p:txBody>
      </p:sp>
      <p:sp>
        <p:nvSpPr>
          <p:cNvPr id="13" name="Text Placeholder 13" hidden="0"/>
          <p:cNvSpPr>
            <a:spLocks noGrp="1"/>
          </p:cNvSpPr>
          <p:nvPr isPhoto="0" userDrawn="0">
            <p:ph type="body" sz="quarter" idx="18" hasCustomPrompt="1"/>
          </p:nvPr>
        </p:nvSpPr>
        <p:spPr bwMode="auto">
          <a:xfrm>
            <a:off x="357188" y="3514607"/>
            <a:ext cx="356616" cy="356616"/>
          </a:xfrm>
          <a:prstGeom prst="rect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/>
              <a:buNone/>
              <a:defRPr>
                <a:latin typeface="+mj-lt"/>
              </a:defRPr>
            </a:lvl5pPr>
          </a:lstStyle>
          <a:p>
            <a:pPr lvl="0">
              <a:defRPr/>
            </a:pPr>
            <a:r>
              <a:rPr lang="en-US"/>
              <a:t>#</a:t>
            </a:r>
            <a:endParaRPr/>
          </a:p>
        </p:txBody>
      </p:sp>
      <p:sp>
        <p:nvSpPr>
          <p:cNvPr id="14" name="Text Placeholder 19" hidden="0"/>
          <p:cNvSpPr>
            <a:spLocks noGrp="1"/>
          </p:cNvSpPr>
          <p:nvPr isPhoto="0" userDrawn="0">
            <p:ph type="body" sz="quarter" idx="19" hasCustomPrompt="1"/>
          </p:nvPr>
        </p:nvSpPr>
        <p:spPr bwMode="auto">
          <a:xfrm>
            <a:off x="710972" y="1697608"/>
            <a:ext cx="3632428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>
                <a:latin typeface="+mn-lt"/>
              </a:defRPr>
            </a:lvl1pPr>
            <a:lvl5pPr marL="2114550" indent="-285750">
              <a:buFont typeface="Arial"/>
              <a:buChar char="•"/>
              <a:defRPr/>
            </a:lvl5pPr>
          </a:lstStyle>
          <a:p>
            <a:pPr lvl="0">
              <a:defRPr/>
            </a:pPr>
            <a:r>
              <a:rPr lang="en-US"/>
              <a:t>Please put section TWO title here</a:t>
            </a:r>
            <a:endParaRPr/>
          </a:p>
        </p:txBody>
      </p:sp>
      <p:sp>
        <p:nvSpPr>
          <p:cNvPr id="15" name="Text Placeholder 19" hidden="0"/>
          <p:cNvSpPr>
            <a:spLocks noGrp="1"/>
          </p:cNvSpPr>
          <p:nvPr isPhoto="0" userDrawn="0">
            <p:ph type="body" sz="quarter" idx="20" hasCustomPrompt="1"/>
          </p:nvPr>
        </p:nvSpPr>
        <p:spPr bwMode="auto">
          <a:xfrm>
            <a:off x="710972" y="2302725"/>
            <a:ext cx="3632428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>
                <a:latin typeface="+mn-lt"/>
              </a:defRPr>
            </a:lvl1pPr>
            <a:lvl5pPr marL="2114550" indent="-285750">
              <a:buFont typeface="Arial"/>
              <a:buChar char="•"/>
              <a:defRPr/>
            </a:lvl5pPr>
          </a:lstStyle>
          <a:p>
            <a:pPr lvl="0">
              <a:defRPr/>
            </a:pPr>
            <a:r>
              <a:rPr lang="en-US"/>
              <a:t>Please put section THREE title here</a:t>
            </a:r>
            <a:endParaRPr/>
          </a:p>
        </p:txBody>
      </p:sp>
      <p:sp>
        <p:nvSpPr>
          <p:cNvPr id="16" name="Text Placeholder 19" hidden="0"/>
          <p:cNvSpPr>
            <a:spLocks noGrp="1"/>
          </p:cNvSpPr>
          <p:nvPr isPhoto="0" userDrawn="0">
            <p:ph type="body" sz="quarter" idx="21" hasCustomPrompt="1"/>
          </p:nvPr>
        </p:nvSpPr>
        <p:spPr bwMode="auto">
          <a:xfrm>
            <a:off x="710972" y="2907842"/>
            <a:ext cx="3632428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>
                <a:latin typeface="+mn-lt"/>
              </a:defRPr>
            </a:lvl1pPr>
            <a:lvl5pPr marL="2114550" indent="-285750">
              <a:buFont typeface="Arial"/>
              <a:buChar char="•"/>
              <a:defRPr/>
            </a:lvl5pPr>
          </a:lstStyle>
          <a:p>
            <a:pPr lvl="0">
              <a:defRPr/>
            </a:pPr>
            <a:r>
              <a:rPr lang="en-US"/>
              <a:t>…</a:t>
            </a:r>
            <a:endParaRPr/>
          </a:p>
        </p:txBody>
      </p:sp>
      <p:sp>
        <p:nvSpPr>
          <p:cNvPr id="17" name="Text Placeholder 19" hidden="0"/>
          <p:cNvSpPr>
            <a:spLocks noGrp="1"/>
          </p:cNvSpPr>
          <p:nvPr isPhoto="0" userDrawn="0">
            <p:ph type="body" sz="quarter" idx="22" hasCustomPrompt="1"/>
          </p:nvPr>
        </p:nvSpPr>
        <p:spPr bwMode="auto">
          <a:xfrm>
            <a:off x="710972" y="3512959"/>
            <a:ext cx="3632428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>
                <a:latin typeface="+mn-lt"/>
              </a:defRPr>
            </a:lvl1pPr>
            <a:lvl5pPr marL="2114550" indent="-285750">
              <a:buFont typeface="Arial"/>
              <a:buChar char="•"/>
              <a:defRPr/>
            </a:lvl5pPr>
          </a:lstStyle>
          <a:p>
            <a:pPr lvl="0">
              <a:defRPr/>
            </a:pPr>
            <a:r>
              <a:rPr lang="en-US"/>
              <a:t>And delete</a:t>
            </a:r>
            <a:endParaRPr/>
          </a:p>
        </p:txBody>
      </p:sp>
      <p:sp>
        <p:nvSpPr>
          <p:cNvPr id="18" name="Text Placeholder 19" hidden="0"/>
          <p:cNvSpPr>
            <a:spLocks noGrp="1"/>
          </p:cNvSpPr>
          <p:nvPr isPhoto="0" userDrawn="0">
            <p:ph type="body" sz="quarter" idx="23" hasCustomPrompt="1"/>
          </p:nvPr>
        </p:nvSpPr>
        <p:spPr bwMode="auto">
          <a:xfrm>
            <a:off x="710972" y="4118077"/>
            <a:ext cx="3632428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>
                <a:latin typeface="+mn-lt"/>
              </a:defRPr>
            </a:lvl1pPr>
            <a:lvl5pPr marL="2114550" indent="-285750">
              <a:buFont typeface="Arial"/>
              <a:buChar char="•"/>
              <a:defRPr/>
            </a:lvl5pPr>
          </a:lstStyle>
          <a:p>
            <a:pPr lvl="0">
              <a:defRPr/>
            </a:pPr>
            <a:r>
              <a:rPr lang="en-US"/>
              <a:t>The extras</a:t>
            </a:r>
            <a:endParaRPr/>
          </a:p>
        </p:txBody>
      </p:sp>
      <p:sp>
        <p:nvSpPr>
          <p:cNvPr id="19" name="Slide Number Placeholder 1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pPr>
              <a:defRPr/>
            </a:pPr>
            <a:fld id="{3A707DD9-E92B-45E8-BE0A-E6B2EDF345E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Personal Profile - Righ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ontent Placeholder 5" hidden="0"/>
          <p:cNvSpPr>
            <a:spLocks noGrp="1"/>
          </p:cNvSpPr>
          <p:nvPr isPhoto="0" userDrawn="0">
            <p:ph sz="quarter" idx="10" hasCustomPrompt="1"/>
          </p:nvPr>
        </p:nvSpPr>
        <p:spPr bwMode="auto"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/>
              <a:buChar char="•"/>
              <a:defRPr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Lorem ipsum dolor sit </a:t>
            </a:r>
            <a:r>
              <a:rPr lang="en-US"/>
              <a:t>amet</a:t>
            </a:r>
            <a:r>
              <a:rPr lang="en-US"/>
              <a:t>, </a:t>
            </a:r>
            <a:r>
              <a:rPr lang="en-US"/>
              <a:t>consectetur</a:t>
            </a:r>
            <a:r>
              <a:rPr lang="en-US"/>
              <a:t> </a:t>
            </a:r>
            <a:r>
              <a:rPr lang="en-US"/>
              <a:t>adipiscing</a:t>
            </a:r>
            <a:r>
              <a:rPr lang="en-US"/>
              <a:t> </a:t>
            </a:r>
            <a:r>
              <a:rPr lang="en-US"/>
              <a:t>elit</a:t>
            </a:r>
            <a:r>
              <a:rPr lang="en-US"/>
              <a:t>. </a:t>
            </a:r>
            <a:r>
              <a:rPr lang="en-US"/>
              <a:t>Etiam</a:t>
            </a:r>
            <a:r>
              <a:rPr lang="en-US"/>
              <a:t> </a:t>
            </a:r>
            <a:r>
              <a:rPr lang="en-US"/>
              <a:t>lacinia</a:t>
            </a:r>
            <a:r>
              <a:rPr lang="en-US"/>
              <a:t>, </a:t>
            </a:r>
            <a:r>
              <a:rPr lang="en-US"/>
              <a:t>diam</a:t>
            </a:r>
            <a:r>
              <a:rPr lang="en-US"/>
              <a:t> </a:t>
            </a:r>
            <a:r>
              <a:rPr lang="en-US"/>
              <a:t>eget</a:t>
            </a:r>
            <a:r>
              <a:rPr lang="en-US"/>
              <a:t> </a:t>
            </a:r>
            <a:r>
              <a:rPr lang="en-US"/>
              <a:t>lobortis</a:t>
            </a:r>
            <a:r>
              <a:rPr lang="en-US"/>
              <a:t> </a:t>
            </a:r>
            <a:r>
              <a:rPr lang="en-US"/>
              <a:t>aliquet</a:t>
            </a:r>
            <a:r>
              <a:rPr lang="en-US"/>
              <a:t>, lacus lorem </a:t>
            </a:r>
            <a:r>
              <a:rPr lang="en-US"/>
              <a:t>placerat</a:t>
            </a:r>
            <a:r>
              <a:rPr lang="en-US"/>
              <a:t> libero, </a:t>
            </a:r>
            <a:r>
              <a:rPr lang="en-US"/>
              <a:t>nec</a:t>
            </a:r>
            <a:r>
              <a:rPr lang="en-US"/>
              <a:t> </a:t>
            </a:r>
            <a:r>
              <a:rPr lang="en-US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/>
              <a:t>est</a:t>
            </a:r>
            <a:r>
              <a:rPr lang="en-US"/>
              <a:t> </a:t>
            </a:r>
            <a:r>
              <a:rPr lang="en-US"/>
              <a:t>mauris</a:t>
            </a:r>
            <a:r>
              <a:rPr lang="en-US"/>
              <a:t> et </a:t>
            </a:r>
            <a:r>
              <a:rPr lang="en-US"/>
              <a:t>turpis</a:t>
            </a:r>
            <a:r>
              <a:rPr lang="en-US"/>
              <a:t>. </a:t>
            </a:r>
            <a:r>
              <a:rPr lang="en-US"/>
              <a:t>Suspendisse</a:t>
            </a:r>
            <a:r>
              <a:rPr lang="en-US"/>
              <a:t> </a:t>
            </a:r>
            <a:r>
              <a:rPr lang="en-US"/>
              <a:t>eleifend</a:t>
            </a:r>
            <a:r>
              <a:rPr lang="en-US"/>
              <a:t> </a:t>
            </a:r>
            <a:r>
              <a:rPr lang="en-US"/>
              <a:t>ornare</a:t>
            </a:r>
            <a:r>
              <a:rPr lang="en-US"/>
              <a:t> </a:t>
            </a:r>
            <a:r>
              <a:rPr lang="en-US"/>
              <a:t>diam</a:t>
            </a:r>
            <a:r>
              <a:rPr lang="en-US"/>
              <a:t> sit </a:t>
            </a:r>
            <a:r>
              <a:rPr lang="en-US"/>
              <a:t>amet</a:t>
            </a:r>
            <a:r>
              <a:rPr lang="en-US"/>
              <a:t> </a:t>
            </a:r>
            <a:r>
              <a:rPr lang="en-US"/>
              <a:t>facilisis</a:t>
            </a:r>
            <a:r>
              <a:rPr lang="en-US"/>
              <a:t>. Nunc lacus </a:t>
            </a:r>
            <a:r>
              <a:rPr lang="en-US"/>
              <a:t>mauris</a:t>
            </a:r>
            <a:r>
              <a:rPr lang="en-US"/>
              <a:t>, </a:t>
            </a:r>
            <a:r>
              <a:rPr lang="en-US"/>
              <a:t>sagittis</a:t>
            </a:r>
            <a:r>
              <a:rPr lang="en-US"/>
              <a:t> in </a:t>
            </a:r>
            <a:r>
              <a:rPr lang="en-US"/>
              <a:t>tortor</a:t>
            </a:r>
            <a:r>
              <a:rPr lang="en-US"/>
              <a:t> a, </a:t>
            </a:r>
            <a:r>
              <a:rPr lang="en-US"/>
              <a:t>scelerisque</a:t>
            </a:r>
            <a:r>
              <a:rPr lang="en-US"/>
              <a:t> </a:t>
            </a:r>
            <a:r>
              <a:rPr lang="en-US"/>
              <a:t>feugiat</a:t>
            </a:r>
            <a:r>
              <a:rPr lang="en-US"/>
              <a:t> </a:t>
            </a:r>
            <a:r>
              <a:rPr lang="en-US"/>
              <a:t>velit</a:t>
            </a:r>
            <a:r>
              <a:rPr lang="en-US"/>
              <a:t>. </a:t>
            </a:r>
            <a:endParaRPr/>
          </a:p>
          <a:p>
            <a:pPr lvl="0">
              <a:defRPr/>
            </a:pPr>
            <a:r>
              <a:rPr lang="en-US"/>
              <a:t>Nullam</a:t>
            </a:r>
            <a:r>
              <a:rPr lang="en-US"/>
              <a:t> sit </a:t>
            </a:r>
            <a:r>
              <a:rPr lang="en-US"/>
              <a:t>amet</a:t>
            </a:r>
            <a:r>
              <a:rPr lang="en-US"/>
              <a:t> </a:t>
            </a:r>
            <a:r>
              <a:rPr lang="en-US"/>
              <a:t>lobortis</a:t>
            </a:r>
            <a:r>
              <a:rPr lang="en-US"/>
              <a:t> </a:t>
            </a:r>
            <a:r>
              <a:rPr lang="en-US"/>
              <a:t>urna</a:t>
            </a:r>
            <a:r>
              <a:rPr lang="en-US"/>
              <a:t>. </a:t>
            </a:r>
            <a:r>
              <a:rPr lang="en-US"/>
              <a:t>Aenean</a:t>
            </a:r>
            <a:r>
              <a:rPr lang="en-US"/>
              <a:t> </a:t>
            </a:r>
            <a:r>
              <a:rPr lang="en-US"/>
              <a:t>auctor</a:t>
            </a:r>
            <a:r>
              <a:rPr lang="en-US"/>
              <a:t> ligula </a:t>
            </a:r>
            <a:r>
              <a:rPr lang="en-US"/>
              <a:t>feugiat</a:t>
            </a:r>
            <a:r>
              <a:rPr lang="en-US"/>
              <a:t>, </a:t>
            </a:r>
            <a:r>
              <a:rPr lang="en-US"/>
              <a:t>tempor</a:t>
            </a:r>
            <a:r>
              <a:rPr lang="en-US"/>
              <a:t> </a:t>
            </a:r>
            <a:r>
              <a:rPr lang="en-US"/>
              <a:t>diam</a:t>
            </a:r>
            <a:r>
              <a:rPr lang="en-US"/>
              <a:t> non, </a:t>
            </a:r>
            <a:r>
              <a:rPr lang="en-US"/>
              <a:t>viverra</a:t>
            </a:r>
            <a:r>
              <a:rPr lang="en-US"/>
              <a:t> </a:t>
            </a:r>
            <a:r>
              <a:rPr lang="en-US"/>
              <a:t>eros</a:t>
            </a:r>
            <a:r>
              <a:rPr lang="en-US"/>
              <a:t>. </a:t>
            </a:r>
            <a:r>
              <a:rPr lang="en-US"/>
              <a:t>Morbi</a:t>
            </a:r>
            <a:r>
              <a:rPr lang="en-US"/>
              <a:t> </a:t>
            </a:r>
            <a:r>
              <a:rPr lang="en-US"/>
              <a:t>hendrerit</a:t>
            </a:r>
            <a:r>
              <a:rPr lang="en-US"/>
              <a:t> </a:t>
            </a:r>
            <a:r>
              <a:rPr lang="en-US"/>
              <a:t>egestas</a:t>
            </a:r>
            <a:r>
              <a:rPr lang="en-US"/>
              <a:t> </a:t>
            </a:r>
            <a:r>
              <a:rPr lang="en-US"/>
              <a:t>nunc</a:t>
            </a:r>
            <a:r>
              <a:rPr lang="en-US"/>
              <a:t> vitae </a:t>
            </a:r>
            <a:r>
              <a:rPr lang="en-US"/>
              <a:t>commodo</a:t>
            </a:r>
            <a:r>
              <a:rPr lang="en-US"/>
              <a:t>. </a:t>
            </a:r>
            <a:r>
              <a:rPr lang="en-US"/>
              <a:t>Vestibulum</a:t>
            </a:r>
            <a:r>
              <a:rPr lang="en-US"/>
              <a:t> </a:t>
            </a:r>
            <a:r>
              <a:rPr lang="en-US"/>
              <a:t>pulvinar</a:t>
            </a:r>
            <a:r>
              <a:rPr lang="en-US"/>
              <a:t> nisi at </a:t>
            </a:r>
            <a:r>
              <a:rPr lang="en-US"/>
              <a:t>sollicitudin</a:t>
            </a:r>
            <a:r>
              <a:rPr lang="en-US"/>
              <a:t> </a:t>
            </a:r>
            <a:r>
              <a:rPr lang="en-US"/>
              <a:t>placerat</a:t>
            </a:r>
            <a:r>
              <a:rPr lang="en-US"/>
              <a:t>. </a:t>
            </a:r>
            <a:r>
              <a:rPr lang="en-US"/>
              <a:t>Aliquam</a:t>
            </a:r>
            <a:r>
              <a:rPr lang="en-US"/>
              <a:t> sit </a:t>
            </a:r>
            <a:r>
              <a:rPr lang="en-US"/>
              <a:t>amet</a:t>
            </a:r>
            <a:r>
              <a:rPr lang="en-US"/>
              <a:t> </a:t>
            </a:r>
            <a:r>
              <a:rPr lang="en-US"/>
              <a:t>leo</a:t>
            </a:r>
            <a:r>
              <a:rPr lang="en-US"/>
              <a:t> semper, </a:t>
            </a:r>
            <a:r>
              <a:rPr lang="en-US"/>
              <a:t>tincidunt</a:t>
            </a:r>
            <a:r>
              <a:rPr lang="en-US"/>
              <a:t> dolor a, </a:t>
            </a:r>
            <a:r>
              <a:rPr lang="en-US"/>
              <a:t>lobortis</a:t>
            </a:r>
            <a:r>
              <a:rPr lang="en-US"/>
              <a:t> </a:t>
            </a:r>
            <a:r>
              <a:rPr lang="en-US"/>
              <a:t>elit</a:t>
            </a:r>
            <a:r>
              <a:rPr lang="en-US"/>
              <a:t>. </a:t>
            </a:r>
            <a:r>
              <a:rPr lang="en-US"/>
              <a:t>Nulla</a:t>
            </a:r>
            <a:r>
              <a:rPr lang="en-US"/>
              <a:t> ipsum dolor, </a:t>
            </a:r>
            <a:r>
              <a:rPr lang="en-US"/>
              <a:t>condimentum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12" hasCustomPrompt="1"/>
          </p:nvPr>
        </p:nvSpPr>
        <p:spPr bwMode="auto">
          <a:xfrm>
            <a:off x="673893" y="1079500"/>
            <a:ext cx="3986211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en-US"/>
              <a:t>Highlight goes here</a:t>
            </a:r>
            <a:endParaRPr/>
          </a:p>
        </p:txBody>
      </p:sp>
      <p:sp>
        <p:nvSpPr>
          <p:cNvPr id="6" name="Slide Number Placeholder 1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pPr>
              <a:defRPr/>
            </a:pPr>
            <a:fld id="{3A707DD9-E92B-45E8-BE0A-E6B2EDF345EB}" type="slidenum">
              <a:rPr lang="en-US"/>
              <a:t/>
            </a:fld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15" hasCustomPrompt="1"/>
          </p:nvPr>
        </p:nvSpPr>
        <p:spPr bwMode="auto">
          <a:xfrm>
            <a:off x="673893" y="1437495"/>
            <a:ext cx="3986211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en-US"/>
              <a:t>Please put title here</a:t>
            </a:r>
            <a:endParaRPr/>
          </a:p>
        </p:txBody>
      </p:sp>
      <p:sp>
        <p:nvSpPr>
          <p:cNvPr id="8" name="Rectangle 12" hidden="0"/>
          <p:cNvSpPr/>
          <p:nvPr isPhoto="0" userDrawn="1"/>
        </p:nvSpPr>
        <p:spPr bwMode="auto">
          <a:xfrm>
            <a:off x="5333999" y="0"/>
            <a:ext cx="3810001" cy="4826639"/>
          </a:xfrm>
          <a:prstGeom prst="rect">
            <a:avLst/>
          </a:prstGeom>
          <a:solidFill>
            <a:srgbClr val="77CED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13" hidden="0"/>
          <p:cNvSpPr/>
          <p:nvPr isPhoto="0" userDrawn="1"/>
        </p:nvSpPr>
        <p:spPr bwMode="auto"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Picture Placeholder 11" hidden="0"/>
          <p:cNvSpPr>
            <a:spLocks noGrp="1"/>
          </p:cNvSpPr>
          <p:nvPr isPhoto="0" userDrawn="0">
            <p:ph type="pic" sz="quarter" idx="14" hasCustomPrompt="1"/>
          </p:nvPr>
        </p:nvSpPr>
        <p:spPr bwMode="auto"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PLEASE INSERT PHOTO HERE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Personal Profil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ontent Placeholder 5" hidden="0"/>
          <p:cNvSpPr>
            <a:spLocks noGrp="1"/>
          </p:cNvSpPr>
          <p:nvPr isPhoto="0" userDrawn="0">
            <p:ph sz="quarter" idx="12" hasCustomPrompt="1"/>
          </p:nvPr>
        </p:nvSpPr>
        <p:spPr bwMode="auto"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/>
              <a:buChar char="•"/>
              <a:defRPr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Lorem ipsum dolor sit </a:t>
            </a:r>
            <a:r>
              <a:rPr lang="en-US"/>
              <a:t>amet</a:t>
            </a:r>
            <a:r>
              <a:rPr lang="en-US"/>
              <a:t>, </a:t>
            </a:r>
            <a:r>
              <a:rPr lang="en-US"/>
              <a:t>consectetur</a:t>
            </a:r>
            <a:r>
              <a:rPr lang="en-US"/>
              <a:t> </a:t>
            </a:r>
            <a:r>
              <a:rPr lang="en-US"/>
              <a:t>adipiscing</a:t>
            </a:r>
            <a:r>
              <a:rPr lang="en-US"/>
              <a:t> </a:t>
            </a:r>
            <a:r>
              <a:rPr lang="en-US"/>
              <a:t>elit</a:t>
            </a:r>
            <a:r>
              <a:rPr lang="en-US"/>
              <a:t>. </a:t>
            </a:r>
            <a:r>
              <a:rPr lang="en-US"/>
              <a:t>Etiam</a:t>
            </a:r>
            <a:r>
              <a:rPr lang="en-US"/>
              <a:t> </a:t>
            </a:r>
            <a:r>
              <a:rPr lang="en-US"/>
              <a:t>lacinia</a:t>
            </a:r>
            <a:r>
              <a:rPr lang="en-US"/>
              <a:t>, </a:t>
            </a:r>
            <a:r>
              <a:rPr lang="en-US"/>
              <a:t>diam</a:t>
            </a:r>
            <a:r>
              <a:rPr lang="en-US"/>
              <a:t> </a:t>
            </a:r>
            <a:r>
              <a:rPr lang="en-US"/>
              <a:t>eget</a:t>
            </a:r>
            <a:r>
              <a:rPr lang="en-US"/>
              <a:t> </a:t>
            </a:r>
            <a:r>
              <a:rPr lang="en-US"/>
              <a:t>lobortis</a:t>
            </a:r>
            <a:r>
              <a:rPr lang="en-US"/>
              <a:t> </a:t>
            </a:r>
            <a:r>
              <a:rPr lang="en-US"/>
              <a:t>aliquet</a:t>
            </a:r>
            <a:r>
              <a:rPr lang="en-US"/>
              <a:t>, lacus lorem </a:t>
            </a:r>
            <a:r>
              <a:rPr lang="en-US"/>
              <a:t>placerat</a:t>
            </a:r>
            <a:r>
              <a:rPr lang="en-US"/>
              <a:t> libero, </a:t>
            </a:r>
            <a:r>
              <a:rPr lang="en-US"/>
              <a:t>nec</a:t>
            </a:r>
            <a:r>
              <a:rPr lang="en-US"/>
              <a:t> </a:t>
            </a:r>
            <a:r>
              <a:rPr lang="en-US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/>
              <a:t>est</a:t>
            </a:r>
            <a:r>
              <a:rPr lang="en-US"/>
              <a:t> </a:t>
            </a:r>
            <a:r>
              <a:rPr lang="en-US"/>
              <a:t>mauris</a:t>
            </a:r>
            <a:r>
              <a:rPr lang="en-US"/>
              <a:t> et </a:t>
            </a:r>
            <a:r>
              <a:rPr lang="en-US"/>
              <a:t>turpis</a:t>
            </a:r>
            <a:r>
              <a:rPr lang="en-US"/>
              <a:t>. </a:t>
            </a:r>
            <a:r>
              <a:rPr lang="en-US"/>
              <a:t>Suspendisse</a:t>
            </a:r>
            <a:r>
              <a:rPr lang="en-US"/>
              <a:t> </a:t>
            </a:r>
            <a:r>
              <a:rPr lang="en-US"/>
              <a:t>eleifend</a:t>
            </a:r>
            <a:r>
              <a:rPr lang="en-US"/>
              <a:t> </a:t>
            </a:r>
            <a:r>
              <a:rPr lang="en-US"/>
              <a:t>ornare</a:t>
            </a:r>
            <a:r>
              <a:rPr lang="en-US"/>
              <a:t> </a:t>
            </a:r>
            <a:r>
              <a:rPr lang="en-US"/>
              <a:t>diam</a:t>
            </a:r>
            <a:r>
              <a:rPr lang="en-US"/>
              <a:t> sit </a:t>
            </a:r>
            <a:r>
              <a:rPr lang="en-US"/>
              <a:t>amet</a:t>
            </a:r>
            <a:r>
              <a:rPr lang="en-US"/>
              <a:t> </a:t>
            </a:r>
            <a:r>
              <a:rPr lang="en-US"/>
              <a:t>facilisis</a:t>
            </a:r>
            <a:r>
              <a:rPr lang="en-US"/>
              <a:t>. Nunc lacus </a:t>
            </a:r>
            <a:r>
              <a:rPr lang="en-US"/>
              <a:t>mauris</a:t>
            </a:r>
            <a:r>
              <a:rPr lang="en-US"/>
              <a:t>, </a:t>
            </a:r>
            <a:r>
              <a:rPr lang="en-US"/>
              <a:t>sagittis</a:t>
            </a:r>
            <a:r>
              <a:rPr lang="en-US"/>
              <a:t> in </a:t>
            </a:r>
            <a:r>
              <a:rPr lang="en-US"/>
              <a:t>tortor</a:t>
            </a:r>
            <a:r>
              <a:rPr lang="en-US"/>
              <a:t> a, </a:t>
            </a:r>
            <a:r>
              <a:rPr lang="en-US"/>
              <a:t>scelerisque</a:t>
            </a:r>
            <a:r>
              <a:rPr lang="en-US"/>
              <a:t> </a:t>
            </a:r>
            <a:r>
              <a:rPr lang="en-US"/>
              <a:t>feugiat</a:t>
            </a:r>
            <a:r>
              <a:rPr lang="en-US"/>
              <a:t> </a:t>
            </a:r>
            <a:r>
              <a:rPr lang="en-US"/>
              <a:t>velit</a:t>
            </a:r>
            <a:r>
              <a:rPr lang="en-US"/>
              <a:t>.</a:t>
            </a:r>
            <a:endParaRPr/>
          </a:p>
          <a:p>
            <a:pPr lvl="0">
              <a:defRPr/>
            </a:pPr>
            <a:r>
              <a:rPr lang="en-US"/>
              <a:t>Nullam</a:t>
            </a:r>
            <a:r>
              <a:rPr lang="en-US"/>
              <a:t> sit </a:t>
            </a:r>
            <a:r>
              <a:rPr lang="en-US"/>
              <a:t>amet</a:t>
            </a:r>
            <a:r>
              <a:rPr lang="en-US"/>
              <a:t> </a:t>
            </a:r>
            <a:r>
              <a:rPr lang="en-US"/>
              <a:t>lobortis</a:t>
            </a:r>
            <a:r>
              <a:rPr lang="en-US"/>
              <a:t> </a:t>
            </a:r>
            <a:r>
              <a:rPr lang="en-US"/>
              <a:t>urna</a:t>
            </a:r>
            <a:r>
              <a:rPr lang="en-US"/>
              <a:t>. </a:t>
            </a:r>
            <a:r>
              <a:rPr lang="en-US"/>
              <a:t>Aenean</a:t>
            </a:r>
            <a:r>
              <a:rPr lang="en-US"/>
              <a:t> </a:t>
            </a:r>
            <a:r>
              <a:rPr lang="en-US"/>
              <a:t>auctor</a:t>
            </a:r>
            <a:r>
              <a:rPr lang="en-US"/>
              <a:t> ligula </a:t>
            </a:r>
            <a:r>
              <a:rPr lang="en-US"/>
              <a:t>feugiat</a:t>
            </a:r>
            <a:r>
              <a:rPr lang="en-US"/>
              <a:t>, </a:t>
            </a:r>
            <a:r>
              <a:rPr lang="en-US"/>
              <a:t>tempor</a:t>
            </a:r>
            <a:r>
              <a:rPr lang="en-US"/>
              <a:t> </a:t>
            </a:r>
            <a:r>
              <a:rPr lang="en-US"/>
              <a:t>diam</a:t>
            </a:r>
            <a:r>
              <a:rPr lang="en-US"/>
              <a:t> non, </a:t>
            </a:r>
            <a:r>
              <a:rPr lang="en-US"/>
              <a:t>viverra</a:t>
            </a:r>
            <a:r>
              <a:rPr lang="en-US"/>
              <a:t> </a:t>
            </a:r>
            <a:r>
              <a:rPr lang="en-US"/>
              <a:t>eros</a:t>
            </a:r>
            <a:r>
              <a:rPr lang="en-US"/>
              <a:t>. </a:t>
            </a:r>
            <a:r>
              <a:rPr lang="en-US"/>
              <a:t>Morbi</a:t>
            </a:r>
            <a:r>
              <a:rPr lang="en-US"/>
              <a:t> </a:t>
            </a:r>
            <a:r>
              <a:rPr lang="en-US"/>
              <a:t>hendrerit</a:t>
            </a:r>
            <a:r>
              <a:rPr lang="en-US"/>
              <a:t> </a:t>
            </a:r>
            <a:r>
              <a:rPr lang="en-US"/>
              <a:t>egestas</a:t>
            </a:r>
            <a:r>
              <a:rPr lang="en-US"/>
              <a:t> </a:t>
            </a:r>
            <a:r>
              <a:rPr lang="en-US"/>
              <a:t>nunc</a:t>
            </a:r>
            <a:r>
              <a:rPr lang="en-US"/>
              <a:t> vitae </a:t>
            </a:r>
            <a:r>
              <a:rPr lang="en-US"/>
              <a:t>commodo</a:t>
            </a:r>
            <a:r>
              <a:rPr lang="en-US"/>
              <a:t>. </a:t>
            </a:r>
            <a:r>
              <a:rPr lang="en-US"/>
              <a:t>Vestibulum</a:t>
            </a:r>
            <a:r>
              <a:rPr lang="en-US"/>
              <a:t> </a:t>
            </a:r>
            <a:r>
              <a:rPr lang="en-US"/>
              <a:t>pulvinar</a:t>
            </a:r>
            <a:r>
              <a:rPr lang="en-US"/>
              <a:t> nisi at </a:t>
            </a:r>
            <a:r>
              <a:rPr lang="en-US"/>
              <a:t>sollicitudin</a:t>
            </a:r>
            <a:r>
              <a:rPr lang="en-US"/>
              <a:t> </a:t>
            </a:r>
            <a:r>
              <a:rPr lang="en-US"/>
              <a:t>placerat</a:t>
            </a:r>
            <a:r>
              <a:rPr lang="en-US"/>
              <a:t>. </a:t>
            </a:r>
            <a:r>
              <a:rPr lang="en-US"/>
              <a:t>Aliquam</a:t>
            </a:r>
            <a:r>
              <a:rPr lang="en-US"/>
              <a:t> sit </a:t>
            </a:r>
            <a:r>
              <a:rPr lang="en-US"/>
              <a:t>amet</a:t>
            </a:r>
            <a:r>
              <a:rPr lang="en-US"/>
              <a:t> </a:t>
            </a:r>
            <a:r>
              <a:rPr lang="en-US"/>
              <a:t>leo</a:t>
            </a:r>
            <a:r>
              <a:rPr lang="en-US"/>
              <a:t> semper, </a:t>
            </a:r>
            <a:r>
              <a:rPr lang="en-US"/>
              <a:t>tincidunt</a:t>
            </a:r>
            <a:r>
              <a:rPr lang="en-US"/>
              <a:t> dolor a, </a:t>
            </a:r>
            <a:r>
              <a:rPr lang="en-US"/>
              <a:t>lobortis</a:t>
            </a:r>
            <a:r>
              <a:rPr lang="en-US"/>
              <a:t> </a:t>
            </a:r>
            <a:r>
              <a:rPr lang="en-US"/>
              <a:t>elit</a:t>
            </a:r>
            <a:r>
              <a:rPr lang="en-US"/>
              <a:t>. </a:t>
            </a:r>
            <a:r>
              <a:rPr lang="en-US"/>
              <a:t>Nulla</a:t>
            </a:r>
            <a:r>
              <a:rPr lang="en-US"/>
              <a:t> ipsum dolor, </a:t>
            </a:r>
            <a:r>
              <a:rPr lang="en-US"/>
              <a:t>condimentum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13" hasCustomPrompt="1"/>
          </p:nvPr>
        </p:nvSpPr>
        <p:spPr bwMode="auto"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en-US"/>
              <a:t>Please put name here</a:t>
            </a:r>
            <a:endParaRPr/>
          </a:p>
        </p:txBody>
      </p:sp>
      <p:sp>
        <p:nvSpPr>
          <p:cNvPr id="6" name="Rectangle 8" hidden="0"/>
          <p:cNvSpPr/>
          <p:nvPr isPhoto="0" userDrawn="1"/>
        </p:nvSpPr>
        <p:spPr bwMode="auto">
          <a:xfrm>
            <a:off x="-1" y="0"/>
            <a:ext cx="3810001" cy="4826639"/>
          </a:xfrm>
          <a:prstGeom prst="rect">
            <a:avLst/>
          </a:prstGeom>
          <a:solidFill>
            <a:srgbClr val="77CED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9" hidden="0"/>
          <p:cNvSpPr/>
          <p:nvPr isPhoto="0" userDrawn="1"/>
        </p:nvSpPr>
        <p:spPr bwMode="auto"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Picture Placeholder 11" hidden="0"/>
          <p:cNvSpPr>
            <a:spLocks noGrp="1"/>
          </p:cNvSpPr>
          <p:nvPr isPhoto="0" userDrawn="0">
            <p:ph type="pic" sz="quarter" idx="14" hasCustomPrompt="1"/>
          </p:nvPr>
        </p:nvSpPr>
        <p:spPr bwMode="auto"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PLEASE INSERT PHOTO HERE</a:t>
            </a:r>
            <a:endParaRPr/>
          </a:p>
        </p:txBody>
      </p:sp>
      <p:sp>
        <p:nvSpPr>
          <p:cNvPr id="9" name="Text Placeholder 4" hidden="0"/>
          <p:cNvSpPr>
            <a:spLocks noGrp="1"/>
          </p:cNvSpPr>
          <p:nvPr isPhoto="0" userDrawn="0">
            <p:ph type="body" sz="quarter" idx="15" hasCustomPrompt="1"/>
          </p:nvPr>
        </p:nvSpPr>
        <p:spPr bwMode="auto"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en-US"/>
              <a:t>Please put title here</a:t>
            </a:r>
            <a:endParaRPr/>
          </a:p>
        </p:txBody>
      </p:sp>
      <p:sp>
        <p:nvSpPr>
          <p:cNvPr id="10" name="Slide Number Placeholder 1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pPr>
              <a:defRPr/>
            </a:pPr>
            <a:fld id="{3A707DD9-E92B-45E8-BE0A-E6B2EDF345E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Content on Color Canvas">
    <p:bg>
      <p:bgPr shadeToTitle="0">
        <a:solidFill>
          <a:schemeClr val="accent3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1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Please Add Slide Headline Here</a:t>
            </a:r>
            <a:endParaRPr/>
          </a:p>
        </p:txBody>
      </p:sp>
      <p:sp>
        <p:nvSpPr>
          <p:cNvPr id="5" name="Content Placeholder 5" hidden="0"/>
          <p:cNvSpPr>
            <a:spLocks noGrp="1"/>
          </p:cNvSpPr>
          <p:nvPr isPhoto="0" userDrawn="0">
            <p:ph sz="quarter" idx="10" hasCustomPrompt="1"/>
          </p:nvPr>
        </p:nvSpPr>
        <p:spPr bwMode="auto"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/>
              <a:buChar char="•"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Lorem ipsum dolor sit </a:t>
            </a:r>
            <a:r>
              <a:rPr lang="en-US"/>
              <a:t>amet</a:t>
            </a:r>
            <a:r>
              <a:rPr lang="en-US"/>
              <a:t>, </a:t>
            </a:r>
            <a:r>
              <a:rPr lang="en-US"/>
              <a:t>consectetur</a:t>
            </a:r>
            <a:r>
              <a:rPr lang="en-US"/>
              <a:t> </a:t>
            </a:r>
            <a:r>
              <a:rPr lang="en-US"/>
              <a:t>adipiscing</a:t>
            </a:r>
            <a:r>
              <a:rPr lang="en-US"/>
              <a:t> </a:t>
            </a:r>
            <a:r>
              <a:rPr lang="en-US"/>
              <a:t>elit</a:t>
            </a:r>
            <a:r>
              <a:rPr lang="en-US"/>
              <a:t>. </a:t>
            </a:r>
            <a:r>
              <a:rPr lang="en-US"/>
              <a:t>Etiam</a:t>
            </a:r>
            <a:r>
              <a:rPr lang="en-US"/>
              <a:t> </a:t>
            </a:r>
            <a:r>
              <a:rPr lang="en-US"/>
              <a:t>lacinia</a:t>
            </a:r>
            <a:r>
              <a:rPr lang="en-US"/>
              <a:t>, </a:t>
            </a:r>
            <a:r>
              <a:rPr lang="en-US"/>
              <a:t>diam</a:t>
            </a:r>
            <a:r>
              <a:rPr lang="en-US"/>
              <a:t> </a:t>
            </a:r>
            <a:r>
              <a:rPr lang="en-US"/>
              <a:t>eget</a:t>
            </a:r>
            <a:r>
              <a:rPr lang="en-US"/>
              <a:t> </a:t>
            </a:r>
            <a:r>
              <a:rPr lang="en-US"/>
              <a:t>lobortis</a:t>
            </a:r>
            <a:r>
              <a:rPr lang="en-US"/>
              <a:t> </a:t>
            </a:r>
            <a:r>
              <a:rPr lang="en-US"/>
              <a:t>aliquet</a:t>
            </a:r>
            <a:r>
              <a:rPr lang="en-US"/>
              <a:t>, lacus lorem </a:t>
            </a:r>
            <a:r>
              <a:rPr lang="en-US"/>
              <a:t>placerat</a:t>
            </a:r>
            <a:r>
              <a:rPr lang="en-US"/>
              <a:t> libero, </a:t>
            </a:r>
            <a:r>
              <a:rPr lang="en-US"/>
              <a:t>nec</a:t>
            </a:r>
            <a:r>
              <a:rPr lang="en-US"/>
              <a:t> </a:t>
            </a:r>
            <a:r>
              <a:rPr lang="en-US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/>
              <a:t>est</a:t>
            </a:r>
            <a:r>
              <a:rPr lang="en-US"/>
              <a:t> </a:t>
            </a:r>
            <a:r>
              <a:rPr lang="en-US"/>
              <a:t>mauris</a:t>
            </a:r>
            <a:r>
              <a:rPr lang="en-US"/>
              <a:t> et </a:t>
            </a:r>
            <a:r>
              <a:rPr lang="en-US"/>
              <a:t>turpis</a:t>
            </a:r>
            <a:r>
              <a:rPr lang="en-US"/>
              <a:t>. </a:t>
            </a:r>
            <a:r>
              <a:rPr lang="en-US"/>
              <a:t>Suspendisse</a:t>
            </a:r>
            <a:r>
              <a:rPr lang="en-US"/>
              <a:t> </a:t>
            </a:r>
            <a:r>
              <a:rPr lang="en-US"/>
              <a:t>eleifend</a:t>
            </a:r>
            <a:r>
              <a:rPr lang="en-US"/>
              <a:t> </a:t>
            </a:r>
            <a:r>
              <a:rPr lang="en-US"/>
              <a:t>ornare</a:t>
            </a:r>
            <a:r>
              <a:rPr lang="en-US"/>
              <a:t> </a:t>
            </a:r>
            <a:r>
              <a:rPr lang="en-US"/>
              <a:t>diam</a:t>
            </a:r>
            <a:r>
              <a:rPr lang="en-US"/>
              <a:t> sit </a:t>
            </a:r>
            <a:r>
              <a:rPr lang="en-US"/>
              <a:t>amet</a:t>
            </a:r>
            <a:r>
              <a:rPr lang="en-US"/>
              <a:t> </a:t>
            </a:r>
            <a:r>
              <a:rPr lang="en-US"/>
              <a:t>facilisis</a:t>
            </a:r>
            <a:r>
              <a:rPr lang="en-US"/>
              <a:t>. Nunc lacus </a:t>
            </a:r>
            <a:r>
              <a:rPr lang="en-US"/>
              <a:t>mauris</a:t>
            </a:r>
            <a:r>
              <a:rPr lang="en-US"/>
              <a:t>, </a:t>
            </a:r>
            <a:r>
              <a:rPr lang="en-US"/>
              <a:t>sagittis</a:t>
            </a:r>
            <a:r>
              <a:rPr lang="en-US"/>
              <a:t> in </a:t>
            </a:r>
            <a:r>
              <a:rPr lang="en-US"/>
              <a:t>tortor</a:t>
            </a:r>
            <a:r>
              <a:rPr lang="en-US"/>
              <a:t> a, </a:t>
            </a:r>
            <a:r>
              <a:rPr lang="en-US"/>
              <a:t>scelerisque</a:t>
            </a:r>
            <a:r>
              <a:rPr lang="en-US"/>
              <a:t> </a:t>
            </a:r>
            <a:r>
              <a:rPr lang="en-US"/>
              <a:t>feugiat</a:t>
            </a:r>
            <a:r>
              <a:rPr lang="en-US"/>
              <a:t> </a:t>
            </a:r>
            <a:r>
              <a:rPr lang="en-US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/>
              <a:t>Nullam</a:t>
            </a:r>
            <a:r>
              <a:rPr lang="en-US"/>
              <a:t> sit </a:t>
            </a:r>
            <a:r>
              <a:rPr lang="en-US"/>
              <a:t>amet</a:t>
            </a:r>
            <a:r>
              <a:rPr lang="en-US"/>
              <a:t> </a:t>
            </a:r>
            <a:r>
              <a:rPr lang="en-US"/>
              <a:t>lobortis</a:t>
            </a:r>
            <a:r>
              <a:rPr lang="en-US"/>
              <a:t> </a:t>
            </a:r>
            <a:r>
              <a:rPr lang="en-US"/>
              <a:t>urna</a:t>
            </a:r>
            <a:r>
              <a:rPr lang="en-US"/>
              <a:t>. </a:t>
            </a:r>
            <a:r>
              <a:rPr lang="en-US"/>
              <a:t>Aenean</a:t>
            </a:r>
            <a:r>
              <a:rPr lang="en-US"/>
              <a:t> </a:t>
            </a:r>
            <a:r>
              <a:rPr lang="en-US"/>
              <a:t>auctor</a:t>
            </a:r>
            <a:r>
              <a:rPr lang="en-US"/>
              <a:t> ligula </a:t>
            </a:r>
            <a:r>
              <a:rPr lang="en-US"/>
              <a:t>feugiat</a:t>
            </a:r>
            <a:r>
              <a:rPr lang="en-US"/>
              <a:t>, </a:t>
            </a:r>
            <a:r>
              <a:rPr lang="en-US"/>
              <a:t>tempor</a:t>
            </a:r>
            <a:r>
              <a:rPr lang="en-US"/>
              <a:t> </a:t>
            </a:r>
            <a:r>
              <a:rPr lang="en-US"/>
              <a:t>diam</a:t>
            </a:r>
            <a:r>
              <a:rPr lang="en-US"/>
              <a:t> non, </a:t>
            </a:r>
            <a:r>
              <a:rPr lang="en-US"/>
              <a:t>viverra</a:t>
            </a:r>
            <a:r>
              <a:rPr lang="en-US"/>
              <a:t> </a:t>
            </a:r>
            <a:r>
              <a:rPr lang="en-US"/>
              <a:t>eros</a:t>
            </a:r>
            <a:r>
              <a:rPr lang="en-US"/>
              <a:t>. </a:t>
            </a:r>
            <a:r>
              <a:rPr lang="en-US"/>
              <a:t>Morbi</a:t>
            </a:r>
            <a:r>
              <a:rPr lang="en-US"/>
              <a:t> </a:t>
            </a:r>
            <a:r>
              <a:rPr lang="en-US"/>
              <a:t>hendrerit</a:t>
            </a:r>
            <a:r>
              <a:rPr lang="en-US"/>
              <a:t> </a:t>
            </a:r>
            <a:r>
              <a:rPr lang="en-US"/>
              <a:t>egestas</a:t>
            </a:r>
            <a:r>
              <a:rPr lang="en-US"/>
              <a:t> </a:t>
            </a:r>
            <a:r>
              <a:rPr lang="en-US"/>
              <a:t>nunc</a:t>
            </a:r>
            <a:r>
              <a:rPr lang="en-US"/>
              <a:t> vitae </a:t>
            </a:r>
            <a:r>
              <a:rPr lang="en-US"/>
              <a:t>commodo</a:t>
            </a:r>
            <a:r>
              <a:rPr lang="en-US"/>
              <a:t>. </a:t>
            </a:r>
            <a:r>
              <a:rPr lang="en-US"/>
              <a:t>Vestibulum</a:t>
            </a:r>
            <a:r>
              <a:rPr lang="en-US"/>
              <a:t> </a:t>
            </a:r>
            <a:r>
              <a:rPr lang="en-US"/>
              <a:t>pulvinar</a:t>
            </a:r>
            <a:r>
              <a:rPr lang="en-US"/>
              <a:t> nisi at </a:t>
            </a:r>
            <a:r>
              <a:rPr lang="en-US"/>
              <a:t>sollicitudin</a:t>
            </a:r>
            <a:r>
              <a:rPr lang="en-US"/>
              <a:t> </a:t>
            </a:r>
            <a:r>
              <a:rPr lang="en-US"/>
              <a:t>placerat</a:t>
            </a:r>
            <a:r>
              <a:rPr lang="en-US"/>
              <a:t>. </a:t>
            </a:r>
            <a:r>
              <a:rPr lang="en-US"/>
              <a:t>Aliquam</a:t>
            </a:r>
            <a:r>
              <a:rPr lang="en-US"/>
              <a:t> sit </a:t>
            </a:r>
            <a:r>
              <a:rPr lang="en-US"/>
              <a:t>amet</a:t>
            </a:r>
            <a:r>
              <a:rPr lang="en-US"/>
              <a:t> </a:t>
            </a:r>
            <a:r>
              <a:rPr lang="en-US"/>
              <a:t>leo</a:t>
            </a:r>
            <a:r>
              <a:rPr lang="en-US"/>
              <a:t> semper, </a:t>
            </a:r>
            <a:r>
              <a:rPr lang="en-US"/>
              <a:t>tincidunt</a:t>
            </a:r>
            <a:r>
              <a:rPr lang="en-US"/>
              <a:t> dolor a, </a:t>
            </a:r>
            <a:r>
              <a:rPr lang="en-US"/>
              <a:t>lobortis</a:t>
            </a:r>
            <a:r>
              <a:rPr lang="en-US"/>
              <a:t> </a:t>
            </a:r>
            <a:r>
              <a:rPr lang="en-US"/>
              <a:t>elit</a:t>
            </a:r>
            <a:r>
              <a:rPr lang="en-US"/>
              <a:t>. </a:t>
            </a:r>
            <a:r>
              <a:rPr lang="en-US"/>
              <a:t>Nulla</a:t>
            </a:r>
            <a:r>
              <a:rPr lang="en-US"/>
              <a:t> ipsum dolor, </a:t>
            </a:r>
            <a:r>
              <a:rPr lang="en-US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/>
              <a:t>varius</a:t>
            </a:r>
            <a:r>
              <a:rPr lang="en-US"/>
              <a:t> </a:t>
            </a:r>
            <a:r>
              <a:rPr lang="en-US"/>
              <a:t>lobortis</a:t>
            </a:r>
            <a:r>
              <a:rPr lang="en-US"/>
              <a:t> </a:t>
            </a:r>
            <a:r>
              <a:rPr lang="en-US"/>
              <a:t>lectus</a:t>
            </a:r>
            <a:r>
              <a:rPr lang="en-US"/>
              <a:t>. </a:t>
            </a:r>
            <a:r>
              <a:rPr lang="en-US"/>
              <a:t>Fusce</a:t>
            </a:r>
            <a:r>
              <a:rPr lang="en-US"/>
              <a:t> </a:t>
            </a:r>
            <a:r>
              <a:rPr lang="en-US"/>
              <a:t>fermentum</a:t>
            </a:r>
            <a:r>
              <a:rPr lang="en-US"/>
              <a:t> </a:t>
            </a:r>
            <a:r>
              <a:rPr lang="en-US"/>
              <a:t>bibendum</a:t>
            </a:r>
            <a:r>
              <a:rPr lang="en-US"/>
              <a:t> </a:t>
            </a:r>
            <a:r>
              <a:rPr lang="en-US"/>
              <a:t>varius</a:t>
            </a:r>
            <a:r>
              <a:rPr lang="en-US"/>
              <a:t>. </a:t>
            </a:r>
            <a:r>
              <a:rPr lang="en-US"/>
              <a:t>Pellentesque</a:t>
            </a:r>
            <a:r>
              <a:rPr lang="en-US"/>
              <a:t> habitant </a:t>
            </a:r>
            <a:r>
              <a:rPr lang="en-US"/>
              <a:t>morbi</a:t>
            </a:r>
            <a:r>
              <a:rPr lang="en-US"/>
              <a:t> </a:t>
            </a:r>
            <a:r>
              <a:rPr lang="en-US"/>
              <a:t>tristique</a:t>
            </a:r>
            <a:r>
              <a:rPr lang="en-US"/>
              <a:t> </a:t>
            </a:r>
            <a:r>
              <a:rPr lang="en-US"/>
              <a:t>senectus</a:t>
            </a:r>
            <a:r>
              <a:rPr lang="en-US"/>
              <a:t> et </a:t>
            </a:r>
            <a:r>
              <a:rPr lang="en-US"/>
              <a:t>netus</a:t>
            </a:r>
            <a:r>
              <a:rPr lang="en-US"/>
              <a:t> et </a:t>
            </a:r>
            <a:r>
              <a:rPr lang="en-US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/>
              <a:t>turpis</a:t>
            </a:r>
            <a:r>
              <a:rPr lang="en-US"/>
              <a:t> </a:t>
            </a:r>
            <a:r>
              <a:rPr lang="en-US"/>
              <a:t>egestas</a:t>
            </a:r>
            <a:r>
              <a:rPr lang="en-US"/>
              <a:t>.</a:t>
            </a:r>
            <a:endParaRPr/>
          </a:p>
          <a:p>
            <a:pPr marL="171450" marR="0" lvl="0" indent="-171450" algn="l" defTabSz="914400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  <a:endParaRPr/>
          </a:p>
        </p:txBody>
      </p:sp>
      <p:cxnSp>
        <p:nvCxnSpPr>
          <p:cNvPr id="6" name="Straight Connector 3" hidden="0"/>
          <p:cNvCxnSpPr>
            <a:cxnSpLocks/>
          </p:cNvCxnSpPr>
          <p:nvPr isPhoto="0" userDrawn="1"/>
        </p:nvCxnSpPr>
        <p:spPr bwMode="auto"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pPr>
              <a:defRPr/>
            </a:pPr>
            <a:fld id="{3A707DD9-E92B-45E8-BE0A-E6B2EDF345E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Comparison on Color Canvas">
    <p:bg>
      <p:bgPr shadeToTitle="0">
        <a:solidFill>
          <a:schemeClr val="accent3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1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Please Add Slide Headline Here</a:t>
            </a:r>
            <a:endParaRPr/>
          </a:p>
        </p:txBody>
      </p:sp>
      <p:sp>
        <p:nvSpPr>
          <p:cNvPr id="5" name="Content Placeholder 5" hidden="0"/>
          <p:cNvSpPr>
            <a:spLocks noGrp="1"/>
          </p:cNvSpPr>
          <p:nvPr isPhoto="0" userDrawn="0">
            <p:ph sz="quarter" idx="10" hasCustomPrompt="1"/>
          </p:nvPr>
        </p:nvSpPr>
        <p:spPr bwMode="auto"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Lorem ipsum dolor sit </a:t>
            </a:r>
            <a:r>
              <a:rPr lang="en-US"/>
              <a:t>amet</a:t>
            </a:r>
            <a:r>
              <a:rPr lang="en-US"/>
              <a:t>, </a:t>
            </a:r>
            <a:r>
              <a:rPr lang="en-US"/>
              <a:t>consectetur</a:t>
            </a:r>
            <a:r>
              <a:rPr lang="en-US"/>
              <a:t> </a:t>
            </a:r>
            <a:r>
              <a:rPr lang="en-US"/>
              <a:t>adipiscing</a:t>
            </a:r>
            <a:r>
              <a:rPr lang="en-US"/>
              <a:t> </a:t>
            </a:r>
            <a:r>
              <a:rPr lang="en-US"/>
              <a:t>elit</a:t>
            </a:r>
            <a:r>
              <a:rPr lang="en-US"/>
              <a:t>. </a:t>
            </a:r>
            <a:r>
              <a:rPr lang="en-US"/>
              <a:t>Etiam</a:t>
            </a:r>
            <a:r>
              <a:rPr lang="en-US"/>
              <a:t> </a:t>
            </a:r>
            <a:r>
              <a:rPr lang="en-US"/>
              <a:t>lacinia</a:t>
            </a:r>
            <a:r>
              <a:rPr lang="en-US"/>
              <a:t>, </a:t>
            </a:r>
            <a:r>
              <a:rPr lang="en-US"/>
              <a:t>diam</a:t>
            </a:r>
            <a:r>
              <a:rPr lang="en-US"/>
              <a:t> </a:t>
            </a:r>
            <a:r>
              <a:rPr lang="en-US"/>
              <a:t>eget</a:t>
            </a:r>
            <a:r>
              <a:rPr lang="en-US"/>
              <a:t> </a:t>
            </a:r>
            <a:r>
              <a:rPr lang="en-US"/>
              <a:t>lobortis</a:t>
            </a:r>
            <a:r>
              <a:rPr lang="en-US"/>
              <a:t> </a:t>
            </a:r>
            <a:r>
              <a:rPr lang="en-US"/>
              <a:t>aliquet</a:t>
            </a:r>
            <a:r>
              <a:rPr lang="en-US"/>
              <a:t>, lacus lorem </a:t>
            </a:r>
            <a:r>
              <a:rPr lang="en-US"/>
              <a:t>placerat</a:t>
            </a:r>
            <a:r>
              <a:rPr lang="en-US"/>
              <a:t> libero, </a:t>
            </a:r>
            <a:r>
              <a:rPr lang="en-US"/>
              <a:t>nec</a:t>
            </a:r>
            <a:r>
              <a:rPr lang="en-US"/>
              <a:t> </a:t>
            </a:r>
            <a:r>
              <a:rPr lang="en-US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/>
              <a:t>est</a:t>
            </a:r>
            <a:r>
              <a:rPr lang="en-US"/>
              <a:t> </a:t>
            </a:r>
            <a:r>
              <a:rPr lang="en-US"/>
              <a:t>mauris</a:t>
            </a:r>
            <a:r>
              <a:rPr lang="en-US"/>
              <a:t> et </a:t>
            </a:r>
            <a:r>
              <a:rPr lang="en-US"/>
              <a:t>turpis</a:t>
            </a:r>
            <a:r>
              <a:rPr lang="en-US"/>
              <a:t>. </a:t>
            </a:r>
            <a:r>
              <a:rPr lang="en-US"/>
              <a:t>Suspendisse</a:t>
            </a:r>
            <a:r>
              <a:rPr lang="en-US"/>
              <a:t> </a:t>
            </a:r>
            <a:r>
              <a:rPr lang="en-US"/>
              <a:t>eleifend</a:t>
            </a:r>
            <a:r>
              <a:rPr lang="en-US"/>
              <a:t> </a:t>
            </a:r>
            <a:r>
              <a:rPr lang="en-US"/>
              <a:t>ornare</a:t>
            </a:r>
            <a:r>
              <a:rPr lang="en-US"/>
              <a:t> </a:t>
            </a:r>
            <a:r>
              <a:rPr lang="en-US"/>
              <a:t>diam</a:t>
            </a:r>
            <a:r>
              <a:rPr lang="en-US"/>
              <a:t> sit </a:t>
            </a:r>
            <a:r>
              <a:rPr lang="en-US"/>
              <a:t>amet</a:t>
            </a:r>
            <a:r>
              <a:rPr lang="en-US"/>
              <a:t> </a:t>
            </a:r>
            <a:r>
              <a:rPr lang="en-US"/>
              <a:t>facilisis</a:t>
            </a:r>
            <a:r>
              <a:rPr lang="en-US"/>
              <a:t>. Nunc lacus </a:t>
            </a:r>
            <a:r>
              <a:rPr lang="en-US"/>
              <a:t>mauris</a:t>
            </a:r>
            <a:r>
              <a:rPr lang="en-US"/>
              <a:t>, </a:t>
            </a:r>
            <a:r>
              <a:rPr lang="en-US"/>
              <a:t>sagittis</a:t>
            </a:r>
            <a:r>
              <a:rPr lang="en-US"/>
              <a:t> in </a:t>
            </a:r>
            <a:r>
              <a:rPr lang="en-US"/>
              <a:t>tortor</a:t>
            </a:r>
            <a:r>
              <a:rPr lang="en-US"/>
              <a:t> a, </a:t>
            </a:r>
            <a:r>
              <a:rPr lang="en-US"/>
              <a:t>scelerisque</a:t>
            </a:r>
            <a:r>
              <a:rPr lang="en-US"/>
              <a:t> </a:t>
            </a:r>
            <a:r>
              <a:rPr lang="en-US"/>
              <a:t>feugiat</a:t>
            </a:r>
            <a:r>
              <a:rPr lang="en-US"/>
              <a:t> </a:t>
            </a:r>
            <a:r>
              <a:rPr lang="en-US"/>
              <a:t>velit</a:t>
            </a:r>
            <a:r>
              <a:rPr lang="en-US"/>
              <a:t>. </a:t>
            </a:r>
            <a:endParaRPr/>
          </a:p>
          <a:p>
            <a:pPr lvl="0">
              <a:defRPr/>
            </a:pPr>
            <a:r>
              <a:rPr lang="en-US"/>
              <a:t>Nullam</a:t>
            </a:r>
            <a:r>
              <a:rPr lang="en-US"/>
              <a:t> sit </a:t>
            </a:r>
            <a:r>
              <a:rPr lang="en-US"/>
              <a:t>amet</a:t>
            </a:r>
            <a:r>
              <a:rPr lang="en-US"/>
              <a:t> </a:t>
            </a:r>
            <a:r>
              <a:rPr lang="en-US"/>
              <a:t>lobortis</a:t>
            </a:r>
            <a:r>
              <a:rPr lang="en-US"/>
              <a:t> </a:t>
            </a:r>
            <a:r>
              <a:rPr lang="en-US"/>
              <a:t>urna</a:t>
            </a:r>
            <a:r>
              <a:rPr lang="en-US"/>
              <a:t>. </a:t>
            </a:r>
            <a:r>
              <a:rPr lang="en-US"/>
              <a:t>Aenean</a:t>
            </a:r>
            <a:r>
              <a:rPr lang="en-US"/>
              <a:t> </a:t>
            </a:r>
            <a:r>
              <a:rPr lang="en-US"/>
              <a:t>auctor</a:t>
            </a:r>
            <a:r>
              <a:rPr lang="en-US"/>
              <a:t> ligula </a:t>
            </a:r>
            <a:r>
              <a:rPr lang="en-US"/>
              <a:t>feugiat</a:t>
            </a:r>
            <a:r>
              <a:rPr lang="en-US"/>
              <a:t>, </a:t>
            </a:r>
            <a:r>
              <a:rPr lang="en-US"/>
              <a:t>tempor</a:t>
            </a:r>
            <a:r>
              <a:rPr lang="en-US"/>
              <a:t> </a:t>
            </a:r>
            <a:r>
              <a:rPr lang="en-US"/>
              <a:t>diam</a:t>
            </a:r>
            <a:r>
              <a:rPr lang="en-US"/>
              <a:t> non, </a:t>
            </a:r>
            <a:r>
              <a:rPr lang="en-US"/>
              <a:t>viverra</a:t>
            </a:r>
            <a:r>
              <a:rPr lang="en-US"/>
              <a:t> </a:t>
            </a:r>
            <a:r>
              <a:rPr lang="en-US"/>
              <a:t>eros</a:t>
            </a:r>
            <a:r>
              <a:rPr lang="en-US"/>
              <a:t>. </a:t>
            </a:r>
            <a:r>
              <a:rPr lang="en-US"/>
              <a:t>Morbi</a:t>
            </a:r>
            <a:r>
              <a:rPr lang="en-US"/>
              <a:t> </a:t>
            </a:r>
            <a:r>
              <a:rPr lang="en-US"/>
              <a:t>hendrerit</a:t>
            </a:r>
            <a:r>
              <a:rPr lang="en-US"/>
              <a:t> </a:t>
            </a:r>
            <a:r>
              <a:rPr lang="en-US"/>
              <a:t>egestas</a:t>
            </a:r>
            <a:r>
              <a:rPr lang="en-US"/>
              <a:t> </a:t>
            </a:r>
            <a:r>
              <a:rPr lang="en-US"/>
              <a:t>nunc</a:t>
            </a:r>
            <a:r>
              <a:rPr lang="en-US"/>
              <a:t> vitae </a:t>
            </a:r>
            <a:r>
              <a:rPr lang="en-US"/>
              <a:t>commodo</a:t>
            </a:r>
            <a:r>
              <a:rPr lang="en-US"/>
              <a:t>. </a:t>
            </a:r>
            <a:r>
              <a:rPr lang="en-US"/>
              <a:t>Vestibulum</a:t>
            </a:r>
            <a:r>
              <a:rPr lang="en-US"/>
              <a:t> </a:t>
            </a:r>
            <a:r>
              <a:rPr lang="en-US"/>
              <a:t>pulvinar</a:t>
            </a:r>
            <a:r>
              <a:rPr lang="en-US"/>
              <a:t> nisi at </a:t>
            </a:r>
            <a:r>
              <a:rPr lang="en-US"/>
              <a:t>sollicitudin</a:t>
            </a:r>
            <a:r>
              <a:rPr lang="en-US"/>
              <a:t> </a:t>
            </a:r>
            <a:r>
              <a:rPr lang="en-US"/>
              <a:t>placerat</a:t>
            </a:r>
            <a:r>
              <a:rPr lang="en-US"/>
              <a:t>. </a:t>
            </a:r>
            <a:r>
              <a:rPr lang="en-US"/>
              <a:t>Aliquam</a:t>
            </a:r>
            <a:r>
              <a:rPr lang="en-US"/>
              <a:t> sit </a:t>
            </a:r>
            <a:r>
              <a:rPr lang="en-US"/>
              <a:t>amet</a:t>
            </a:r>
            <a:r>
              <a:rPr lang="en-US"/>
              <a:t> </a:t>
            </a:r>
            <a:r>
              <a:rPr lang="en-US"/>
              <a:t>leo</a:t>
            </a:r>
            <a:r>
              <a:rPr lang="en-US"/>
              <a:t> semper, </a:t>
            </a:r>
            <a:r>
              <a:rPr lang="en-US"/>
              <a:t>tincidunt</a:t>
            </a:r>
            <a:r>
              <a:rPr lang="en-US"/>
              <a:t> dolor a, </a:t>
            </a:r>
            <a:r>
              <a:rPr lang="en-US"/>
              <a:t>lobortis</a:t>
            </a:r>
            <a:r>
              <a:rPr lang="en-US"/>
              <a:t> </a:t>
            </a:r>
            <a:r>
              <a:rPr lang="en-US"/>
              <a:t>elit</a:t>
            </a:r>
            <a:r>
              <a:rPr lang="en-US"/>
              <a:t>. </a:t>
            </a:r>
            <a:r>
              <a:rPr lang="en-US"/>
              <a:t>Nulla</a:t>
            </a:r>
            <a:r>
              <a:rPr lang="en-US"/>
              <a:t> ipsum dolor, </a:t>
            </a:r>
            <a:r>
              <a:rPr lang="en-US"/>
              <a:t>condimentum</a:t>
            </a:r>
            <a:r>
              <a:rPr lang="en-US"/>
              <a:t> </a:t>
            </a:r>
            <a:endParaRPr/>
          </a:p>
          <a:p>
            <a:pPr lvl="0">
              <a:defRPr/>
            </a:pPr>
            <a:r>
              <a:rPr lang="en-US"/>
              <a:t>at nisi et, </a:t>
            </a:r>
            <a:r>
              <a:rPr lang="en-US"/>
              <a:t>varius</a:t>
            </a:r>
            <a:r>
              <a:rPr lang="en-US"/>
              <a:t> </a:t>
            </a:r>
            <a:r>
              <a:rPr lang="en-US"/>
              <a:t>lobortis</a:t>
            </a:r>
            <a:r>
              <a:rPr lang="en-US"/>
              <a:t> </a:t>
            </a:r>
            <a:r>
              <a:rPr lang="en-US"/>
              <a:t>lectus</a:t>
            </a:r>
            <a:r>
              <a:rPr lang="en-US"/>
              <a:t>. </a:t>
            </a:r>
            <a:r>
              <a:rPr lang="en-US"/>
              <a:t>Fusce</a:t>
            </a:r>
            <a:r>
              <a:rPr lang="en-US"/>
              <a:t> </a:t>
            </a:r>
            <a:r>
              <a:rPr lang="en-US"/>
              <a:t>fermentum</a:t>
            </a:r>
            <a:r>
              <a:rPr lang="en-US"/>
              <a:t> </a:t>
            </a:r>
            <a:r>
              <a:rPr lang="en-US"/>
              <a:t>bibendum</a:t>
            </a:r>
            <a:r>
              <a:rPr lang="en-US"/>
              <a:t> </a:t>
            </a:r>
            <a:r>
              <a:rPr lang="en-US"/>
              <a:t>varius</a:t>
            </a:r>
            <a:r>
              <a:rPr lang="en-US"/>
              <a:t>. </a:t>
            </a:r>
            <a:r>
              <a:rPr lang="en-US"/>
              <a:t>Pellentesque</a:t>
            </a:r>
            <a:r>
              <a:rPr lang="en-US"/>
              <a:t> habitant </a:t>
            </a:r>
            <a:r>
              <a:rPr lang="en-US"/>
              <a:t>morbi</a:t>
            </a:r>
            <a:r>
              <a:rPr lang="en-US"/>
              <a:t> </a:t>
            </a:r>
            <a:r>
              <a:rPr lang="en-US"/>
              <a:t>tristique</a:t>
            </a:r>
            <a:r>
              <a:rPr lang="en-US"/>
              <a:t> </a:t>
            </a:r>
            <a:r>
              <a:rPr lang="en-US"/>
              <a:t>senectus</a:t>
            </a:r>
            <a:r>
              <a:rPr lang="en-US"/>
              <a:t> et </a:t>
            </a:r>
            <a:r>
              <a:rPr lang="en-US"/>
              <a:t>netus</a:t>
            </a:r>
            <a:r>
              <a:rPr lang="en-US"/>
              <a:t> et </a:t>
            </a:r>
            <a:r>
              <a:rPr lang="en-US"/>
              <a:t>malesuada</a:t>
            </a:r>
            <a:endParaRPr lang="en-US"/>
          </a:p>
        </p:txBody>
      </p:sp>
      <p:sp>
        <p:nvSpPr>
          <p:cNvPr id="6" name="Text Placeholder 4" hidden="0"/>
          <p:cNvSpPr>
            <a:spLocks noGrp="1"/>
          </p:cNvSpPr>
          <p:nvPr isPhoto="0" userDrawn="0">
            <p:ph type="body" sz="quarter" idx="11" hasCustomPrompt="1"/>
          </p:nvPr>
        </p:nvSpPr>
        <p:spPr bwMode="auto">
          <a:xfrm>
            <a:off x="357189" y="1079500"/>
            <a:ext cx="3986211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en-US"/>
              <a:t>Highlight goes here</a:t>
            </a:r>
            <a:endParaRPr/>
          </a:p>
        </p:txBody>
      </p:sp>
      <p:sp>
        <p:nvSpPr>
          <p:cNvPr id="7" name="Content Placeholder 5" hidden="0"/>
          <p:cNvSpPr>
            <a:spLocks noGrp="1"/>
          </p:cNvSpPr>
          <p:nvPr isPhoto="0" userDrawn="0">
            <p:ph sz="quarter" idx="12" hasCustomPrompt="1"/>
          </p:nvPr>
        </p:nvSpPr>
        <p:spPr bwMode="auto"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Lorem ipsum dolor sit </a:t>
            </a:r>
            <a:r>
              <a:rPr lang="en-US"/>
              <a:t>amet</a:t>
            </a:r>
            <a:r>
              <a:rPr lang="en-US"/>
              <a:t>, </a:t>
            </a:r>
            <a:r>
              <a:rPr lang="en-US"/>
              <a:t>consectetur</a:t>
            </a:r>
            <a:r>
              <a:rPr lang="en-US"/>
              <a:t> </a:t>
            </a:r>
            <a:r>
              <a:rPr lang="en-US"/>
              <a:t>adipiscing</a:t>
            </a:r>
            <a:r>
              <a:rPr lang="en-US"/>
              <a:t> </a:t>
            </a:r>
            <a:r>
              <a:rPr lang="en-US"/>
              <a:t>elit</a:t>
            </a:r>
            <a:r>
              <a:rPr lang="en-US"/>
              <a:t>. </a:t>
            </a:r>
            <a:r>
              <a:rPr lang="en-US"/>
              <a:t>Etiam</a:t>
            </a:r>
            <a:r>
              <a:rPr lang="en-US"/>
              <a:t> </a:t>
            </a:r>
            <a:r>
              <a:rPr lang="en-US"/>
              <a:t>lacinia</a:t>
            </a:r>
            <a:r>
              <a:rPr lang="en-US"/>
              <a:t>, </a:t>
            </a:r>
            <a:r>
              <a:rPr lang="en-US"/>
              <a:t>diam</a:t>
            </a:r>
            <a:r>
              <a:rPr lang="en-US"/>
              <a:t> </a:t>
            </a:r>
            <a:r>
              <a:rPr lang="en-US"/>
              <a:t>eget</a:t>
            </a:r>
            <a:r>
              <a:rPr lang="en-US"/>
              <a:t> </a:t>
            </a:r>
            <a:r>
              <a:rPr lang="en-US"/>
              <a:t>lobortis</a:t>
            </a:r>
            <a:r>
              <a:rPr lang="en-US"/>
              <a:t> </a:t>
            </a:r>
            <a:r>
              <a:rPr lang="en-US"/>
              <a:t>aliquet</a:t>
            </a:r>
            <a:r>
              <a:rPr lang="en-US"/>
              <a:t>, lacus lorem </a:t>
            </a:r>
            <a:r>
              <a:rPr lang="en-US"/>
              <a:t>placerat</a:t>
            </a:r>
            <a:r>
              <a:rPr lang="en-US"/>
              <a:t> libero, </a:t>
            </a:r>
            <a:r>
              <a:rPr lang="en-US"/>
              <a:t>nec</a:t>
            </a:r>
            <a:r>
              <a:rPr lang="en-US"/>
              <a:t> </a:t>
            </a:r>
            <a:r>
              <a:rPr lang="en-US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/>
              <a:t>est</a:t>
            </a:r>
            <a:r>
              <a:rPr lang="en-US"/>
              <a:t> </a:t>
            </a:r>
            <a:r>
              <a:rPr lang="en-US"/>
              <a:t>mauris</a:t>
            </a:r>
            <a:r>
              <a:rPr lang="en-US"/>
              <a:t> et </a:t>
            </a:r>
            <a:r>
              <a:rPr lang="en-US"/>
              <a:t>turpis</a:t>
            </a:r>
            <a:r>
              <a:rPr lang="en-US"/>
              <a:t>. </a:t>
            </a:r>
            <a:r>
              <a:rPr lang="en-US"/>
              <a:t>Suspendisse</a:t>
            </a:r>
            <a:r>
              <a:rPr lang="en-US"/>
              <a:t> </a:t>
            </a:r>
            <a:r>
              <a:rPr lang="en-US"/>
              <a:t>eleifend</a:t>
            </a:r>
            <a:r>
              <a:rPr lang="en-US"/>
              <a:t> </a:t>
            </a:r>
            <a:r>
              <a:rPr lang="en-US"/>
              <a:t>ornare</a:t>
            </a:r>
            <a:r>
              <a:rPr lang="en-US"/>
              <a:t> </a:t>
            </a:r>
            <a:r>
              <a:rPr lang="en-US"/>
              <a:t>diam</a:t>
            </a:r>
            <a:r>
              <a:rPr lang="en-US"/>
              <a:t> sit </a:t>
            </a:r>
            <a:r>
              <a:rPr lang="en-US"/>
              <a:t>amet</a:t>
            </a:r>
            <a:r>
              <a:rPr lang="en-US"/>
              <a:t> </a:t>
            </a:r>
            <a:r>
              <a:rPr lang="en-US"/>
              <a:t>facilisis</a:t>
            </a:r>
            <a:r>
              <a:rPr lang="en-US"/>
              <a:t>. Nunc lacus </a:t>
            </a:r>
            <a:r>
              <a:rPr lang="en-US"/>
              <a:t>mauris</a:t>
            </a:r>
            <a:r>
              <a:rPr lang="en-US"/>
              <a:t>, </a:t>
            </a:r>
            <a:r>
              <a:rPr lang="en-US"/>
              <a:t>sagittis</a:t>
            </a:r>
            <a:r>
              <a:rPr lang="en-US"/>
              <a:t> in </a:t>
            </a:r>
            <a:r>
              <a:rPr lang="en-US"/>
              <a:t>tortor</a:t>
            </a:r>
            <a:r>
              <a:rPr lang="en-US"/>
              <a:t> a, </a:t>
            </a:r>
            <a:r>
              <a:rPr lang="en-US"/>
              <a:t>scelerisque</a:t>
            </a:r>
            <a:r>
              <a:rPr lang="en-US"/>
              <a:t> </a:t>
            </a:r>
            <a:r>
              <a:rPr lang="en-US"/>
              <a:t>feugiat</a:t>
            </a:r>
            <a:r>
              <a:rPr lang="en-US"/>
              <a:t> </a:t>
            </a:r>
            <a:r>
              <a:rPr lang="en-US"/>
              <a:t>velit</a:t>
            </a:r>
            <a:r>
              <a:rPr lang="en-US"/>
              <a:t>. </a:t>
            </a:r>
            <a:endParaRPr/>
          </a:p>
          <a:p>
            <a:pPr lvl="0">
              <a:defRPr/>
            </a:pPr>
            <a:r>
              <a:rPr lang="en-US"/>
              <a:t>Nullam</a:t>
            </a:r>
            <a:r>
              <a:rPr lang="en-US"/>
              <a:t> sit </a:t>
            </a:r>
            <a:r>
              <a:rPr lang="en-US"/>
              <a:t>amet</a:t>
            </a:r>
            <a:r>
              <a:rPr lang="en-US"/>
              <a:t> </a:t>
            </a:r>
            <a:r>
              <a:rPr lang="en-US"/>
              <a:t>lobortis</a:t>
            </a:r>
            <a:r>
              <a:rPr lang="en-US"/>
              <a:t> </a:t>
            </a:r>
            <a:r>
              <a:rPr lang="en-US"/>
              <a:t>urna</a:t>
            </a:r>
            <a:r>
              <a:rPr lang="en-US"/>
              <a:t>. </a:t>
            </a:r>
            <a:r>
              <a:rPr lang="en-US"/>
              <a:t>Aenean</a:t>
            </a:r>
            <a:r>
              <a:rPr lang="en-US"/>
              <a:t> </a:t>
            </a:r>
            <a:r>
              <a:rPr lang="en-US"/>
              <a:t>auctor</a:t>
            </a:r>
            <a:r>
              <a:rPr lang="en-US"/>
              <a:t> ligula </a:t>
            </a:r>
            <a:r>
              <a:rPr lang="en-US"/>
              <a:t>feugiat</a:t>
            </a:r>
            <a:r>
              <a:rPr lang="en-US"/>
              <a:t>, </a:t>
            </a:r>
            <a:r>
              <a:rPr lang="en-US"/>
              <a:t>tempor</a:t>
            </a:r>
            <a:r>
              <a:rPr lang="en-US"/>
              <a:t> </a:t>
            </a:r>
            <a:r>
              <a:rPr lang="en-US"/>
              <a:t>diam</a:t>
            </a:r>
            <a:r>
              <a:rPr lang="en-US"/>
              <a:t> non, </a:t>
            </a:r>
            <a:r>
              <a:rPr lang="en-US"/>
              <a:t>viverra</a:t>
            </a:r>
            <a:r>
              <a:rPr lang="en-US"/>
              <a:t> </a:t>
            </a:r>
            <a:r>
              <a:rPr lang="en-US"/>
              <a:t>eros</a:t>
            </a:r>
            <a:r>
              <a:rPr lang="en-US"/>
              <a:t>. </a:t>
            </a:r>
            <a:r>
              <a:rPr lang="en-US"/>
              <a:t>Morbi</a:t>
            </a:r>
            <a:r>
              <a:rPr lang="en-US"/>
              <a:t> </a:t>
            </a:r>
            <a:r>
              <a:rPr lang="en-US"/>
              <a:t>hendrerit</a:t>
            </a:r>
            <a:r>
              <a:rPr lang="en-US"/>
              <a:t> </a:t>
            </a:r>
            <a:r>
              <a:rPr lang="en-US"/>
              <a:t>egestas</a:t>
            </a:r>
            <a:r>
              <a:rPr lang="en-US"/>
              <a:t> </a:t>
            </a:r>
            <a:r>
              <a:rPr lang="en-US"/>
              <a:t>nunc</a:t>
            </a:r>
            <a:r>
              <a:rPr lang="en-US"/>
              <a:t> vitae </a:t>
            </a:r>
            <a:r>
              <a:rPr lang="en-US"/>
              <a:t>commodo</a:t>
            </a:r>
            <a:r>
              <a:rPr lang="en-US"/>
              <a:t>. </a:t>
            </a:r>
            <a:r>
              <a:rPr lang="en-US"/>
              <a:t>Vestibulum</a:t>
            </a:r>
            <a:r>
              <a:rPr lang="en-US"/>
              <a:t> </a:t>
            </a:r>
            <a:r>
              <a:rPr lang="en-US"/>
              <a:t>pulvinar</a:t>
            </a:r>
            <a:r>
              <a:rPr lang="en-US"/>
              <a:t> nisi at </a:t>
            </a:r>
            <a:r>
              <a:rPr lang="en-US"/>
              <a:t>sollicitudin</a:t>
            </a:r>
            <a:r>
              <a:rPr lang="en-US"/>
              <a:t> </a:t>
            </a:r>
            <a:r>
              <a:rPr lang="en-US"/>
              <a:t>placerat</a:t>
            </a:r>
            <a:r>
              <a:rPr lang="en-US"/>
              <a:t>. </a:t>
            </a:r>
            <a:r>
              <a:rPr lang="en-US"/>
              <a:t>Aliquam</a:t>
            </a:r>
            <a:r>
              <a:rPr lang="en-US"/>
              <a:t> sit </a:t>
            </a:r>
            <a:r>
              <a:rPr lang="en-US"/>
              <a:t>amet</a:t>
            </a:r>
            <a:r>
              <a:rPr lang="en-US"/>
              <a:t> </a:t>
            </a:r>
            <a:r>
              <a:rPr lang="en-US"/>
              <a:t>leo</a:t>
            </a:r>
            <a:r>
              <a:rPr lang="en-US"/>
              <a:t> semper, </a:t>
            </a:r>
            <a:r>
              <a:rPr lang="en-US"/>
              <a:t>tincidunt</a:t>
            </a:r>
            <a:r>
              <a:rPr lang="en-US"/>
              <a:t> dolor a, </a:t>
            </a:r>
            <a:r>
              <a:rPr lang="en-US"/>
              <a:t>lobortis</a:t>
            </a:r>
            <a:r>
              <a:rPr lang="en-US"/>
              <a:t> </a:t>
            </a:r>
            <a:r>
              <a:rPr lang="en-US"/>
              <a:t>elit</a:t>
            </a:r>
            <a:r>
              <a:rPr lang="en-US"/>
              <a:t>. </a:t>
            </a:r>
            <a:r>
              <a:rPr lang="en-US"/>
              <a:t>Nulla</a:t>
            </a:r>
            <a:r>
              <a:rPr lang="en-US"/>
              <a:t> ipsum dolor, </a:t>
            </a:r>
            <a:r>
              <a:rPr lang="en-US"/>
              <a:t>condimentum</a:t>
            </a:r>
            <a:r>
              <a:rPr lang="en-US"/>
              <a:t> </a:t>
            </a:r>
            <a:endParaRPr/>
          </a:p>
          <a:p>
            <a:pPr lvl="0">
              <a:defRPr/>
            </a:pPr>
            <a:r>
              <a:rPr lang="en-US"/>
              <a:t>at nisi et, </a:t>
            </a:r>
            <a:r>
              <a:rPr lang="en-US"/>
              <a:t>varius</a:t>
            </a:r>
            <a:r>
              <a:rPr lang="en-US"/>
              <a:t> </a:t>
            </a:r>
            <a:r>
              <a:rPr lang="en-US"/>
              <a:t>lobortis</a:t>
            </a:r>
            <a:r>
              <a:rPr lang="en-US"/>
              <a:t> </a:t>
            </a:r>
            <a:r>
              <a:rPr lang="en-US"/>
              <a:t>lectus</a:t>
            </a:r>
            <a:r>
              <a:rPr lang="en-US"/>
              <a:t>. </a:t>
            </a:r>
            <a:r>
              <a:rPr lang="en-US"/>
              <a:t>Fusce</a:t>
            </a:r>
            <a:r>
              <a:rPr lang="en-US"/>
              <a:t> </a:t>
            </a:r>
            <a:r>
              <a:rPr lang="en-US"/>
              <a:t>fermentum</a:t>
            </a:r>
            <a:r>
              <a:rPr lang="en-US"/>
              <a:t> </a:t>
            </a:r>
            <a:r>
              <a:rPr lang="en-US"/>
              <a:t>bibendum</a:t>
            </a:r>
            <a:r>
              <a:rPr lang="en-US"/>
              <a:t> </a:t>
            </a:r>
            <a:r>
              <a:rPr lang="en-US"/>
              <a:t>varius</a:t>
            </a:r>
            <a:r>
              <a:rPr lang="en-US"/>
              <a:t>. </a:t>
            </a:r>
            <a:r>
              <a:rPr lang="en-US"/>
              <a:t>Pellentesque</a:t>
            </a:r>
            <a:r>
              <a:rPr lang="en-US"/>
              <a:t> habitant </a:t>
            </a:r>
            <a:r>
              <a:rPr lang="en-US"/>
              <a:t>morbi</a:t>
            </a:r>
            <a:r>
              <a:rPr lang="en-US"/>
              <a:t> </a:t>
            </a:r>
            <a:r>
              <a:rPr lang="en-US"/>
              <a:t>tristique</a:t>
            </a:r>
            <a:r>
              <a:rPr lang="en-US"/>
              <a:t> </a:t>
            </a:r>
            <a:r>
              <a:rPr lang="en-US"/>
              <a:t>senectus</a:t>
            </a:r>
            <a:r>
              <a:rPr lang="en-US"/>
              <a:t> et </a:t>
            </a:r>
            <a:r>
              <a:rPr lang="en-US"/>
              <a:t>netus</a:t>
            </a:r>
            <a:r>
              <a:rPr lang="en-US"/>
              <a:t> et </a:t>
            </a:r>
            <a:r>
              <a:rPr lang="en-US"/>
              <a:t>malesuada</a:t>
            </a:r>
            <a:endParaRPr lang="en-US"/>
          </a:p>
        </p:txBody>
      </p:sp>
      <p:sp>
        <p:nvSpPr>
          <p:cNvPr id="8" name="Text Placeholder 4" hidden="0"/>
          <p:cNvSpPr>
            <a:spLocks noGrp="1"/>
          </p:cNvSpPr>
          <p:nvPr isPhoto="0" userDrawn="0">
            <p:ph type="body" sz="quarter" idx="13" hasCustomPrompt="1"/>
          </p:nvPr>
        </p:nvSpPr>
        <p:spPr bwMode="auto"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en-US"/>
              <a:t>OTHER Highlight goes here</a:t>
            </a:r>
            <a:endParaRPr/>
          </a:p>
        </p:txBody>
      </p:sp>
      <p:cxnSp>
        <p:nvCxnSpPr>
          <p:cNvPr id="9" name="Straight Connector 7" hidden="0"/>
          <p:cNvCxnSpPr>
            <a:cxnSpLocks/>
          </p:cNvCxnSpPr>
          <p:nvPr isPhoto="0" userDrawn="1"/>
        </p:nvCxnSpPr>
        <p:spPr bwMode="auto"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pPr>
              <a:defRPr/>
            </a:pPr>
            <a:fld id="{3A707DD9-E92B-45E8-BE0A-E6B2EDF345E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hree Content on Color Canvas">
    <p:bg>
      <p:bgPr shadeToTitle="0">
        <a:solidFill>
          <a:schemeClr val="accent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ontent Placeholder 14" hidden="0"/>
          <p:cNvSpPr>
            <a:spLocks noGrp="1"/>
          </p:cNvSpPr>
          <p:nvPr isPhoto="0" userDrawn="0">
            <p:ph sz="quarter" idx="16" hasCustomPrompt="1"/>
          </p:nvPr>
        </p:nvSpPr>
        <p:spPr bwMode="auto">
          <a:xfrm>
            <a:off x="1127175" y="1238584"/>
            <a:ext cx="2304288" cy="290353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>
                <a:solidFill>
                  <a:schemeClr val="bg1"/>
                </a:solidFill>
              </a:defRPr>
            </a:lvl1pPr>
            <a:lvl2pPr>
              <a:defRPr lang="en-US" sz="1000">
                <a:solidFill>
                  <a:schemeClr val="bg1"/>
                </a:solidFill>
              </a:defRPr>
            </a:lvl2pPr>
            <a:lvl3pPr>
              <a:defRPr lang="en-US" sz="1000">
                <a:solidFill>
                  <a:schemeClr val="bg1"/>
                </a:solidFill>
              </a:defRPr>
            </a:lvl3pPr>
            <a:lvl4pPr>
              <a:defRPr lang="en-US" sz="1000">
                <a:solidFill>
                  <a:schemeClr val="bg1"/>
                </a:solidFill>
              </a:defRPr>
            </a:lvl4pPr>
            <a:lvl5pPr>
              <a:defRPr lang="en-US" sz="1000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Lorem ipsum dolor sit </a:t>
            </a:r>
            <a:r>
              <a:rPr lang="en-US"/>
              <a:t>amet</a:t>
            </a:r>
            <a:r>
              <a:rPr lang="en-US"/>
              <a:t>, </a:t>
            </a:r>
            <a:r>
              <a:rPr lang="en-US"/>
              <a:t>consectetur</a:t>
            </a:r>
            <a:r>
              <a:rPr lang="en-US"/>
              <a:t> </a:t>
            </a:r>
            <a:r>
              <a:rPr lang="en-US"/>
              <a:t>adipiscing</a:t>
            </a:r>
            <a:r>
              <a:rPr lang="en-US"/>
              <a:t> </a:t>
            </a:r>
            <a:r>
              <a:rPr lang="en-US"/>
              <a:t>elit</a:t>
            </a:r>
            <a:r>
              <a:rPr lang="en-US"/>
              <a:t>. </a:t>
            </a:r>
            <a:r>
              <a:rPr lang="en-US"/>
              <a:t>Etiam</a:t>
            </a:r>
            <a:r>
              <a:rPr lang="en-US"/>
              <a:t> </a:t>
            </a:r>
            <a:r>
              <a:rPr lang="en-US"/>
              <a:t>lacinia</a:t>
            </a:r>
            <a:r>
              <a:rPr lang="en-US"/>
              <a:t>, </a:t>
            </a:r>
            <a:r>
              <a:rPr lang="en-US"/>
              <a:t>diam</a:t>
            </a:r>
            <a:r>
              <a:rPr lang="en-US"/>
              <a:t> </a:t>
            </a:r>
            <a:r>
              <a:rPr lang="en-US"/>
              <a:t>eget</a:t>
            </a:r>
            <a:r>
              <a:rPr lang="en-US"/>
              <a:t> </a:t>
            </a:r>
            <a:r>
              <a:rPr lang="en-US"/>
              <a:t>lobortis</a:t>
            </a:r>
            <a:r>
              <a:rPr lang="en-US"/>
              <a:t> </a:t>
            </a:r>
            <a:r>
              <a:rPr lang="en-US"/>
              <a:t>aliquet</a:t>
            </a:r>
            <a:r>
              <a:rPr lang="en-US"/>
              <a:t>, lacus lorem </a:t>
            </a:r>
            <a:r>
              <a:rPr lang="en-US"/>
              <a:t>placerat</a:t>
            </a:r>
            <a:r>
              <a:rPr lang="en-US"/>
              <a:t> libero, </a:t>
            </a:r>
            <a:r>
              <a:rPr lang="en-US"/>
              <a:t>nec</a:t>
            </a:r>
            <a:r>
              <a:rPr lang="en-US"/>
              <a:t> </a:t>
            </a:r>
            <a:r>
              <a:rPr lang="en-US"/>
              <a:t>vulputate</a:t>
            </a:r>
            <a:r>
              <a:rPr lang="en-US"/>
              <a:t> </a:t>
            </a:r>
            <a:endParaRPr/>
          </a:p>
          <a:p>
            <a:pPr lvl="0">
              <a:defRPr/>
            </a:pPr>
            <a:r>
              <a:rPr lang="en-US"/>
              <a:t>est</a:t>
            </a:r>
            <a:r>
              <a:rPr lang="en-US"/>
              <a:t> </a:t>
            </a:r>
            <a:r>
              <a:rPr lang="en-US"/>
              <a:t>mauris</a:t>
            </a:r>
            <a:r>
              <a:rPr lang="en-US"/>
              <a:t> et </a:t>
            </a:r>
            <a:r>
              <a:rPr lang="en-US"/>
              <a:t>turpis</a:t>
            </a:r>
            <a:r>
              <a:rPr lang="en-US"/>
              <a:t>. </a:t>
            </a:r>
            <a:r>
              <a:rPr lang="en-US"/>
              <a:t>Suspendisse</a:t>
            </a:r>
            <a:r>
              <a:rPr lang="en-US"/>
              <a:t> </a:t>
            </a:r>
            <a:r>
              <a:rPr lang="en-US"/>
              <a:t>eleifend</a:t>
            </a:r>
            <a:r>
              <a:rPr lang="en-US"/>
              <a:t> </a:t>
            </a:r>
            <a:r>
              <a:rPr lang="en-US"/>
              <a:t>ornare</a:t>
            </a:r>
            <a:r>
              <a:rPr lang="en-US"/>
              <a:t> </a:t>
            </a:r>
            <a:r>
              <a:rPr lang="en-US"/>
              <a:t>diam</a:t>
            </a:r>
            <a:r>
              <a:rPr lang="en-US"/>
              <a:t> sit </a:t>
            </a:r>
            <a:r>
              <a:rPr lang="en-US"/>
              <a:t>amet</a:t>
            </a:r>
            <a:r>
              <a:rPr lang="en-US"/>
              <a:t> </a:t>
            </a:r>
            <a:r>
              <a:rPr lang="en-US"/>
              <a:t>facilisis</a:t>
            </a:r>
            <a:r>
              <a:rPr lang="en-US"/>
              <a:t>. Nunc lacus </a:t>
            </a:r>
            <a:r>
              <a:rPr lang="en-US"/>
              <a:t>mauris</a:t>
            </a:r>
            <a:r>
              <a:rPr lang="en-US"/>
              <a:t>, </a:t>
            </a:r>
            <a:r>
              <a:rPr lang="en-US"/>
              <a:t>sagittis</a:t>
            </a:r>
            <a:r>
              <a:rPr lang="en-US"/>
              <a:t> in </a:t>
            </a:r>
            <a:r>
              <a:rPr lang="en-US"/>
              <a:t>tortor</a:t>
            </a:r>
            <a:r>
              <a:rPr lang="en-US"/>
              <a:t> a, </a:t>
            </a:r>
            <a:r>
              <a:rPr lang="en-US"/>
              <a:t>scelerisque</a:t>
            </a:r>
            <a:r>
              <a:rPr lang="en-US"/>
              <a:t> </a:t>
            </a:r>
            <a:r>
              <a:rPr lang="en-US"/>
              <a:t>feugiat</a:t>
            </a:r>
            <a:r>
              <a:rPr lang="en-US"/>
              <a:t> </a:t>
            </a:r>
            <a:r>
              <a:rPr lang="en-US"/>
              <a:t>velit</a:t>
            </a:r>
            <a:r>
              <a:rPr lang="en-US"/>
              <a:t>. </a:t>
            </a:r>
            <a:endParaRPr/>
          </a:p>
        </p:txBody>
      </p:sp>
      <p:sp>
        <p:nvSpPr>
          <p:cNvPr id="5" name="Title Placeholder 3" hidden="0"/>
          <p:cNvSpPr>
            <a:spLocks noGrp="1"/>
          </p:cNvSpPr>
          <p:nvPr isPhoto="0" userDrawn="0">
            <p:ph type="body" sz="quarter" idx="11" hasCustomPrompt="1"/>
          </p:nvPr>
        </p:nvSpPr>
        <p:spPr bwMode="auto">
          <a:xfrm>
            <a:off x="5735751" y="799672"/>
            <a:ext cx="2304288" cy="438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/>
            </a:lvl1pPr>
            <a:lvl2pPr marL="457200" indent="0">
              <a:buNone/>
              <a:defRPr b="1" i="0" cap="all" spc="200"/>
            </a:lvl2pPr>
            <a:lvl3pPr marL="914400" indent="0">
              <a:buNone/>
              <a:defRPr b="1" i="0" cap="all" spc="200"/>
            </a:lvl3pPr>
            <a:lvl4pPr marL="1371600" indent="0">
              <a:buNone/>
              <a:defRPr b="1" i="0" cap="all" spc="200"/>
            </a:lvl4pPr>
            <a:lvl5pPr marL="1828800" indent="0">
              <a:buFont typeface="Arial"/>
              <a:buNone/>
              <a:defRPr b="1" i="0" cap="all" spc="200"/>
            </a:lvl5pPr>
          </a:lstStyle>
          <a:p>
            <a:pPr lvl="0">
              <a:defRPr/>
            </a:pPr>
            <a:r>
              <a:rPr lang="en-US"/>
              <a:t>ADD TITILE HERE</a:t>
            </a:r>
            <a:endParaRPr/>
          </a:p>
        </p:txBody>
      </p:sp>
      <p:sp>
        <p:nvSpPr>
          <p:cNvPr id="6" name="Title Placeholder 2" hidden="0"/>
          <p:cNvSpPr>
            <a:spLocks noGrp="1"/>
          </p:cNvSpPr>
          <p:nvPr isPhoto="0" userDrawn="0">
            <p:ph type="body" sz="quarter" idx="10" hasCustomPrompt="1"/>
          </p:nvPr>
        </p:nvSpPr>
        <p:spPr bwMode="auto">
          <a:xfrm>
            <a:off x="3431463" y="799672"/>
            <a:ext cx="2304288" cy="438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/>
            </a:lvl1pPr>
            <a:lvl2pPr marL="457200" indent="0">
              <a:buNone/>
              <a:defRPr b="1" i="0" cap="all" spc="200"/>
            </a:lvl2pPr>
            <a:lvl3pPr marL="914400" indent="0">
              <a:buNone/>
              <a:defRPr b="1" i="0" cap="all" spc="200"/>
            </a:lvl3pPr>
            <a:lvl4pPr marL="1371600" indent="0">
              <a:buNone/>
              <a:defRPr b="1" i="0" cap="all" spc="200"/>
            </a:lvl4pPr>
            <a:lvl5pPr marL="1828800" indent="0">
              <a:buFont typeface="Arial"/>
              <a:buNone/>
              <a:defRPr b="1" i="0" cap="all" spc="200"/>
            </a:lvl5pPr>
          </a:lstStyle>
          <a:p>
            <a:pPr lvl="0">
              <a:defRPr/>
            </a:pPr>
            <a:r>
              <a:rPr lang="en-US"/>
              <a:t>ADD TITILE HERE</a:t>
            </a:r>
            <a:endParaRPr/>
          </a:p>
        </p:txBody>
      </p:sp>
      <p:sp>
        <p:nvSpPr>
          <p:cNvPr id="7" name="Title Placeholder 1" hidden="0"/>
          <p:cNvSpPr>
            <a:spLocks noGrp="1"/>
          </p:cNvSpPr>
          <p:nvPr isPhoto="0" userDrawn="0">
            <p:ph type="body" sz="quarter" idx="12" hasCustomPrompt="1"/>
          </p:nvPr>
        </p:nvSpPr>
        <p:spPr bwMode="auto">
          <a:xfrm>
            <a:off x="1127175" y="799672"/>
            <a:ext cx="2304288" cy="438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/>
            </a:lvl1pPr>
            <a:lvl2pPr marL="457200" indent="0">
              <a:buNone/>
              <a:defRPr b="1" i="0" cap="all" spc="200"/>
            </a:lvl2pPr>
            <a:lvl3pPr marL="914400" indent="0">
              <a:buNone/>
              <a:defRPr b="1" i="0" cap="all" spc="200"/>
            </a:lvl3pPr>
            <a:lvl4pPr marL="1371600" indent="0">
              <a:buNone/>
              <a:defRPr b="1" i="0" cap="all" spc="200"/>
            </a:lvl4pPr>
            <a:lvl5pPr marL="1828800" indent="0">
              <a:buFont typeface="Arial"/>
              <a:buNone/>
              <a:defRPr b="1" i="0" cap="all" spc="200"/>
            </a:lvl5pPr>
          </a:lstStyle>
          <a:p>
            <a:pPr lvl="0">
              <a:defRPr/>
            </a:pPr>
            <a:r>
              <a:rPr lang="en-US"/>
              <a:t>ADD TITILE HERE</a:t>
            </a:r>
            <a:endParaRPr/>
          </a:p>
        </p:txBody>
      </p:sp>
      <p:sp>
        <p:nvSpPr>
          <p:cNvPr id="8" name="Slide Number Placeholder 1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pPr>
              <a:defRPr/>
            </a:pPr>
            <a:fld id="{3A707DD9-E92B-45E8-BE0A-E6B2EDF345EB}" type="slidenum">
              <a:rPr lang="en-US"/>
              <a:t/>
            </a:fld>
            <a:endParaRPr lang="en-US"/>
          </a:p>
        </p:txBody>
      </p:sp>
      <p:sp>
        <p:nvSpPr>
          <p:cNvPr id="9" name="Content Placeholder 14" hidden="0"/>
          <p:cNvSpPr>
            <a:spLocks noGrp="1"/>
          </p:cNvSpPr>
          <p:nvPr isPhoto="0" userDrawn="0">
            <p:ph sz="quarter" idx="17" hasCustomPrompt="1"/>
          </p:nvPr>
        </p:nvSpPr>
        <p:spPr bwMode="auto">
          <a:xfrm>
            <a:off x="5735751" y="1238584"/>
            <a:ext cx="2304288" cy="290353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>
                <a:solidFill>
                  <a:schemeClr val="bg1"/>
                </a:solidFill>
              </a:defRPr>
            </a:lvl1pPr>
            <a:lvl2pPr>
              <a:defRPr lang="en-US" sz="1000">
                <a:solidFill>
                  <a:schemeClr val="bg1"/>
                </a:solidFill>
              </a:defRPr>
            </a:lvl2pPr>
            <a:lvl3pPr>
              <a:defRPr lang="en-US" sz="1000">
                <a:solidFill>
                  <a:schemeClr val="bg1"/>
                </a:solidFill>
              </a:defRPr>
            </a:lvl3pPr>
            <a:lvl4pPr>
              <a:defRPr lang="en-US" sz="1000">
                <a:solidFill>
                  <a:schemeClr val="bg1"/>
                </a:solidFill>
              </a:defRPr>
            </a:lvl4pPr>
            <a:lvl5pPr>
              <a:defRPr lang="en-US" sz="1000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Lorem ipsum dolor sit </a:t>
            </a:r>
            <a:r>
              <a:rPr lang="en-US"/>
              <a:t>amet</a:t>
            </a:r>
            <a:r>
              <a:rPr lang="en-US"/>
              <a:t>, </a:t>
            </a:r>
            <a:r>
              <a:rPr lang="en-US"/>
              <a:t>consectetur</a:t>
            </a:r>
            <a:r>
              <a:rPr lang="en-US"/>
              <a:t> </a:t>
            </a:r>
            <a:r>
              <a:rPr lang="en-US"/>
              <a:t>adipiscing</a:t>
            </a:r>
            <a:r>
              <a:rPr lang="en-US"/>
              <a:t> </a:t>
            </a:r>
            <a:r>
              <a:rPr lang="en-US"/>
              <a:t>elit</a:t>
            </a:r>
            <a:r>
              <a:rPr lang="en-US"/>
              <a:t>. </a:t>
            </a:r>
            <a:r>
              <a:rPr lang="en-US"/>
              <a:t>Etiam</a:t>
            </a:r>
            <a:r>
              <a:rPr lang="en-US"/>
              <a:t> </a:t>
            </a:r>
            <a:r>
              <a:rPr lang="en-US"/>
              <a:t>lacinia</a:t>
            </a:r>
            <a:r>
              <a:rPr lang="en-US"/>
              <a:t>, </a:t>
            </a:r>
            <a:r>
              <a:rPr lang="en-US"/>
              <a:t>diam</a:t>
            </a:r>
            <a:r>
              <a:rPr lang="en-US"/>
              <a:t> </a:t>
            </a:r>
            <a:r>
              <a:rPr lang="en-US"/>
              <a:t>eget</a:t>
            </a:r>
            <a:r>
              <a:rPr lang="en-US"/>
              <a:t> </a:t>
            </a:r>
            <a:r>
              <a:rPr lang="en-US"/>
              <a:t>lobortis</a:t>
            </a:r>
            <a:r>
              <a:rPr lang="en-US"/>
              <a:t> </a:t>
            </a:r>
            <a:r>
              <a:rPr lang="en-US"/>
              <a:t>aliquet</a:t>
            </a:r>
            <a:r>
              <a:rPr lang="en-US"/>
              <a:t>, lacus lorem </a:t>
            </a:r>
            <a:r>
              <a:rPr lang="en-US"/>
              <a:t>placerat</a:t>
            </a:r>
            <a:r>
              <a:rPr lang="en-US"/>
              <a:t> libero, </a:t>
            </a:r>
            <a:r>
              <a:rPr lang="en-US"/>
              <a:t>nec</a:t>
            </a:r>
            <a:r>
              <a:rPr lang="en-US"/>
              <a:t> </a:t>
            </a:r>
            <a:r>
              <a:rPr lang="en-US"/>
              <a:t>vulputate</a:t>
            </a:r>
            <a:r>
              <a:rPr lang="en-US"/>
              <a:t> </a:t>
            </a:r>
            <a:endParaRPr/>
          </a:p>
          <a:p>
            <a:pPr lvl="0">
              <a:defRPr/>
            </a:pPr>
            <a:r>
              <a:rPr lang="en-US"/>
              <a:t>est</a:t>
            </a:r>
            <a:r>
              <a:rPr lang="en-US"/>
              <a:t> </a:t>
            </a:r>
            <a:r>
              <a:rPr lang="en-US"/>
              <a:t>mauris</a:t>
            </a:r>
            <a:r>
              <a:rPr lang="en-US"/>
              <a:t> et </a:t>
            </a:r>
            <a:r>
              <a:rPr lang="en-US"/>
              <a:t>turpis</a:t>
            </a:r>
            <a:r>
              <a:rPr lang="en-US"/>
              <a:t>. </a:t>
            </a:r>
            <a:r>
              <a:rPr lang="en-US"/>
              <a:t>Suspendisse</a:t>
            </a:r>
            <a:r>
              <a:rPr lang="en-US"/>
              <a:t> </a:t>
            </a:r>
            <a:r>
              <a:rPr lang="en-US"/>
              <a:t>eleifend</a:t>
            </a:r>
            <a:r>
              <a:rPr lang="en-US"/>
              <a:t> </a:t>
            </a:r>
            <a:r>
              <a:rPr lang="en-US"/>
              <a:t>ornare</a:t>
            </a:r>
            <a:r>
              <a:rPr lang="en-US"/>
              <a:t> </a:t>
            </a:r>
            <a:r>
              <a:rPr lang="en-US"/>
              <a:t>diam</a:t>
            </a:r>
            <a:r>
              <a:rPr lang="en-US"/>
              <a:t> sit </a:t>
            </a:r>
            <a:r>
              <a:rPr lang="en-US"/>
              <a:t>amet</a:t>
            </a:r>
            <a:r>
              <a:rPr lang="en-US"/>
              <a:t> </a:t>
            </a:r>
            <a:r>
              <a:rPr lang="en-US"/>
              <a:t>facilisis</a:t>
            </a:r>
            <a:r>
              <a:rPr lang="en-US"/>
              <a:t>. Nunc lacus </a:t>
            </a:r>
            <a:r>
              <a:rPr lang="en-US"/>
              <a:t>mauris</a:t>
            </a:r>
            <a:r>
              <a:rPr lang="en-US"/>
              <a:t>, </a:t>
            </a:r>
            <a:r>
              <a:rPr lang="en-US"/>
              <a:t>sagittis</a:t>
            </a:r>
            <a:r>
              <a:rPr lang="en-US"/>
              <a:t> in </a:t>
            </a:r>
            <a:r>
              <a:rPr lang="en-US"/>
              <a:t>tortor</a:t>
            </a:r>
            <a:r>
              <a:rPr lang="en-US"/>
              <a:t> a, </a:t>
            </a:r>
            <a:r>
              <a:rPr lang="en-US"/>
              <a:t>scelerisque</a:t>
            </a:r>
            <a:r>
              <a:rPr lang="en-US"/>
              <a:t> </a:t>
            </a:r>
            <a:r>
              <a:rPr lang="en-US"/>
              <a:t>feugiat</a:t>
            </a:r>
            <a:r>
              <a:rPr lang="en-US"/>
              <a:t> </a:t>
            </a:r>
            <a:r>
              <a:rPr lang="en-US"/>
              <a:t>velit</a:t>
            </a:r>
            <a:r>
              <a:rPr lang="en-US"/>
              <a:t>. </a:t>
            </a:r>
            <a:endParaRPr/>
          </a:p>
        </p:txBody>
      </p:sp>
      <p:sp>
        <p:nvSpPr>
          <p:cNvPr id="10" name="Content Placeholder 14" hidden="0"/>
          <p:cNvSpPr>
            <a:spLocks noGrp="1"/>
          </p:cNvSpPr>
          <p:nvPr isPhoto="0" userDrawn="0">
            <p:ph sz="quarter" idx="18" hasCustomPrompt="1"/>
          </p:nvPr>
        </p:nvSpPr>
        <p:spPr bwMode="auto">
          <a:xfrm>
            <a:off x="3431463" y="1238584"/>
            <a:ext cx="2304288" cy="290353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>
                <a:solidFill>
                  <a:schemeClr val="bg1"/>
                </a:solidFill>
              </a:defRPr>
            </a:lvl1pPr>
            <a:lvl2pPr>
              <a:defRPr lang="en-US" sz="1000">
                <a:solidFill>
                  <a:schemeClr val="bg1"/>
                </a:solidFill>
              </a:defRPr>
            </a:lvl2pPr>
            <a:lvl3pPr>
              <a:defRPr lang="en-US" sz="1000">
                <a:solidFill>
                  <a:schemeClr val="bg1"/>
                </a:solidFill>
              </a:defRPr>
            </a:lvl3pPr>
            <a:lvl4pPr>
              <a:defRPr lang="en-US" sz="1000">
                <a:solidFill>
                  <a:schemeClr val="bg1"/>
                </a:solidFill>
              </a:defRPr>
            </a:lvl4pPr>
            <a:lvl5pPr>
              <a:defRPr lang="en-US" sz="1000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Lorem ipsum dolor sit </a:t>
            </a:r>
            <a:r>
              <a:rPr lang="en-US"/>
              <a:t>amet</a:t>
            </a:r>
            <a:r>
              <a:rPr lang="en-US"/>
              <a:t>, </a:t>
            </a:r>
            <a:r>
              <a:rPr lang="en-US"/>
              <a:t>consectetur</a:t>
            </a:r>
            <a:r>
              <a:rPr lang="en-US"/>
              <a:t> </a:t>
            </a:r>
            <a:r>
              <a:rPr lang="en-US"/>
              <a:t>adipiscing</a:t>
            </a:r>
            <a:r>
              <a:rPr lang="en-US"/>
              <a:t> </a:t>
            </a:r>
            <a:r>
              <a:rPr lang="en-US"/>
              <a:t>elit</a:t>
            </a:r>
            <a:r>
              <a:rPr lang="en-US"/>
              <a:t>. </a:t>
            </a:r>
            <a:r>
              <a:rPr lang="en-US"/>
              <a:t>Etiam</a:t>
            </a:r>
            <a:r>
              <a:rPr lang="en-US"/>
              <a:t> </a:t>
            </a:r>
            <a:r>
              <a:rPr lang="en-US"/>
              <a:t>lacinia</a:t>
            </a:r>
            <a:r>
              <a:rPr lang="en-US"/>
              <a:t>, </a:t>
            </a:r>
            <a:r>
              <a:rPr lang="en-US"/>
              <a:t>diam</a:t>
            </a:r>
            <a:r>
              <a:rPr lang="en-US"/>
              <a:t> </a:t>
            </a:r>
            <a:r>
              <a:rPr lang="en-US"/>
              <a:t>eget</a:t>
            </a:r>
            <a:r>
              <a:rPr lang="en-US"/>
              <a:t> </a:t>
            </a:r>
            <a:r>
              <a:rPr lang="en-US"/>
              <a:t>lobortis</a:t>
            </a:r>
            <a:r>
              <a:rPr lang="en-US"/>
              <a:t> </a:t>
            </a:r>
            <a:r>
              <a:rPr lang="en-US"/>
              <a:t>aliquet</a:t>
            </a:r>
            <a:r>
              <a:rPr lang="en-US"/>
              <a:t>, lacus lorem </a:t>
            </a:r>
            <a:r>
              <a:rPr lang="en-US"/>
              <a:t>placerat</a:t>
            </a:r>
            <a:r>
              <a:rPr lang="en-US"/>
              <a:t> libero, </a:t>
            </a:r>
            <a:r>
              <a:rPr lang="en-US"/>
              <a:t>nec</a:t>
            </a:r>
            <a:r>
              <a:rPr lang="en-US"/>
              <a:t> </a:t>
            </a:r>
            <a:r>
              <a:rPr lang="en-US"/>
              <a:t>vulputate</a:t>
            </a:r>
            <a:r>
              <a:rPr lang="en-US"/>
              <a:t> </a:t>
            </a:r>
            <a:endParaRPr/>
          </a:p>
          <a:p>
            <a:pPr lvl="0">
              <a:defRPr/>
            </a:pPr>
            <a:r>
              <a:rPr lang="en-US"/>
              <a:t>est</a:t>
            </a:r>
            <a:r>
              <a:rPr lang="en-US"/>
              <a:t> </a:t>
            </a:r>
            <a:r>
              <a:rPr lang="en-US"/>
              <a:t>mauris</a:t>
            </a:r>
            <a:r>
              <a:rPr lang="en-US"/>
              <a:t> et </a:t>
            </a:r>
            <a:r>
              <a:rPr lang="en-US"/>
              <a:t>turpis</a:t>
            </a:r>
            <a:r>
              <a:rPr lang="en-US"/>
              <a:t>. </a:t>
            </a:r>
            <a:r>
              <a:rPr lang="en-US"/>
              <a:t>Suspendisse</a:t>
            </a:r>
            <a:r>
              <a:rPr lang="en-US"/>
              <a:t> </a:t>
            </a:r>
            <a:r>
              <a:rPr lang="en-US"/>
              <a:t>eleifend</a:t>
            </a:r>
            <a:r>
              <a:rPr lang="en-US"/>
              <a:t> </a:t>
            </a:r>
            <a:r>
              <a:rPr lang="en-US"/>
              <a:t>ornare</a:t>
            </a:r>
            <a:r>
              <a:rPr lang="en-US"/>
              <a:t> </a:t>
            </a:r>
            <a:r>
              <a:rPr lang="en-US"/>
              <a:t>diam</a:t>
            </a:r>
            <a:r>
              <a:rPr lang="en-US"/>
              <a:t> sit </a:t>
            </a:r>
            <a:r>
              <a:rPr lang="en-US"/>
              <a:t>amet</a:t>
            </a:r>
            <a:r>
              <a:rPr lang="en-US"/>
              <a:t> </a:t>
            </a:r>
            <a:r>
              <a:rPr lang="en-US"/>
              <a:t>facilisis</a:t>
            </a:r>
            <a:r>
              <a:rPr lang="en-US"/>
              <a:t>. Nunc lacus </a:t>
            </a:r>
            <a:r>
              <a:rPr lang="en-US"/>
              <a:t>mauris</a:t>
            </a:r>
            <a:r>
              <a:rPr lang="en-US"/>
              <a:t>, </a:t>
            </a:r>
            <a:r>
              <a:rPr lang="en-US"/>
              <a:t>sagittis</a:t>
            </a:r>
            <a:r>
              <a:rPr lang="en-US"/>
              <a:t> in </a:t>
            </a:r>
            <a:r>
              <a:rPr lang="en-US"/>
              <a:t>tortor</a:t>
            </a:r>
            <a:r>
              <a:rPr lang="en-US"/>
              <a:t> a, </a:t>
            </a:r>
            <a:r>
              <a:rPr lang="en-US"/>
              <a:t>scelerisque</a:t>
            </a:r>
            <a:r>
              <a:rPr lang="en-US"/>
              <a:t> </a:t>
            </a:r>
            <a:r>
              <a:rPr lang="en-US"/>
              <a:t>feugiat</a:t>
            </a:r>
            <a:r>
              <a:rPr lang="en-US"/>
              <a:t> </a:t>
            </a:r>
            <a:r>
              <a:rPr lang="en-US"/>
              <a:t>velit</a:t>
            </a:r>
            <a:r>
              <a:rPr lang="en-US"/>
              <a:t>. 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Quote - EPAM Blue">
    <p:bg>
      <p:bgPr shadeToTitle="0">
        <a:solidFill>
          <a:schemeClr val="accen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 Placeholder 8" hidden="0"/>
          <p:cNvSpPr>
            <a:spLocks noGrp="1"/>
          </p:cNvSpPr>
          <p:nvPr isPhoto="0" userDrawn="0">
            <p:ph type="body" sz="quarter" idx="10" hasCustomPrompt="1"/>
          </p:nvPr>
        </p:nvSpPr>
        <p:spPr bwMode="auto"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  <a:defRPr/>
            </a:pPr>
            <a:r>
              <a:rPr lang="en-US" sz="160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>
                <a:solidFill>
                  <a:schemeClr val="bg1"/>
                </a:solidFill>
                <a:latin typeface="+mj-lt"/>
              </a:rPr>
            </a:br>
            <a:r>
              <a:rPr lang="en-US" sz="160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>
              <a:solidFill>
                <a:schemeClr val="bg1"/>
              </a:solidFill>
              <a:latin typeface="+mj-lt"/>
              <a:ea typeface="Calibri"/>
              <a:cs typeface="Calibri"/>
            </a:endParaRPr>
          </a:p>
        </p:txBody>
      </p:sp>
      <p:pic>
        <p:nvPicPr>
          <p:cNvPr id="5" name="Picture 2" hidden="0"/>
          <p:cNvPicPr>
            <a:picLocks noChangeAspect="1"/>
          </p:cNvPicPr>
          <p:nvPr isPhoto="0" userDrawn="1"/>
        </p:nvPicPr>
        <p:blipFill>
          <a:blip r:embed="rId2">
            <a:alphaModFix amt="16000"/>
          </a:blip>
          <a:srcRect l="0" t="63049" r="42496" b="0"/>
          <a:stretch/>
        </p:blipFill>
        <p:spPr bwMode="auto"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6" name="Picture 3" hidden="0"/>
          <p:cNvPicPr>
            <a:picLocks noChangeAspect="1"/>
          </p:cNvPicPr>
          <p:nvPr isPhoto="0" userDrawn="1"/>
        </p:nvPicPr>
        <p:blipFill>
          <a:blip r:embed="rId2">
            <a:alphaModFix amt="16000"/>
          </a:blip>
          <a:srcRect l="0" t="63049" r="42496" b="0"/>
          <a:stretch/>
        </p:blipFill>
        <p:spPr bwMode="auto"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pPr>
              <a:defRPr/>
            </a:pPr>
            <a:fld id="{3A707DD9-E92B-45E8-BE0A-E6B2EDF345E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Please Add Slide Headline Here</a:t>
            </a:r>
            <a:endParaRPr/>
          </a:p>
        </p:txBody>
      </p:sp>
      <p:cxnSp>
        <p:nvCxnSpPr>
          <p:cNvPr id="5" name="Straight Connector 3" hidden="0"/>
          <p:cNvCxnSpPr>
            <a:cxnSpLocks/>
          </p:cNvCxnSpPr>
          <p:nvPr isPhoto="0" userDrawn="1"/>
        </p:nvCxnSpPr>
        <p:spPr bwMode="auto"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1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pPr>
              <a:defRPr/>
            </a:pPr>
            <a:fld id="{3A707DD9-E92B-45E8-BE0A-E6B2EDF345E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1_CaseStu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Please Add Slide Headline Here</a:t>
            </a:r>
            <a:endParaRPr/>
          </a:p>
        </p:txBody>
      </p:sp>
      <p:cxnSp>
        <p:nvCxnSpPr>
          <p:cNvPr id="5" name="Straight Connector 3" hidden="0"/>
          <p:cNvCxnSpPr>
            <a:cxnSpLocks/>
          </p:cNvCxnSpPr>
          <p:nvPr isPhoto="0" userDrawn="1"/>
        </p:nvCxnSpPr>
        <p:spPr bwMode="auto"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1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pPr>
              <a:defRPr/>
            </a:pPr>
            <a:fld id="{3A707DD9-E92B-45E8-BE0A-E6B2EDF345EB}" type="slidenum">
              <a:rPr lang="en-US"/>
              <a:t/>
            </a:fld>
            <a:endParaRPr lang="en-US"/>
          </a:p>
        </p:txBody>
      </p:sp>
      <p:cxnSp>
        <p:nvCxnSpPr>
          <p:cNvPr id="7" name="Straight Connector 4" hidden="0"/>
          <p:cNvCxnSpPr>
            <a:cxnSpLocks/>
          </p:cNvCxnSpPr>
          <p:nvPr isPhoto="0" userDrawn="1"/>
        </p:nvCxnSpPr>
        <p:spPr bwMode="auto">
          <a:xfrm flipV="1">
            <a:off x="5986464" y="703218"/>
            <a:ext cx="0" cy="412342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8" hidden="0"/>
          <p:cNvSpPr>
            <a:spLocks noGrp="1"/>
          </p:cNvSpPr>
          <p:nvPr isPhoto="0" userDrawn="0">
            <p:ph type="pic" sz="quarter" idx="11" hasCustomPrompt="1"/>
          </p:nvPr>
        </p:nvSpPr>
        <p:spPr bwMode="auto"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>
              <a:defRPr/>
            </a:pPr>
            <a:r>
              <a:rPr lang="en-US"/>
              <a:t>Please add picture here</a:t>
            </a:r>
            <a:endParaRPr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9" name="Shape 920" hidden="0"/>
          <p:cNvSpPr/>
          <p:nvPr isPhoto="0" userDrawn="1"/>
        </p:nvSpPr>
        <p:spPr bwMode="auto">
          <a:xfrm>
            <a:off x="5986464" y="711726"/>
            <a:ext cx="3157536" cy="518593"/>
          </a:xfrm>
          <a:prstGeom prst="rect">
            <a:avLst/>
          </a:prstGeom>
          <a:solidFill>
            <a:srgbClr val="77CED7"/>
          </a:solidFill>
          <a:ln w="12700">
            <a:miter lim="400000"/>
          </a:ln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</a:defRPr>
            </a:pPr>
            <a:endParaRPr sz="1200" b="1" cap="all" spc="10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" name="Title Placeholder 1" hidden="0"/>
          <p:cNvSpPr>
            <a:spLocks noGrp="1"/>
          </p:cNvSpPr>
          <p:nvPr isPhoto="0" userDrawn="0">
            <p:ph type="body" sz="quarter" idx="12" hasCustomPrompt="1"/>
          </p:nvPr>
        </p:nvSpPr>
        <p:spPr bwMode="auto">
          <a:xfrm>
            <a:off x="5986462" y="769496"/>
            <a:ext cx="3157537" cy="438912"/>
          </a:xfrm>
          <a:prstGeom prst="rect">
            <a:avLst/>
          </a:prstGeo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/>
            </a:lvl2pPr>
            <a:lvl3pPr marL="914400" indent="0">
              <a:buNone/>
              <a:defRPr b="1" i="0" cap="all" spc="200"/>
            </a:lvl3pPr>
            <a:lvl4pPr marL="1371600" indent="0">
              <a:buNone/>
              <a:defRPr b="1" i="0" cap="all" spc="200"/>
            </a:lvl4pPr>
            <a:lvl5pPr marL="1828800" indent="0">
              <a:buFont typeface="Arial"/>
              <a:buNone/>
              <a:defRPr b="1" i="0" cap="all" spc="200"/>
            </a:lvl5pPr>
          </a:lstStyle>
          <a:p>
            <a:pPr lvl="0">
              <a:defRPr/>
            </a:pPr>
            <a:r>
              <a:rPr lang="en-US"/>
              <a:t>ADD TITILE HERE</a:t>
            </a:r>
            <a:endParaRPr/>
          </a:p>
        </p:txBody>
      </p:sp>
      <p:sp>
        <p:nvSpPr>
          <p:cNvPr id="11" name="Content Placeholder 5" hidden="0"/>
          <p:cNvSpPr>
            <a:spLocks noGrp="1"/>
          </p:cNvSpPr>
          <p:nvPr isPhoto="0" userDrawn="0">
            <p:ph sz="quarter" idx="10" hasCustomPrompt="1"/>
          </p:nvPr>
        </p:nvSpPr>
        <p:spPr bwMode="auto"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/>
              <a:buNone/>
              <a:defRPr sz="900"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Lorem ipsum dolor sit </a:t>
            </a:r>
            <a:r>
              <a:rPr lang="en-US"/>
              <a:t>amet</a:t>
            </a:r>
            <a:r>
              <a:rPr lang="en-US"/>
              <a:t>, </a:t>
            </a:r>
            <a:r>
              <a:rPr lang="en-US"/>
              <a:t>consectetur</a:t>
            </a:r>
            <a:r>
              <a:rPr lang="en-US"/>
              <a:t> </a:t>
            </a:r>
            <a:r>
              <a:rPr lang="en-US"/>
              <a:t>adipiscing</a:t>
            </a:r>
            <a:r>
              <a:rPr lang="en-US"/>
              <a:t> </a:t>
            </a:r>
            <a:r>
              <a:rPr lang="en-US"/>
              <a:t>elit</a:t>
            </a:r>
            <a:r>
              <a:rPr lang="en-US"/>
              <a:t>. </a:t>
            </a:r>
            <a:r>
              <a:rPr lang="en-US"/>
              <a:t>Etiam</a:t>
            </a:r>
            <a:r>
              <a:rPr lang="en-US"/>
              <a:t> </a:t>
            </a:r>
            <a:r>
              <a:rPr lang="en-US"/>
              <a:t>lacinia</a:t>
            </a:r>
            <a:r>
              <a:rPr lang="en-US"/>
              <a:t>, </a:t>
            </a:r>
            <a:r>
              <a:rPr lang="en-US"/>
              <a:t>diam</a:t>
            </a:r>
            <a:r>
              <a:rPr lang="en-US"/>
              <a:t> </a:t>
            </a:r>
            <a:r>
              <a:rPr lang="en-US"/>
              <a:t>eget</a:t>
            </a:r>
            <a:r>
              <a:rPr lang="en-US"/>
              <a:t> </a:t>
            </a:r>
            <a:r>
              <a:rPr lang="en-US"/>
              <a:t>lobortis</a:t>
            </a:r>
            <a:r>
              <a:rPr lang="en-US"/>
              <a:t> </a:t>
            </a:r>
            <a:r>
              <a:rPr lang="en-US"/>
              <a:t>aliquet</a:t>
            </a:r>
            <a:r>
              <a:rPr lang="en-US"/>
              <a:t>, lacus lorem </a:t>
            </a:r>
            <a:r>
              <a:rPr lang="en-US"/>
              <a:t>placerat</a:t>
            </a:r>
            <a:r>
              <a:rPr lang="en-US"/>
              <a:t> libero, </a:t>
            </a:r>
            <a:r>
              <a:rPr lang="en-US"/>
              <a:t>nec</a:t>
            </a:r>
            <a:r>
              <a:rPr lang="en-US"/>
              <a:t> </a:t>
            </a:r>
            <a:r>
              <a:rPr lang="en-US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/>
              <a:t>est</a:t>
            </a:r>
            <a:r>
              <a:rPr lang="en-US"/>
              <a:t> </a:t>
            </a:r>
            <a:r>
              <a:rPr lang="en-US"/>
              <a:t>mauris</a:t>
            </a:r>
            <a:r>
              <a:rPr lang="en-US"/>
              <a:t> et </a:t>
            </a:r>
            <a:r>
              <a:rPr lang="en-US"/>
              <a:t>turpis</a:t>
            </a:r>
            <a:r>
              <a:rPr lang="en-US"/>
              <a:t>. </a:t>
            </a:r>
            <a:r>
              <a:rPr lang="en-US"/>
              <a:t>Suspendisse</a:t>
            </a:r>
            <a:r>
              <a:rPr lang="en-US"/>
              <a:t> </a:t>
            </a:r>
            <a:r>
              <a:rPr lang="en-US"/>
              <a:t>eleifend</a:t>
            </a:r>
            <a:r>
              <a:rPr lang="en-US"/>
              <a:t> </a:t>
            </a:r>
            <a:r>
              <a:rPr lang="en-US"/>
              <a:t>ornare</a:t>
            </a:r>
            <a:r>
              <a:rPr lang="en-US"/>
              <a:t> </a:t>
            </a:r>
            <a:r>
              <a:rPr lang="en-US"/>
              <a:t>diam</a:t>
            </a:r>
            <a:r>
              <a:rPr lang="en-US"/>
              <a:t> sit </a:t>
            </a:r>
            <a:r>
              <a:rPr lang="en-US"/>
              <a:t>amet</a:t>
            </a:r>
            <a:r>
              <a:rPr lang="en-US"/>
              <a:t> </a:t>
            </a:r>
            <a:r>
              <a:rPr lang="en-US"/>
              <a:t>facilisis</a:t>
            </a:r>
            <a:r>
              <a:rPr lang="en-US"/>
              <a:t>. Nunc lacus </a:t>
            </a:r>
            <a:r>
              <a:rPr lang="en-US"/>
              <a:t>mauris</a:t>
            </a:r>
            <a:r>
              <a:rPr lang="en-US"/>
              <a:t>, </a:t>
            </a:r>
            <a:r>
              <a:rPr lang="en-US"/>
              <a:t>sagittis</a:t>
            </a:r>
            <a:r>
              <a:rPr lang="en-US"/>
              <a:t> in </a:t>
            </a:r>
            <a:r>
              <a:rPr lang="en-US"/>
              <a:t>tortor</a:t>
            </a:r>
            <a:r>
              <a:rPr lang="en-US"/>
              <a:t> a, </a:t>
            </a:r>
            <a:r>
              <a:rPr lang="en-US"/>
              <a:t>scelerisque</a:t>
            </a:r>
            <a:r>
              <a:rPr lang="en-US"/>
              <a:t> </a:t>
            </a:r>
            <a:r>
              <a:rPr lang="en-US"/>
              <a:t>feugiat</a:t>
            </a:r>
            <a:r>
              <a:rPr lang="en-US"/>
              <a:t> </a:t>
            </a:r>
            <a:r>
              <a:rPr lang="en-US"/>
              <a:t>velit</a:t>
            </a:r>
            <a:r>
              <a:rPr lang="en-US"/>
              <a:t>. </a:t>
            </a:r>
            <a:endParaRPr/>
          </a:p>
          <a:p>
            <a:pPr lvl="0">
              <a:defRPr/>
            </a:pPr>
            <a:r>
              <a:rPr lang="en-US"/>
              <a:t>Nullam</a:t>
            </a:r>
            <a:r>
              <a:rPr lang="en-US"/>
              <a:t> sit </a:t>
            </a:r>
            <a:r>
              <a:rPr lang="en-US"/>
              <a:t>amet</a:t>
            </a:r>
            <a:r>
              <a:rPr lang="en-US"/>
              <a:t> </a:t>
            </a:r>
            <a:r>
              <a:rPr lang="en-US"/>
              <a:t>lobortis</a:t>
            </a:r>
            <a:r>
              <a:rPr lang="en-US"/>
              <a:t> </a:t>
            </a:r>
            <a:r>
              <a:rPr lang="en-US"/>
              <a:t>urna</a:t>
            </a:r>
            <a:r>
              <a:rPr lang="en-US"/>
              <a:t>. </a:t>
            </a:r>
            <a:r>
              <a:rPr lang="en-US"/>
              <a:t>Aenean</a:t>
            </a:r>
            <a:r>
              <a:rPr lang="en-US"/>
              <a:t> </a:t>
            </a:r>
            <a:r>
              <a:rPr lang="en-US"/>
              <a:t>auctor</a:t>
            </a:r>
            <a:r>
              <a:rPr lang="en-US"/>
              <a:t> ligula </a:t>
            </a:r>
            <a:r>
              <a:rPr lang="en-US"/>
              <a:t>feugiat</a:t>
            </a:r>
            <a:r>
              <a:rPr lang="en-US"/>
              <a:t>, </a:t>
            </a:r>
            <a:r>
              <a:rPr lang="en-US"/>
              <a:t>tempor</a:t>
            </a:r>
            <a:r>
              <a:rPr lang="en-US"/>
              <a:t> </a:t>
            </a:r>
            <a:r>
              <a:rPr lang="en-US"/>
              <a:t>diam</a:t>
            </a:r>
            <a:r>
              <a:rPr lang="en-US"/>
              <a:t> non, </a:t>
            </a:r>
            <a:r>
              <a:rPr lang="en-US"/>
              <a:t>viverra</a:t>
            </a:r>
            <a:r>
              <a:rPr lang="en-US"/>
              <a:t> </a:t>
            </a:r>
            <a:r>
              <a:rPr lang="en-US"/>
              <a:t>eros</a:t>
            </a:r>
            <a:r>
              <a:rPr lang="en-US"/>
              <a:t>. </a:t>
            </a:r>
            <a:r>
              <a:rPr lang="en-US"/>
              <a:t>Morbi</a:t>
            </a:r>
            <a:r>
              <a:rPr lang="en-US"/>
              <a:t> </a:t>
            </a:r>
            <a:r>
              <a:rPr lang="en-US"/>
              <a:t>hendrerit</a:t>
            </a:r>
            <a:r>
              <a:rPr lang="en-US"/>
              <a:t> </a:t>
            </a:r>
            <a:r>
              <a:rPr lang="en-US"/>
              <a:t>egestas</a:t>
            </a:r>
            <a:r>
              <a:rPr lang="en-US"/>
              <a:t> </a:t>
            </a:r>
            <a:r>
              <a:rPr lang="en-US"/>
              <a:t>nunc</a:t>
            </a:r>
            <a:r>
              <a:rPr lang="en-US"/>
              <a:t> vitae </a:t>
            </a:r>
            <a:r>
              <a:rPr lang="en-US"/>
              <a:t>commodo</a:t>
            </a:r>
            <a:r>
              <a:rPr lang="en-US"/>
              <a:t>. </a:t>
            </a:r>
            <a:r>
              <a:rPr lang="en-US"/>
              <a:t>Vestibulum</a:t>
            </a:r>
            <a:r>
              <a:rPr lang="en-US"/>
              <a:t> </a:t>
            </a:r>
            <a:r>
              <a:rPr lang="en-US"/>
              <a:t>pulvinar</a:t>
            </a:r>
            <a:r>
              <a:rPr lang="en-US"/>
              <a:t> nisi at </a:t>
            </a:r>
            <a:r>
              <a:rPr lang="en-US"/>
              <a:t>sollicitudin</a:t>
            </a:r>
            <a:r>
              <a:rPr lang="en-US"/>
              <a:t> </a:t>
            </a:r>
            <a:r>
              <a:rPr lang="en-US"/>
              <a:t>placerat</a:t>
            </a:r>
            <a:r>
              <a:rPr lang="en-US"/>
              <a:t>. </a:t>
            </a:r>
            <a:endParaRPr/>
          </a:p>
          <a:p>
            <a:pPr marL="171450" marR="0" lvl="0" indent="-171450" algn="l" defTabSz="914400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/>
              <a:buChar char="•"/>
              <a:defRPr/>
            </a:pPr>
            <a:r>
              <a:rPr lang="en-US"/>
              <a:t>Nullam</a:t>
            </a:r>
            <a:r>
              <a:rPr lang="en-US"/>
              <a:t> sit </a:t>
            </a:r>
            <a:r>
              <a:rPr lang="en-US"/>
              <a:t>amet</a:t>
            </a:r>
            <a:r>
              <a:rPr lang="en-US"/>
              <a:t> </a:t>
            </a:r>
            <a:r>
              <a:rPr lang="en-US"/>
              <a:t>lobortis</a:t>
            </a:r>
            <a:r>
              <a:rPr lang="en-US"/>
              <a:t> </a:t>
            </a:r>
            <a:r>
              <a:rPr lang="en-US"/>
              <a:t>urna</a:t>
            </a:r>
            <a:r>
              <a:rPr lang="en-US"/>
              <a:t>. </a:t>
            </a:r>
            <a:r>
              <a:rPr lang="en-US"/>
              <a:t>Aenean</a:t>
            </a:r>
            <a:r>
              <a:rPr lang="en-US"/>
              <a:t> </a:t>
            </a:r>
            <a:r>
              <a:rPr lang="en-US"/>
              <a:t>auctor</a:t>
            </a:r>
            <a:r>
              <a:rPr lang="en-US"/>
              <a:t> ligula </a:t>
            </a:r>
            <a:r>
              <a:rPr lang="en-US"/>
              <a:t>feugiat</a:t>
            </a:r>
            <a:r>
              <a:rPr lang="en-US"/>
              <a:t>, </a:t>
            </a:r>
            <a:r>
              <a:rPr lang="en-US"/>
              <a:t>tempor</a:t>
            </a:r>
            <a:r>
              <a:rPr lang="en-US"/>
              <a:t> </a:t>
            </a:r>
            <a:r>
              <a:rPr lang="en-US"/>
              <a:t>diam</a:t>
            </a:r>
            <a:r>
              <a:rPr lang="en-US"/>
              <a:t> non, </a:t>
            </a:r>
            <a:r>
              <a:rPr lang="en-US"/>
              <a:t>viverra</a:t>
            </a:r>
            <a:r>
              <a:rPr lang="en-US"/>
              <a:t> </a:t>
            </a:r>
            <a:r>
              <a:rPr lang="en-US"/>
              <a:t>eros</a:t>
            </a:r>
            <a:r>
              <a:rPr lang="en-US"/>
              <a:t>. </a:t>
            </a:r>
            <a:r>
              <a:rPr lang="en-US"/>
              <a:t>Morbi</a:t>
            </a:r>
            <a:r>
              <a:rPr lang="en-US"/>
              <a:t> </a:t>
            </a:r>
            <a:r>
              <a:rPr lang="en-US"/>
              <a:t>hendrerit</a:t>
            </a:r>
            <a:r>
              <a:rPr lang="en-US"/>
              <a:t> </a:t>
            </a:r>
            <a:r>
              <a:rPr lang="en-US"/>
              <a:t>egestas</a:t>
            </a:r>
            <a:r>
              <a:rPr lang="en-US"/>
              <a:t> </a:t>
            </a:r>
            <a:r>
              <a:rPr lang="en-US"/>
              <a:t>nunc</a:t>
            </a:r>
            <a:r>
              <a:rPr lang="en-US"/>
              <a:t> vitae </a:t>
            </a:r>
            <a:r>
              <a:rPr lang="en-US"/>
              <a:t>commodo</a:t>
            </a:r>
            <a:r>
              <a:rPr lang="en-US"/>
              <a:t>. </a:t>
            </a:r>
            <a:r>
              <a:rPr lang="en-US"/>
              <a:t>Vestibulum</a:t>
            </a:r>
            <a:r>
              <a:rPr lang="en-US"/>
              <a:t> </a:t>
            </a:r>
            <a:r>
              <a:rPr lang="en-US"/>
              <a:t>pulvinar</a:t>
            </a:r>
            <a:r>
              <a:rPr lang="en-US"/>
              <a:t> nisi at </a:t>
            </a:r>
            <a:r>
              <a:rPr lang="en-US"/>
              <a:t>sollicitudin</a:t>
            </a:r>
            <a:r>
              <a:rPr lang="en-US"/>
              <a:t> </a:t>
            </a:r>
            <a:r>
              <a:rPr lang="en-US"/>
              <a:t>placerat</a:t>
            </a:r>
            <a:r>
              <a:rPr lang="en-US"/>
              <a:t>. </a:t>
            </a:r>
            <a:endParaRPr/>
          </a:p>
        </p:txBody>
      </p:sp>
      <p:sp>
        <p:nvSpPr>
          <p:cNvPr id="12" name="Text Placeholder 4" hidden="0"/>
          <p:cNvSpPr>
            <a:spLocks noGrp="1"/>
          </p:cNvSpPr>
          <p:nvPr isPhoto="0" userDrawn="0">
            <p:ph type="body" sz="quarter" idx="13" hasCustomPrompt="1"/>
          </p:nvPr>
        </p:nvSpPr>
        <p:spPr bwMode="auto"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en-US"/>
              <a:t>Highlight goes here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Number Placeholder 1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pPr>
              <a:defRPr/>
            </a:pPr>
            <a:fld id="{3A707DD9-E92B-45E8-BE0A-E6B2EDF345E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Cover with Custom Picture">
    <p:bg>
      <p:bgPr shadeToTitle="0">
        <a:solidFill>
          <a:schemeClr val="accen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1"/>
          </p:nvPr>
        </p:nvSpPr>
        <p:spPr bwMode="auto">
          <a:xfrm>
            <a:off x="531466" y="1412415"/>
            <a:ext cx="4315968" cy="142192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Please add title here</a:t>
            </a:r>
            <a:endParaRPr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 tIns="0" anchor="ctr" anchorCtr="0"/>
          <a:lstStyle>
            <a:lvl1pPr>
              <a:defRPr cap="all"/>
            </a:lvl1pPr>
          </a:lstStyle>
          <a:p>
            <a:pPr>
              <a:defRPr/>
            </a:pPr>
            <a:r>
              <a:rPr lang="en-US"/>
              <a:t>DATE OR VENUE</a:t>
            </a:r>
            <a:endParaRPr/>
          </a:p>
        </p:txBody>
      </p:sp>
      <p:sp>
        <p:nvSpPr>
          <p:cNvPr id="6" name="Text Placeholder 6" hidden="0"/>
          <p:cNvSpPr>
            <a:spLocks noGrp="1"/>
          </p:cNvSpPr>
          <p:nvPr isPhoto="0" userDrawn="0">
            <p:ph type="body" sz="quarter" idx="11" hasCustomPrompt="1"/>
          </p:nvPr>
        </p:nvSpPr>
        <p:spPr bwMode="auto"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>
              <a:defRPr/>
            </a:pPr>
            <a:r>
              <a:rPr lang="en-US"/>
              <a:t>Please add subtitle here</a:t>
            </a:r>
            <a:endParaRPr/>
          </a:p>
        </p:txBody>
      </p:sp>
      <p:sp>
        <p:nvSpPr>
          <p:cNvPr id="7" name="Picture Placeholder 4" hidden="0"/>
          <p:cNvSpPr>
            <a:spLocks noGrp="1"/>
          </p:cNvSpPr>
          <p:nvPr isPhoto="0" userDrawn="0">
            <p:ph type="pic" sz="quarter" idx="12" hasCustomPrompt="1"/>
          </p:nvPr>
        </p:nvSpPr>
        <p:spPr bwMode="auto"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pPr>
              <a:defRPr/>
            </a:pPr>
            <a:r>
              <a:rPr lang="en-US"/>
              <a:t>Please add cover picture here</a:t>
            </a:r>
            <a:endParaRPr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8" name="Text Placeholder 10" hidden="0"/>
          <p:cNvSpPr>
            <a:spLocks noGrp="1"/>
          </p:cNvSpPr>
          <p:nvPr isPhoto="0" userDrawn="0">
            <p:ph type="body" sz="quarter" idx="13" hasCustomPrompt="1"/>
          </p:nvPr>
        </p:nvSpPr>
        <p:spPr bwMode="auto"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/>
          </a:blipFill>
        </p:spPr>
        <p:txBody>
          <a:bodyPr/>
          <a:lstStyle/>
          <a:p>
            <a:pPr lvl="0">
              <a:defRPr/>
            </a:pPr>
            <a:r>
              <a:rPr lang="en-US"/>
              <a:t> </a:t>
            </a:r>
            <a:endParaRPr/>
          </a:p>
        </p:txBody>
      </p:sp>
      <p:pic>
        <p:nvPicPr>
          <p:cNvPr id="9" name="Picture 7" hidden="0"/>
          <p:cNvPicPr>
            <a:picLocks noChangeAspect="1"/>
          </p:cNvPicPr>
          <p:nvPr isPhoto="0" userDrawn="1"/>
        </p:nvPicPr>
        <p:blipFill>
          <a:blip r:embed="rId3"/>
          <a:stretch/>
        </p:blipFill>
        <p:spPr bwMode="auto"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Breaker - EPAM Blu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1"/>
          </p:nvPr>
        </p:nvSpPr>
        <p:spPr bwMode="auto">
          <a:xfrm>
            <a:off x="1780954" y="1803228"/>
            <a:ext cx="5582093" cy="1220182"/>
          </a:xfrm>
          <a:prstGeom prst="rect">
            <a:avLst/>
          </a:prstGeo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Breaker - Bright Blue">
    <p:bg>
      <p:bgPr shadeToTitle="0">
        <a:solidFill>
          <a:schemeClr val="accent2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1"/>
          </p:nvPr>
        </p:nvSpPr>
        <p:spPr bwMode="auto">
          <a:xfrm>
            <a:off x="1780954" y="1803228"/>
            <a:ext cx="5582093" cy="1220182"/>
          </a:xfrm>
          <a:prstGeom prst="rect">
            <a:avLst/>
          </a:prstGeo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/>
            </a:lvl1pPr>
          </a:lstStyle>
          <a:p>
            <a:pPr>
              <a:defRPr/>
            </a:pPr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Breaker - Lime Green">
    <p:bg>
      <p:bgPr shadeToTitle="0">
        <a:solidFill>
          <a:schemeClr val="accent3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1"/>
          </p:nvPr>
        </p:nvSpPr>
        <p:spPr bwMode="auto">
          <a:xfrm>
            <a:off x="1780954" y="1803228"/>
            <a:ext cx="5582093" cy="1220182"/>
          </a:xfrm>
          <a:prstGeom prst="rect">
            <a:avLst/>
          </a:prstGeo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/>
            </a:lvl1pPr>
          </a:lstStyle>
          <a:p>
            <a:pPr>
              <a:defRPr/>
            </a:pPr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Breaker - Coral">
    <p:bg>
      <p:bgPr shadeToTitle="0">
        <a:solidFill>
          <a:schemeClr val="accent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1"/>
          </p:nvPr>
        </p:nvSpPr>
        <p:spPr bwMode="auto">
          <a:xfrm>
            <a:off x="1780954" y="1803228"/>
            <a:ext cx="5582093" cy="1220182"/>
          </a:xfrm>
          <a:prstGeom prst="rect">
            <a:avLst/>
          </a:prstGeo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/>
            </a:lvl1pPr>
          </a:lstStyle>
          <a:p>
            <a:pPr>
              <a:defRPr/>
            </a:pPr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Canva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Please Add Slide Headline Here</a:t>
            </a:r>
            <a:endParaRPr/>
          </a:p>
        </p:txBody>
      </p:sp>
      <p:sp>
        <p:nvSpPr>
          <p:cNvPr id="5" name="Content Placeholder 5" hidden="0"/>
          <p:cNvSpPr>
            <a:spLocks noGrp="1"/>
          </p:cNvSpPr>
          <p:nvPr isPhoto="0" userDrawn="0">
            <p:ph sz="quarter" idx="10" hasCustomPrompt="1"/>
          </p:nvPr>
        </p:nvSpPr>
        <p:spPr bwMode="auto"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/>
              <a:buChar char="•"/>
              <a:defRPr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Lorem ipsum dolor sit </a:t>
            </a:r>
            <a:r>
              <a:rPr lang="en-US"/>
              <a:t>amet</a:t>
            </a:r>
            <a:r>
              <a:rPr lang="en-US"/>
              <a:t>, </a:t>
            </a:r>
            <a:r>
              <a:rPr lang="en-US"/>
              <a:t>consectetur</a:t>
            </a:r>
            <a:r>
              <a:rPr lang="en-US"/>
              <a:t> </a:t>
            </a:r>
            <a:r>
              <a:rPr lang="en-US"/>
              <a:t>adipiscing</a:t>
            </a:r>
            <a:r>
              <a:rPr lang="en-US"/>
              <a:t> </a:t>
            </a:r>
            <a:r>
              <a:rPr lang="en-US"/>
              <a:t>elit</a:t>
            </a:r>
            <a:r>
              <a:rPr lang="en-US"/>
              <a:t>. </a:t>
            </a:r>
            <a:r>
              <a:rPr lang="en-US"/>
              <a:t>Etiam</a:t>
            </a:r>
            <a:r>
              <a:rPr lang="en-US"/>
              <a:t> </a:t>
            </a:r>
            <a:r>
              <a:rPr lang="en-US"/>
              <a:t>lacinia</a:t>
            </a:r>
            <a:r>
              <a:rPr lang="en-US"/>
              <a:t>, </a:t>
            </a:r>
            <a:r>
              <a:rPr lang="en-US"/>
              <a:t>diam</a:t>
            </a:r>
            <a:r>
              <a:rPr lang="en-US"/>
              <a:t> </a:t>
            </a:r>
            <a:r>
              <a:rPr lang="en-US"/>
              <a:t>eget</a:t>
            </a:r>
            <a:r>
              <a:rPr lang="en-US"/>
              <a:t> </a:t>
            </a:r>
            <a:r>
              <a:rPr lang="en-US"/>
              <a:t>lobortis</a:t>
            </a:r>
            <a:r>
              <a:rPr lang="en-US"/>
              <a:t> </a:t>
            </a:r>
            <a:r>
              <a:rPr lang="en-US"/>
              <a:t>aliquet</a:t>
            </a:r>
            <a:r>
              <a:rPr lang="en-US"/>
              <a:t>, lacus lorem </a:t>
            </a:r>
            <a:r>
              <a:rPr lang="en-US"/>
              <a:t>placerat</a:t>
            </a:r>
            <a:r>
              <a:rPr lang="en-US"/>
              <a:t> libero, </a:t>
            </a:r>
            <a:r>
              <a:rPr lang="en-US"/>
              <a:t>nec</a:t>
            </a:r>
            <a:r>
              <a:rPr lang="en-US"/>
              <a:t> </a:t>
            </a:r>
            <a:r>
              <a:rPr lang="en-US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/>
              <a:t>est</a:t>
            </a:r>
            <a:r>
              <a:rPr lang="en-US"/>
              <a:t> </a:t>
            </a:r>
            <a:r>
              <a:rPr lang="en-US"/>
              <a:t>mauris</a:t>
            </a:r>
            <a:r>
              <a:rPr lang="en-US"/>
              <a:t> et </a:t>
            </a:r>
            <a:r>
              <a:rPr lang="en-US"/>
              <a:t>turpis</a:t>
            </a:r>
            <a:r>
              <a:rPr lang="en-US"/>
              <a:t>. </a:t>
            </a:r>
            <a:r>
              <a:rPr lang="en-US"/>
              <a:t>Suspendisse</a:t>
            </a:r>
            <a:r>
              <a:rPr lang="en-US"/>
              <a:t> </a:t>
            </a:r>
            <a:r>
              <a:rPr lang="en-US"/>
              <a:t>eleifend</a:t>
            </a:r>
            <a:r>
              <a:rPr lang="en-US"/>
              <a:t> </a:t>
            </a:r>
            <a:r>
              <a:rPr lang="en-US"/>
              <a:t>ornare</a:t>
            </a:r>
            <a:r>
              <a:rPr lang="en-US"/>
              <a:t> </a:t>
            </a:r>
            <a:r>
              <a:rPr lang="en-US"/>
              <a:t>diam</a:t>
            </a:r>
            <a:r>
              <a:rPr lang="en-US"/>
              <a:t> sit </a:t>
            </a:r>
            <a:r>
              <a:rPr lang="en-US"/>
              <a:t>amet</a:t>
            </a:r>
            <a:r>
              <a:rPr lang="en-US"/>
              <a:t> </a:t>
            </a:r>
            <a:r>
              <a:rPr lang="en-US"/>
              <a:t>facilisis</a:t>
            </a:r>
            <a:r>
              <a:rPr lang="en-US"/>
              <a:t>. Nunc lacus </a:t>
            </a:r>
            <a:r>
              <a:rPr lang="en-US"/>
              <a:t>mauris</a:t>
            </a:r>
            <a:r>
              <a:rPr lang="en-US"/>
              <a:t>, </a:t>
            </a:r>
            <a:r>
              <a:rPr lang="en-US"/>
              <a:t>sagittis</a:t>
            </a:r>
            <a:r>
              <a:rPr lang="en-US"/>
              <a:t> in </a:t>
            </a:r>
            <a:r>
              <a:rPr lang="en-US"/>
              <a:t>tortor</a:t>
            </a:r>
            <a:r>
              <a:rPr lang="en-US"/>
              <a:t> a, </a:t>
            </a:r>
            <a:r>
              <a:rPr lang="en-US"/>
              <a:t>scelerisque</a:t>
            </a:r>
            <a:r>
              <a:rPr lang="en-US"/>
              <a:t> </a:t>
            </a:r>
            <a:r>
              <a:rPr lang="en-US"/>
              <a:t>feugiat</a:t>
            </a:r>
            <a:r>
              <a:rPr lang="en-US"/>
              <a:t> </a:t>
            </a:r>
            <a:r>
              <a:rPr lang="en-US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/>
              <a:t>Nullam</a:t>
            </a:r>
            <a:r>
              <a:rPr lang="en-US"/>
              <a:t> sit </a:t>
            </a:r>
            <a:r>
              <a:rPr lang="en-US"/>
              <a:t>amet</a:t>
            </a:r>
            <a:r>
              <a:rPr lang="en-US"/>
              <a:t> </a:t>
            </a:r>
            <a:r>
              <a:rPr lang="en-US"/>
              <a:t>lobortis</a:t>
            </a:r>
            <a:r>
              <a:rPr lang="en-US"/>
              <a:t> </a:t>
            </a:r>
            <a:r>
              <a:rPr lang="en-US"/>
              <a:t>urna</a:t>
            </a:r>
            <a:r>
              <a:rPr lang="en-US"/>
              <a:t>. </a:t>
            </a:r>
            <a:r>
              <a:rPr lang="en-US"/>
              <a:t>Aenean</a:t>
            </a:r>
            <a:r>
              <a:rPr lang="en-US"/>
              <a:t> </a:t>
            </a:r>
            <a:r>
              <a:rPr lang="en-US"/>
              <a:t>auctor</a:t>
            </a:r>
            <a:r>
              <a:rPr lang="en-US"/>
              <a:t> ligula </a:t>
            </a:r>
            <a:r>
              <a:rPr lang="en-US"/>
              <a:t>feugiat</a:t>
            </a:r>
            <a:r>
              <a:rPr lang="en-US"/>
              <a:t>, </a:t>
            </a:r>
            <a:r>
              <a:rPr lang="en-US"/>
              <a:t>tempor</a:t>
            </a:r>
            <a:r>
              <a:rPr lang="en-US"/>
              <a:t> </a:t>
            </a:r>
            <a:r>
              <a:rPr lang="en-US"/>
              <a:t>diam</a:t>
            </a:r>
            <a:r>
              <a:rPr lang="en-US"/>
              <a:t> non, </a:t>
            </a:r>
            <a:r>
              <a:rPr lang="en-US"/>
              <a:t>viverra</a:t>
            </a:r>
            <a:r>
              <a:rPr lang="en-US"/>
              <a:t> </a:t>
            </a:r>
            <a:r>
              <a:rPr lang="en-US"/>
              <a:t>eros</a:t>
            </a:r>
            <a:r>
              <a:rPr lang="en-US"/>
              <a:t>. </a:t>
            </a:r>
            <a:r>
              <a:rPr lang="en-US"/>
              <a:t>Morbi</a:t>
            </a:r>
            <a:r>
              <a:rPr lang="en-US"/>
              <a:t> </a:t>
            </a:r>
            <a:r>
              <a:rPr lang="en-US"/>
              <a:t>hendrerit</a:t>
            </a:r>
            <a:r>
              <a:rPr lang="en-US"/>
              <a:t> </a:t>
            </a:r>
            <a:r>
              <a:rPr lang="en-US"/>
              <a:t>egestas</a:t>
            </a:r>
            <a:r>
              <a:rPr lang="en-US"/>
              <a:t> </a:t>
            </a:r>
            <a:r>
              <a:rPr lang="en-US"/>
              <a:t>nunc</a:t>
            </a:r>
            <a:r>
              <a:rPr lang="en-US"/>
              <a:t> vitae </a:t>
            </a:r>
            <a:r>
              <a:rPr lang="en-US"/>
              <a:t>commodo</a:t>
            </a:r>
            <a:r>
              <a:rPr lang="en-US"/>
              <a:t>. </a:t>
            </a:r>
            <a:r>
              <a:rPr lang="en-US"/>
              <a:t>Vestibulum</a:t>
            </a:r>
            <a:r>
              <a:rPr lang="en-US"/>
              <a:t> </a:t>
            </a:r>
            <a:r>
              <a:rPr lang="en-US"/>
              <a:t>pulvinar</a:t>
            </a:r>
            <a:r>
              <a:rPr lang="en-US"/>
              <a:t> nisi at </a:t>
            </a:r>
            <a:r>
              <a:rPr lang="en-US"/>
              <a:t>sollicitudin</a:t>
            </a:r>
            <a:r>
              <a:rPr lang="en-US"/>
              <a:t> </a:t>
            </a:r>
            <a:r>
              <a:rPr lang="en-US"/>
              <a:t>placerat</a:t>
            </a:r>
            <a:r>
              <a:rPr lang="en-US"/>
              <a:t>. </a:t>
            </a:r>
            <a:r>
              <a:rPr lang="en-US"/>
              <a:t>Aliquam</a:t>
            </a:r>
            <a:r>
              <a:rPr lang="en-US"/>
              <a:t> sit </a:t>
            </a:r>
            <a:r>
              <a:rPr lang="en-US"/>
              <a:t>amet</a:t>
            </a:r>
            <a:r>
              <a:rPr lang="en-US"/>
              <a:t> </a:t>
            </a:r>
            <a:r>
              <a:rPr lang="en-US"/>
              <a:t>leo</a:t>
            </a:r>
            <a:r>
              <a:rPr lang="en-US"/>
              <a:t> semper, </a:t>
            </a:r>
            <a:r>
              <a:rPr lang="en-US"/>
              <a:t>tincidunt</a:t>
            </a:r>
            <a:r>
              <a:rPr lang="en-US"/>
              <a:t> dolor a, </a:t>
            </a:r>
            <a:r>
              <a:rPr lang="en-US"/>
              <a:t>lobortis</a:t>
            </a:r>
            <a:r>
              <a:rPr lang="en-US"/>
              <a:t> </a:t>
            </a:r>
            <a:r>
              <a:rPr lang="en-US"/>
              <a:t>elit</a:t>
            </a:r>
            <a:r>
              <a:rPr lang="en-US"/>
              <a:t>. </a:t>
            </a:r>
            <a:r>
              <a:rPr lang="en-US"/>
              <a:t>Nulla</a:t>
            </a:r>
            <a:r>
              <a:rPr lang="en-US"/>
              <a:t> ipsum dolor, </a:t>
            </a:r>
            <a:r>
              <a:rPr lang="en-US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/>
              <a:t>varius</a:t>
            </a:r>
            <a:r>
              <a:rPr lang="en-US"/>
              <a:t> </a:t>
            </a:r>
            <a:r>
              <a:rPr lang="en-US"/>
              <a:t>lobortis</a:t>
            </a:r>
            <a:r>
              <a:rPr lang="en-US"/>
              <a:t> </a:t>
            </a:r>
            <a:r>
              <a:rPr lang="en-US"/>
              <a:t>lectus</a:t>
            </a:r>
            <a:r>
              <a:rPr lang="en-US"/>
              <a:t>. </a:t>
            </a:r>
            <a:r>
              <a:rPr lang="en-US"/>
              <a:t>Fusce</a:t>
            </a:r>
            <a:r>
              <a:rPr lang="en-US"/>
              <a:t> </a:t>
            </a:r>
            <a:r>
              <a:rPr lang="en-US"/>
              <a:t>fermentum</a:t>
            </a:r>
            <a:r>
              <a:rPr lang="en-US"/>
              <a:t> </a:t>
            </a:r>
            <a:r>
              <a:rPr lang="en-US"/>
              <a:t>bibendum</a:t>
            </a:r>
            <a:r>
              <a:rPr lang="en-US"/>
              <a:t> </a:t>
            </a:r>
            <a:r>
              <a:rPr lang="en-US"/>
              <a:t>varius</a:t>
            </a:r>
            <a:r>
              <a:rPr lang="en-US"/>
              <a:t>. </a:t>
            </a:r>
            <a:r>
              <a:rPr lang="en-US"/>
              <a:t>Pellentesque</a:t>
            </a:r>
            <a:r>
              <a:rPr lang="en-US"/>
              <a:t> habitant </a:t>
            </a:r>
            <a:r>
              <a:rPr lang="en-US"/>
              <a:t>morbi</a:t>
            </a:r>
            <a:r>
              <a:rPr lang="en-US"/>
              <a:t> </a:t>
            </a:r>
            <a:r>
              <a:rPr lang="en-US"/>
              <a:t>tristique</a:t>
            </a:r>
            <a:r>
              <a:rPr lang="en-US"/>
              <a:t> </a:t>
            </a:r>
            <a:r>
              <a:rPr lang="en-US"/>
              <a:t>senectus</a:t>
            </a:r>
            <a:r>
              <a:rPr lang="en-US"/>
              <a:t> et </a:t>
            </a:r>
            <a:r>
              <a:rPr lang="en-US"/>
              <a:t>netus</a:t>
            </a:r>
            <a:r>
              <a:rPr lang="en-US"/>
              <a:t> et </a:t>
            </a:r>
            <a:r>
              <a:rPr lang="en-US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/>
              <a:t>turpis</a:t>
            </a:r>
            <a:r>
              <a:rPr lang="en-US"/>
              <a:t> </a:t>
            </a:r>
            <a:r>
              <a:rPr lang="en-US"/>
              <a:t>egestas</a:t>
            </a:r>
            <a:r>
              <a:rPr lang="en-US"/>
              <a:t>.</a:t>
            </a:r>
            <a:endParaRPr/>
          </a:p>
          <a:p>
            <a:pPr marL="171450" marR="0" lvl="0" indent="-171450" algn="l" defTabSz="914400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  <a:endParaRPr/>
          </a:p>
        </p:txBody>
      </p:sp>
      <p:cxnSp>
        <p:nvCxnSpPr>
          <p:cNvPr id="6" name="Straight Connector 3" hidden="0"/>
          <p:cNvCxnSpPr>
            <a:cxnSpLocks/>
          </p:cNvCxnSpPr>
          <p:nvPr isPhoto="0" userDrawn="1"/>
        </p:nvCxnSpPr>
        <p:spPr bwMode="auto"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pPr>
              <a:defRPr/>
            </a:pPr>
            <a:fld id="{3A707DD9-E92B-45E8-BE0A-E6B2EDF345E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Please Add Slide Headline Here</a:t>
            </a:r>
            <a:endParaRPr/>
          </a:p>
        </p:txBody>
      </p:sp>
      <p:sp>
        <p:nvSpPr>
          <p:cNvPr id="5" name="Content Placeholder 5" hidden="0"/>
          <p:cNvSpPr>
            <a:spLocks noGrp="1"/>
          </p:cNvSpPr>
          <p:nvPr isPhoto="0" userDrawn="0">
            <p:ph sz="quarter" idx="10" hasCustomPrompt="1"/>
          </p:nvPr>
        </p:nvSpPr>
        <p:spPr bwMode="auto">
          <a:xfrm>
            <a:off x="357189" y="1079500"/>
            <a:ext cx="3986211" cy="3397250"/>
          </a:xfrm>
        </p:spPr>
        <p:txBody>
          <a:bodyPr/>
          <a:lstStyle>
            <a:lvl1pPr marL="171450" indent="-171450">
              <a:buFont typeface="Arial"/>
              <a:buChar char="•"/>
              <a:defRPr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Lorem ipsum dolor sit </a:t>
            </a:r>
            <a:r>
              <a:rPr lang="en-US"/>
              <a:t>amet</a:t>
            </a:r>
            <a:r>
              <a:rPr lang="en-US"/>
              <a:t>, </a:t>
            </a:r>
            <a:r>
              <a:rPr lang="en-US"/>
              <a:t>consectetur</a:t>
            </a:r>
            <a:r>
              <a:rPr lang="en-US"/>
              <a:t> </a:t>
            </a:r>
            <a:r>
              <a:rPr lang="en-US"/>
              <a:t>adipiscing</a:t>
            </a:r>
            <a:r>
              <a:rPr lang="en-US"/>
              <a:t> </a:t>
            </a:r>
            <a:r>
              <a:rPr lang="en-US"/>
              <a:t>elit</a:t>
            </a:r>
            <a:r>
              <a:rPr lang="en-US"/>
              <a:t>. </a:t>
            </a:r>
            <a:r>
              <a:rPr lang="en-US"/>
              <a:t>Etiam</a:t>
            </a:r>
            <a:r>
              <a:rPr lang="en-US"/>
              <a:t> </a:t>
            </a:r>
            <a:r>
              <a:rPr lang="en-US"/>
              <a:t>lacinia</a:t>
            </a:r>
            <a:r>
              <a:rPr lang="en-US"/>
              <a:t>, </a:t>
            </a:r>
            <a:r>
              <a:rPr lang="en-US"/>
              <a:t>diam</a:t>
            </a:r>
            <a:r>
              <a:rPr lang="en-US"/>
              <a:t> </a:t>
            </a:r>
            <a:r>
              <a:rPr lang="en-US"/>
              <a:t>eget</a:t>
            </a:r>
            <a:r>
              <a:rPr lang="en-US"/>
              <a:t> </a:t>
            </a:r>
            <a:r>
              <a:rPr lang="en-US"/>
              <a:t>lobortis</a:t>
            </a:r>
            <a:r>
              <a:rPr lang="en-US"/>
              <a:t> </a:t>
            </a:r>
            <a:r>
              <a:rPr lang="en-US"/>
              <a:t>aliquet</a:t>
            </a:r>
            <a:r>
              <a:rPr lang="en-US"/>
              <a:t>, lacus lorem </a:t>
            </a:r>
            <a:r>
              <a:rPr lang="en-US"/>
              <a:t>placerat</a:t>
            </a:r>
            <a:r>
              <a:rPr lang="en-US"/>
              <a:t> libero, </a:t>
            </a:r>
            <a:r>
              <a:rPr lang="en-US"/>
              <a:t>nec</a:t>
            </a:r>
            <a:r>
              <a:rPr lang="en-US"/>
              <a:t> </a:t>
            </a:r>
            <a:r>
              <a:rPr lang="en-US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/>
              <a:t>est</a:t>
            </a:r>
            <a:r>
              <a:rPr lang="en-US"/>
              <a:t> </a:t>
            </a:r>
            <a:r>
              <a:rPr lang="en-US"/>
              <a:t>mauris</a:t>
            </a:r>
            <a:r>
              <a:rPr lang="en-US"/>
              <a:t> et </a:t>
            </a:r>
            <a:r>
              <a:rPr lang="en-US"/>
              <a:t>turpis</a:t>
            </a:r>
            <a:r>
              <a:rPr lang="en-US"/>
              <a:t>. </a:t>
            </a:r>
            <a:r>
              <a:rPr lang="en-US"/>
              <a:t>Suspendisse</a:t>
            </a:r>
            <a:r>
              <a:rPr lang="en-US"/>
              <a:t> </a:t>
            </a:r>
            <a:r>
              <a:rPr lang="en-US"/>
              <a:t>eleifend</a:t>
            </a:r>
            <a:r>
              <a:rPr lang="en-US"/>
              <a:t> </a:t>
            </a:r>
            <a:r>
              <a:rPr lang="en-US"/>
              <a:t>ornare</a:t>
            </a:r>
            <a:r>
              <a:rPr lang="en-US"/>
              <a:t> </a:t>
            </a:r>
            <a:r>
              <a:rPr lang="en-US"/>
              <a:t>diam</a:t>
            </a:r>
            <a:r>
              <a:rPr lang="en-US"/>
              <a:t> sit </a:t>
            </a:r>
            <a:r>
              <a:rPr lang="en-US"/>
              <a:t>amet</a:t>
            </a:r>
            <a:r>
              <a:rPr lang="en-US"/>
              <a:t> </a:t>
            </a:r>
            <a:r>
              <a:rPr lang="en-US"/>
              <a:t>facilisis</a:t>
            </a:r>
            <a:r>
              <a:rPr lang="en-US"/>
              <a:t>. Nunc lacus </a:t>
            </a:r>
            <a:r>
              <a:rPr lang="en-US"/>
              <a:t>mauris</a:t>
            </a:r>
            <a:r>
              <a:rPr lang="en-US"/>
              <a:t>, </a:t>
            </a:r>
            <a:r>
              <a:rPr lang="en-US"/>
              <a:t>sagittis</a:t>
            </a:r>
            <a:r>
              <a:rPr lang="en-US"/>
              <a:t> in </a:t>
            </a:r>
            <a:r>
              <a:rPr lang="en-US"/>
              <a:t>tortor</a:t>
            </a:r>
            <a:r>
              <a:rPr lang="en-US"/>
              <a:t> a, </a:t>
            </a:r>
            <a:r>
              <a:rPr lang="en-US"/>
              <a:t>scelerisque</a:t>
            </a:r>
            <a:r>
              <a:rPr lang="en-US"/>
              <a:t> </a:t>
            </a:r>
            <a:r>
              <a:rPr lang="en-US"/>
              <a:t>feugiat</a:t>
            </a:r>
            <a:r>
              <a:rPr lang="en-US"/>
              <a:t> </a:t>
            </a:r>
            <a:r>
              <a:rPr lang="en-US"/>
              <a:t>velit</a:t>
            </a:r>
            <a:r>
              <a:rPr lang="en-US"/>
              <a:t>.</a:t>
            </a:r>
            <a:endParaRPr/>
          </a:p>
          <a:p>
            <a:pPr lvl="0">
              <a:defRPr/>
            </a:pPr>
            <a:r>
              <a:rPr lang="en-US"/>
              <a:t>Nullam</a:t>
            </a:r>
            <a:r>
              <a:rPr lang="en-US"/>
              <a:t> sit </a:t>
            </a:r>
            <a:r>
              <a:rPr lang="en-US"/>
              <a:t>amet</a:t>
            </a:r>
            <a:r>
              <a:rPr lang="en-US"/>
              <a:t> </a:t>
            </a:r>
            <a:r>
              <a:rPr lang="en-US"/>
              <a:t>lobortis</a:t>
            </a:r>
            <a:r>
              <a:rPr lang="en-US"/>
              <a:t> </a:t>
            </a:r>
            <a:r>
              <a:rPr lang="en-US"/>
              <a:t>urna</a:t>
            </a:r>
            <a:r>
              <a:rPr lang="en-US"/>
              <a:t>. </a:t>
            </a:r>
            <a:r>
              <a:rPr lang="en-US"/>
              <a:t>Aenean</a:t>
            </a:r>
            <a:r>
              <a:rPr lang="en-US"/>
              <a:t> </a:t>
            </a:r>
            <a:r>
              <a:rPr lang="en-US"/>
              <a:t>auctor</a:t>
            </a:r>
            <a:r>
              <a:rPr lang="en-US"/>
              <a:t> ligula </a:t>
            </a:r>
            <a:r>
              <a:rPr lang="en-US"/>
              <a:t>feugiat</a:t>
            </a:r>
            <a:r>
              <a:rPr lang="en-US"/>
              <a:t>, </a:t>
            </a:r>
            <a:r>
              <a:rPr lang="en-US"/>
              <a:t>tempor</a:t>
            </a:r>
            <a:r>
              <a:rPr lang="en-US"/>
              <a:t> </a:t>
            </a:r>
            <a:r>
              <a:rPr lang="en-US"/>
              <a:t>diam</a:t>
            </a:r>
            <a:r>
              <a:rPr lang="en-US"/>
              <a:t> non, </a:t>
            </a:r>
            <a:r>
              <a:rPr lang="en-US"/>
              <a:t>viverra</a:t>
            </a:r>
            <a:r>
              <a:rPr lang="en-US"/>
              <a:t> </a:t>
            </a:r>
            <a:r>
              <a:rPr lang="en-US"/>
              <a:t>eros</a:t>
            </a:r>
            <a:r>
              <a:rPr lang="en-US"/>
              <a:t>. </a:t>
            </a:r>
            <a:r>
              <a:rPr lang="en-US"/>
              <a:t>Morbi</a:t>
            </a:r>
            <a:r>
              <a:rPr lang="en-US"/>
              <a:t> </a:t>
            </a:r>
            <a:r>
              <a:rPr lang="en-US"/>
              <a:t>hendrerit</a:t>
            </a:r>
            <a:r>
              <a:rPr lang="en-US"/>
              <a:t> </a:t>
            </a:r>
            <a:r>
              <a:rPr lang="en-US"/>
              <a:t>egestas</a:t>
            </a:r>
            <a:r>
              <a:rPr lang="en-US"/>
              <a:t> </a:t>
            </a:r>
            <a:r>
              <a:rPr lang="en-US"/>
              <a:t>nunc</a:t>
            </a:r>
            <a:r>
              <a:rPr lang="en-US"/>
              <a:t> vitae </a:t>
            </a:r>
            <a:r>
              <a:rPr lang="en-US"/>
              <a:t>commodo</a:t>
            </a:r>
            <a:r>
              <a:rPr lang="en-US"/>
              <a:t>. </a:t>
            </a:r>
            <a:r>
              <a:rPr lang="en-US"/>
              <a:t>Vestibulum</a:t>
            </a:r>
            <a:r>
              <a:rPr lang="en-US"/>
              <a:t> </a:t>
            </a:r>
            <a:r>
              <a:rPr lang="en-US"/>
              <a:t>pulvinar</a:t>
            </a:r>
            <a:r>
              <a:rPr lang="en-US"/>
              <a:t> nisi at </a:t>
            </a:r>
            <a:r>
              <a:rPr lang="en-US"/>
              <a:t>sollicitudin</a:t>
            </a:r>
            <a:r>
              <a:rPr lang="en-US"/>
              <a:t> </a:t>
            </a:r>
            <a:r>
              <a:rPr lang="en-US"/>
              <a:t>placerat</a:t>
            </a:r>
            <a:r>
              <a:rPr lang="en-US"/>
              <a:t>. </a:t>
            </a:r>
            <a:r>
              <a:rPr lang="en-US"/>
              <a:t>Aliquam</a:t>
            </a:r>
            <a:r>
              <a:rPr lang="en-US"/>
              <a:t> sit </a:t>
            </a:r>
            <a:r>
              <a:rPr lang="en-US"/>
              <a:t>amet</a:t>
            </a:r>
            <a:r>
              <a:rPr lang="en-US"/>
              <a:t> </a:t>
            </a:r>
            <a:r>
              <a:rPr lang="en-US"/>
              <a:t>leo</a:t>
            </a:r>
            <a:r>
              <a:rPr lang="en-US"/>
              <a:t> semper, </a:t>
            </a:r>
            <a:r>
              <a:rPr lang="en-US"/>
              <a:t>tincidunt</a:t>
            </a:r>
            <a:r>
              <a:rPr lang="en-US"/>
              <a:t> dolor a, </a:t>
            </a:r>
            <a:r>
              <a:rPr lang="en-US"/>
              <a:t>lobortis</a:t>
            </a:r>
            <a:r>
              <a:rPr lang="en-US"/>
              <a:t> </a:t>
            </a:r>
            <a:r>
              <a:rPr lang="en-US"/>
              <a:t>elit</a:t>
            </a:r>
            <a:r>
              <a:rPr lang="en-US"/>
              <a:t>. </a:t>
            </a:r>
            <a:r>
              <a:rPr lang="en-US"/>
              <a:t>Nulla</a:t>
            </a:r>
            <a:r>
              <a:rPr lang="en-US"/>
              <a:t> ipsum dolor, </a:t>
            </a:r>
            <a:r>
              <a:rPr lang="en-US"/>
              <a:t>condimentum</a:t>
            </a:r>
            <a:endParaRPr lang="en-US"/>
          </a:p>
          <a:p>
            <a:pPr lvl="0">
              <a:defRPr/>
            </a:pPr>
            <a:r>
              <a:rPr lang="en-US"/>
              <a:t>at nisi et, </a:t>
            </a:r>
            <a:r>
              <a:rPr lang="en-US"/>
              <a:t>varius</a:t>
            </a:r>
            <a:r>
              <a:rPr lang="en-US"/>
              <a:t> </a:t>
            </a:r>
            <a:r>
              <a:rPr lang="en-US"/>
              <a:t>lobortis</a:t>
            </a:r>
            <a:r>
              <a:rPr lang="en-US"/>
              <a:t> </a:t>
            </a:r>
            <a:r>
              <a:rPr lang="en-US"/>
              <a:t>lectus</a:t>
            </a:r>
            <a:r>
              <a:rPr lang="en-US"/>
              <a:t>. </a:t>
            </a:r>
            <a:r>
              <a:rPr lang="en-US"/>
              <a:t>Fusce</a:t>
            </a:r>
            <a:r>
              <a:rPr lang="en-US"/>
              <a:t> </a:t>
            </a:r>
            <a:r>
              <a:rPr lang="en-US"/>
              <a:t>fermentum</a:t>
            </a:r>
            <a:r>
              <a:rPr lang="en-US"/>
              <a:t> </a:t>
            </a:r>
            <a:r>
              <a:rPr lang="en-US"/>
              <a:t>bibendum</a:t>
            </a:r>
            <a:r>
              <a:rPr lang="en-US"/>
              <a:t> </a:t>
            </a:r>
            <a:r>
              <a:rPr lang="en-US"/>
              <a:t>varius</a:t>
            </a:r>
            <a:r>
              <a:rPr lang="en-US"/>
              <a:t>. </a:t>
            </a:r>
            <a:r>
              <a:rPr lang="en-US"/>
              <a:t>Pellentesque</a:t>
            </a:r>
            <a:r>
              <a:rPr lang="en-US"/>
              <a:t> habitant </a:t>
            </a:r>
            <a:r>
              <a:rPr lang="en-US"/>
              <a:t>morbi</a:t>
            </a:r>
            <a:r>
              <a:rPr lang="en-US"/>
              <a:t> </a:t>
            </a:r>
            <a:r>
              <a:rPr lang="en-US"/>
              <a:t>tristique</a:t>
            </a:r>
            <a:r>
              <a:rPr lang="en-US"/>
              <a:t> </a:t>
            </a:r>
            <a:r>
              <a:rPr lang="en-US"/>
              <a:t>senectus</a:t>
            </a:r>
            <a:r>
              <a:rPr lang="en-US"/>
              <a:t> et </a:t>
            </a:r>
            <a:r>
              <a:rPr lang="en-US"/>
              <a:t>netus</a:t>
            </a:r>
            <a:r>
              <a:rPr lang="en-US"/>
              <a:t> et </a:t>
            </a:r>
            <a:r>
              <a:rPr lang="en-US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/>
              <a:t>turpis</a:t>
            </a:r>
            <a:r>
              <a:rPr lang="en-US"/>
              <a:t> </a:t>
            </a:r>
            <a:r>
              <a:rPr lang="en-US"/>
              <a:t>egestas</a:t>
            </a:r>
            <a:r>
              <a:rPr lang="en-US"/>
              <a:t>.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11" hasCustomPrompt="1"/>
          </p:nvPr>
        </p:nvSpPr>
        <p:spPr bwMode="auto"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/>
              <a:buChar char="•"/>
              <a:defRPr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Lorem ipsum dolor sit </a:t>
            </a:r>
            <a:r>
              <a:rPr lang="en-US"/>
              <a:t>amet</a:t>
            </a:r>
            <a:r>
              <a:rPr lang="en-US"/>
              <a:t>, </a:t>
            </a:r>
            <a:r>
              <a:rPr lang="en-US"/>
              <a:t>consectetur</a:t>
            </a:r>
            <a:r>
              <a:rPr lang="en-US"/>
              <a:t> </a:t>
            </a:r>
            <a:r>
              <a:rPr lang="en-US"/>
              <a:t>adipiscing</a:t>
            </a:r>
            <a:r>
              <a:rPr lang="en-US"/>
              <a:t> </a:t>
            </a:r>
            <a:r>
              <a:rPr lang="en-US"/>
              <a:t>elit</a:t>
            </a:r>
            <a:r>
              <a:rPr lang="en-US"/>
              <a:t>. </a:t>
            </a:r>
            <a:r>
              <a:rPr lang="en-US"/>
              <a:t>Etiam</a:t>
            </a:r>
            <a:r>
              <a:rPr lang="en-US"/>
              <a:t> </a:t>
            </a:r>
            <a:r>
              <a:rPr lang="en-US"/>
              <a:t>lacinia</a:t>
            </a:r>
            <a:r>
              <a:rPr lang="en-US"/>
              <a:t>, </a:t>
            </a:r>
            <a:r>
              <a:rPr lang="en-US"/>
              <a:t>diam</a:t>
            </a:r>
            <a:r>
              <a:rPr lang="en-US"/>
              <a:t> </a:t>
            </a:r>
            <a:r>
              <a:rPr lang="en-US"/>
              <a:t>eget</a:t>
            </a:r>
            <a:r>
              <a:rPr lang="en-US"/>
              <a:t> </a:t>
            </a:r>
            <a:r>
              <a:rPr lang="en-US"/>
              <a:t>lobortis</a:t>
            </a:r>
            <a:r>
              <a:rPr lang="en-US"/>
              <a:t> </a:t>
            </a:r>
            <a:r>
              <a:rPr lang="en-US"/>
              <a:t>aliquet</a:t>
            </a:r>
            <a:r>
              <a:rPr lang="en-US"/>
              <a:t>, lacus lorem </a:t>
            </a:r>
            <a:r>
              <a:rPr lang="en-US"/>
              <a:t>placerat</a:t>
            </a:r>
            <a:r>
              <a:rPr lang="en-US"/>
              <a:t> libero, </a:t>
            </a:r>
            <a:r>
              <a:rPr lang="en-US"/>
              <a:t>nec</a:t>
            </a:r>
            <a:r>
              <a:rPr lang="en-US"/>
              <a:t> </a:t>
            </a:r>
            <a:r>
              <a:rPr lang="en-US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/>
              <a:t>est</a:t>
            </a:r>
            <a:r>
              <a:rPr lang="en-US"/>
              <a:t> </a:t>
            </a:r>
            <a:r>
              <a:rPr lang="en-US"/>
              <a:t>mauris</a:t>
            </a:r>
            <a:r>
              <a:rPr lang="en-US"/>
              <a:t> et </a:t>
            </a:r>
            <a:r>
              <a:rPr lang="en-US"/>
              <a:t>turpis</a:t>
            </a:r>
            <a:r>
              <a:rPr lang="en-US"/>
              <a:t>. </a:t>
            </a:r>
            <a:r>
              <a:rPr lang="en-US"/>
              <a:t>Suspendisse</a:t>
            </a:r>
            <a:r>
              <a:rPr lang="en-US"/>
              <a:t> </a:t>
            </a:r>
            <a:r>
              <a:rPr lang="en-US"/>
              <a:t>eleifend</a:t>
            </a:r>
            <a:r>
              <a:rPr lang="en-US"/>
              <a:t> </a:t>
            </a:r>
            <a:r>
              <a:rPr lang="en-US"/>
              <a:t>ornare</a:t>
            </a:r>
            <a:r>
              <a:rPr lang="en-US"/>
              <a:t> </a:t>
            </a:r>
            <a:r>
              <a:rPr lang="en-US"/>
              <a:t>diam</a:t>
            </a:r>
            <a:r>
              <a:rPr lang="en-US"/>
              <a:t> sit </a:t>
            </a:r>
            <a:r>
              <a:rPr lang="en-US"/>
              <a:t>amet</a:t>
            </a:r>
            <a:r>
              <a:rPr lang="en-US"/>
              <a:t> </a:t>
            </a:r>
            <a:r>
              <a:rPr lang="en-US"/>
              <a:t>facilisis</a:t>
            </a:r>
            <a:r>
              <a:rPr lang="en-US"/>
              <a:t>. Nunc lacus </a:t>
            </a:r>
            <a:r>
              <a:rPr lang="en-US"/>
              <a:t>mauris</a:t>
            </a:r>
            <a:r>
              <a:rPr lang="en-US"/>
              <a:t>, </a:t>
            </a:r>
            <a:r>
              <a:rPr lang="en-US"/>
              <a:t>sagittis</a:t>
            </a:r>
            <a:r>
              <a:rPr lang="en-US"/>
              <a:t> in </a:t>
            </a:r>
            <a:r>
              <a:rPr lang="en-US"/>
              <a:t>tortor</a:t>
            </a:r>
            <a:r>
              <a:rPr lang="en-US"/>
              <a:t> a, </a:t>
            </a:r>
            <a:r>
              <a:rPr lang="en-US"/>
              <a:t>scelerisque</a:t>
            </a:r>
            <a:r>
              <a:rPr lang="en-US"/>
              <a:t> </a:t>
            </a:r>
            <a:r>
              <a:rPr lang="en-US"/>
              <a:t>feugiat</a:t>
            </a:r>
            <a:r>
              <a:rPr lang="en-US"/>
              <a:t> </a:t>
            </a:r>
            <a:r>
              <a:rPr lang="en-US"/>
              <a:t>velit</a:t>
            </a:r>
            <a:r>
              <a:rPr lang="en-US"/>
              <a:t>.</a:t>
            </a:r>
            <a:endParaRPr/>
          </a:p>
          <a:p>
            <a:pPr lvl="0">
              <a:defRPr/>
            </a:pPr>
            <a:r>
              <a:rPr lang="en-US"/>
              <a:t>Nullam</a:t>
            </a:r>
            <a:r>
              <a:rPr lang="en-US"/>
              <a:t> sit </a:t>
            </a:r>
            <a:r>
              <a:rPr lang="en-US"/>
              <a:t>amet</a:t>
            </a:r>
            <a:r>
              <a:rPr lang="en-US"/>
              <a:t> </a:t>
            </a:r>
            <a:r>
              <a:rPr lang="en-US"/>
              <a:t>lobortis</a:t>
            </a:r>
            <a:r>
              <a:rPr lang="en-US"/>
              <a:t> </a:t>
            </a:r>
            <a:r>
              <a:rPr lang="en-US"/>
              <a:t>urna</a:t>
            </a:r>
            <a:r>
              <a:rPr lang="en-US"/>
              <a:t>. </a:t>
            </a:r>
            <a:r>
              <a:rPr lang="en-US"/>
              <a:t>Aenean</a:t>
            </a:r>
            <a:r>
              <a:rPr lang="en-US"/>
              <a:t> </a:t>
            </a:r>
            <a:r>
              <a:rPr lang="en-US"/>
              <a:t>auctor</a:t>
            </a:r>
            <a:r>
              <a:rPr lang="en-US"/>
              <a:t> ligula </a:t>
            </a:r>
            <a:r>
              <a:rPr lang="en-US"/>
              <a:t>feugiat</a:t>
            </a:r>
            <a:r>
              <a:rPr lang="en-US"/>
              <a:t>, </a:t>
            </a:r>
            <a:r>
              <a:rPr lang="en-US"/>
              <a:t>tempor</a:t>
            </a:r>
            <a:r>
              <a:rPr lang="en-US"/>
              <a:t> </a:t>
            </a:r>
            <a:r>
              <a:rPr lang="en-US"/>
              <a:t>diam</a:t>
            </a:r>
            <a:r>
              <a:rPr lang="en-US"/>
              <a:t> non, </a:t>
            </a:r>
            <a:r>
              <a:rPr lang="en-US"/>
              <a:t>viverra</a:t>
            </a:r>
            <a:r>
              <a:rPr lang="en-US"/>
              <a:t> </a:t>
            </a:r>
            <a:r>
              <a:rPr lang="en-US"/>
              <a:t>eros</a:t>
            </a:r>
            <a:r>
              <a:rPr lang="en-US"/>
              <a:t>. </a:t>
            </a:r>
            <a:r>
              <a:rPr lang="en-US"/>
              <a:t>Morbi</a:t>
            </a:r>
            <a:r>
              <a:rPr lang="en-US"/>
              <a:t> </a:t>
            </a:r>
            <a:r>
              <a:rPr lang="en-US"/>
              <a:t>hendrerit</a:t>
            </a:r>
            <a:r>
              <a:rPr lang="en-US"/>
              <a:t> </a:t>
            </a:r>
            <a:r>
              <a:rPr lang="en-US"/>
              <a:t>egestas</a:t>
            </a:r>
            <a:r>
              <a:rPr lang="en-US"/>
              <a:t> </a:t>
            </a:r>
            <a:r>
              <a:rPr lang="en-US"/>
              <a:t>nunc</a:t>
            </a:r>
            <a:r>
              <a:rPr lang="en-US"/>
              <a:t> vitae </a:t>
            </a:r>
            <a:r>
              <a:rPr lang="en-US"/>
              <a:t>commodo</a:t>
            </a:r>
            <a:r>
              <a:rPr lang="en-US"/>
              <a:t>. </a:t>
            </a:r>
            <a:r>
              <a:rPr lang="en-US"/>
              <a:t>Vestibulum</a:t>
            </a:r>
            <a:r>
              <a:rPr lang="en-US"/>
              <a:t> </a:t>
            </a:r>
            <a:r>
              <a:rPr lang="en-US"/>
              <a:t>pulvinar</a:t>
            </a:r>
            <a:r>
              <a:rPr lang="en-US"/>
              <a:t> nisi at </a:t>
            </a:r>
            <a:r>
              <a:rPr lang="en-US"/>
              <a:t>sollicitudin</a:t>
            </a:r>
            <a:r>
              <a:rPr lang="en-US"/>
              <a:t> </a:t>
            </a:r>
            <a:r>
              <a:rPr lang="en-US"/>
              <a:t>placerat</a:t>
            </a:r>
            <a:r>
              <a:rPr lang="en-US"/>
              <a:t>. </a:t>
            </a:r>
            <a:r>
              <a:rPr lang="en-US"/>
              <a:t>Aliquam</a:t>
            </a:r>
            <a:r>
              <a:rPr lang="en-US"/>
              <a:t> sit </a:t>
            </a:r>
            <a:r>
              <a:rPr lang="en-US"/>
              <a:t>amet</a:t>
            </a:r>
            <a:r>
              <a:rPr lang="en-US"/>
              <a:t> </a:t>
            </a:r>
            <a:r>
              <a:rPr lang="en-US"/>
              <a:t>leo</a:t>
            </a:r>
            <a:r>
              <a:rPr lang="en-US"/>
              <a:t> semper, </a:t>
            </a:r>
            <a:r>
              <a:rPr lang="en-US"/>
              <a:t>tincidunt</a:t>
            </a:r>
            <a:r>
              <a:rPr lang="en-US"/>
              <a:t> dolor a, </a:t>
            </a:r>
            <a:r>
              <a:rPr lang="en-US"/>
              <a:t>lobortis</a:t>
            </a:r>
            <a:r>
              <a:rPr lang="en-US"/>
              <a:t> </a:t>
            </a:r>
            <a:r>
              <a:rPr lang="en-US"/>
              <a:t>elit</a:t>
            </a:r>
            <a:r>
              <a:rPr lang="en-US"/>
              <a:t>. </a:t>
            </a:r>
            <a:r>
              <a:rPr lang="en-US"/>
              <a:t>Nulla</a:t>
            </a:r>
            <a:r>
              <a:rPr lang="en-US"/>
              <a:t> ipsum dolor, </a:t>
            </a:r>
            <a:r>
              <a:rPr lang="en-US"/>
              <a:t>condimentum</a:t>
            </a:r>
            <a:endParaRPr lang="en-US"/>
          </a:p>
          <a:p>
            <a:pPr lvl="0">
              <a:defRPr/>
            </a:pPr>
            <a:r>
              <a:rPr lang="en-US"/>
              <a:t>at nisi et, </a:t>
            </a:r>
            <a:r>
              <a:rPr lang="en-US"/>
              <a:t>varius</a:t>
            </a:r>
            <a:r>
              <a:rPr lang="en-US"/>
              <a:t> </a:t>
            </a:r>
            <a:r>
              <a:rPr lang="en-US"/>
              <a:t>lobortis</a:t>
            </a:r>
            <a:r>
              <a:rPr lang="en-US"/>
              <a:t> </a:t>
            </a:r>
            <a:r>
              <a:rPr lang="en-US"/>
              <a:t>lectus</a:t>
            </a:r>
            <a:r>
              <a:rPr lang="en-US"/>
              <a:t>. </a:t>
            </a:r>
            <a:r>
              <a:rPr lang="en-US"/>
              <a:t>Fusce</a:t>
            </a:r>
            <a:r>
              <a:rPr lang="en-US"/>
              <a:t> </a:t>
            </a:r>
            <a:r>
              <a:rPr lang="en-US"/>
              <a:t>fermentum</a:t>
            </a:r>
            <a:r>
              <a:rPr lang="en-US"/>
              <a:t> </a:t>
            </a:r>
            <a:r>
              <a:rPr lang="en-US"/>
              <a:t>bibendum</a:t>
            </a:r>
            <a:r>
              <a:rPr lang="en-US"/>
              <a:t> </a:t>
            </a:r>
            <a:r>
              <a:rPr lang="en-US"/>
              <a:t>varius</a:t>
            </a:r>
            <a:r>
              <a:rPr lang="en-US"/>
              <a:t>. </a:t>
            </a:r>
            <a:r>
              <a:rPr lang="en-US"/>
              <a:t>Pellentesque</a:t>
            </a:r>
            <a:r>
              <a:rPr lang="en-US"/>
              <a:t> habitant </a:t>
            </a:r>
            <a:r>
              <a:rPr lang="en-US"/>
              <a:t>morbi</a:t>
            </a:r>
            <a:r>
              <a:rPr lang="en-US"/>
              <a:t> </a:t>
            </a:r>
            <a:r>
              <a:rPr lang="en-US"/>
              <a:t>tristique</a:t>
            </a:r>
            <a:r>
              <a:rPr lang="en-US"/>
              <a:t> </a:t>
            </a:r>
            <a:r>
              <a:rPr lang="en-US"/>
              <a:t>senectus</a:t>
            </a:r>
            <a:r>
              <a:rPr lang="en-US"/>
              <a:t> et </a:t>
            </a:r>
            <a:r>
              <a:rPr lang="en-US"/>
              <a:t>netus</a:t>
            </a:r>
            <a:r>
              <a:rPr lang="en-US"/>
              <a:t> et </a:t>
            </a:r>
            <a:r>
              <a:rPr lang="en-US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/>
              <a:t>turpis</a:t>
            </a:r>
            <a:r>
              <a:rPr lang="en-US"/>
              <a:t> </a:t>
            </a:r>
            <a:r>
              <a:rPr lang="en-US"/>
              <a:t>egestas</a:t>
            </a:r>
            <a:r>
              <a:rPr lang="en-US"/>
              <a:t>.</a:t>
            </a:r>
            <a:endParaRPr/>
          </a:p>
        </p:txBody>
      </p:sp>
      <p:cxnSp>
        <p:nvCxnSpPr>
          <p:cNvPr id="7" name="Straight Connector 4" hidden="0"/>
          <p:cNvCxnSpPr>
            <a:cxnSpLocks/>
          </p:cNvCxnSpPr>
          <p:nvPr isPhoto="0" userDrawn="1"/>
        </p:nvCxnSpPr>
        <p:spPr bwMode="auto"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pPr>
              <a:defRPr/>
            </a:pPr>
            <a:fld id="{3A707DD9-E92B-45E8-BE0A-E6B2EDF345E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Content with Highligh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Please Add Slide Headline Here</a:t>
            </a:r>
            <a:endParaRPr/>
          </a:p>
        </p:txBody>
      </p:sp>
      <p:sp>
        <p:nvSpPr>
          <p:cNvPr id="5" name="Content Placeholder 5" hidden="0"/>
          <p:cNvSpPr>
            <a:spLocks noGrp="1"/>
          </p:cNvSpPr>
          <p:nvPr isPhoto="0" userDrawn="0">
            <p:ph sz="quarter" idx="10" hasCustomPrompt="1"/>
          </p:nvPr>
        </p:nvSpPr>
        <p:spPr bwMode="auto"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/>
              <a:buChar char="•"/>
              <a:defRPr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Lorem ipsum dolor sit </a:t>
            </a:r>
            <a:r>
              <a:rPr lang="en-US"/>
              <a:t>amet</a:t>
            </a:r>
            <a:r>
              <a:rPr lang="en-US"/>
              <a:t>, </a:t>
            </a:r>
            <a:r>
              <a:rPr lang="en-US"/>
              <a:t>consectetur</a:t>
            </a:r>
            <a:r>
              <a:rPr lang="en-US"/>
              <a:t> </a:t>
            </a:r>
            <a:r>
              <a:rPr lang="en-US"/>
              <a:t>adipiscing</a:t>
            </a:r>
            <a:r>
              <a:rPr lang="en-US"/>
              <a:t> </a:t>
            </a:r>
            <a:r>
              <a:rPr lang="en-US"/>
              <a:t>elit</a:t>
            </a:r>
            <a:r>
              <a:rPr lang="en-US"/>
              <a:t>. </a:t>
            </a:r>
            <a:r>
              <a:rPr lang="en-US"/>
              <a:t>Etiam</a:t>
            </a:r>
            <a:r>
              <a:rPr lang="en-US"/>
              <a:t> </a:t>
            </a:r>
            <a:r>
              <a:rPr lang="en-US"/>
              <a:t>lacinia</a:t>
            </a:r>
            <a:r>
              <a:rPr lang="en-US"/>
              <a:t>, </a:t>
            </a:r>
            <a:r>
              <a:rPr lang="en-US"/>
              <a:t>diam</a:t>
            </a:r>
            <a:r>
              <a:rPr lang="en-US"/>
              <a:t> </a:t>
            </a:r>
            <a:r>
              <a:rPr lang="en-US"/>
              <a:t>eget</a:t>
            </a:r>
            <a:r>
              <a:rPr lang="en-US"/>
              <a:t> </a:t>
            </a:r>
            <a:r>
              <a:rPr lang="en-US"/>
              <a:t>lobortis</a:t>
            </a:r>
            <a:r>
              <a:rPr lang="en-US"/>
              <a:t> </a:t>
            </a:r>
            <a:r>
              <a:rPr lang="en-US"/>
              <a:t>aliquet</a:t>
            </a:r>
            <a:r>
              <a:rPr lang="en-US"/>
              <a:t>, lacus lorem </a:t>
            </a:r>
            <a:r>
              <a:rPr lang="en-US"/>
              <a:t>placerat</a:t>
            </a:r>
            <a:r>
              <a:rPr lang="en-US"/>
              <a:t> libero, </a:t>
            </a:r>
            <a:r>
              <a:rPr lang="en-US"/>
              <a:t>nec</a:t>
            </a:r>
            <a:r>
              <a:rPr lang="en-US"/>
              <a:t> </a:t>
            </a:r>
            <a:r>
              <a:rPr lang="en-US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/>
              <a:t>est</a:t>
            </a:r>
            <a:r>
              <a:rPr lang="en-US"/>
              <a:t> </a:t>
            </a:r>
            <a:r>
              <a:rPr lang="en-US"/>
              <a:t>mauris</a:t>
            </a:r>
            <a:r>
              <a:rPr lang="en-US"/>
              <a:t> et </a:t>
            </a:r>
            <a:r>
              <a:rPr lang="en-US"/>
              <a:t>turpis</a:t>
            </a:r>
            <a:r>
              <a:rPr lang="en-US"/>
              <a:t>. </a:t>
            </a:r>
            <a:r>
              <a:rPr lang="en-US"/>
              <a:t>Suspendisse</a:t>
            </a:r>
            <a:r>
              <a:rPr lang="en-US"/>
              <a:t> </a:t>
            </a:r>
            <a:r>
              <a:rPr lang="en-US"/>
              <a:t>eleifend</a:t>
            </a:r>
            <a:r>
              <a:rPr lang="en-US"/>
              <a:t> </a:t>
            </a:r>
            <a:r>
              <a:rPr lang="en-US"/>
              <a:t>ornare</a:t>
            </a:r>
            <a:r>
              <a:rPr lang="en-US"/>
              <a:t> </a:t>
            </a:r>
            <a:r>
              <a:rPr lang="en-US"/>
              <a:t>diam</a:t>
            </a:r>
            <a:r>
              <a:rPr lang="en-US"/>
              <a:t> sit </a:t>
            </a:r>
            <a:r>
              <a:rPr lang="en-US"/>
              <a:t>amet</a:t>
            </a:r>
            <a:r>
              <a:rPr lang="en-US"/>
              <a:t> </a:t>
            </a:r>
            <a:r>
              <a:rPr lang="en-US"/>
              <a:t>facilisis</a:t>
            </a:r>
            <a:r>
              <a:rPr lang="en-US"/>
              <a:t>. Nunc lacus </a:t>
            </a:r>
            <a:r>
              <a:rPr lang="en-US"/>
              <a:t>mauris</a:t>
            </a:r>
            <a:r>
              <a:rPr lang="en-US"/>
              <a:t>, </a:t>
            </a:r>
            <a:r>
              <a:rPr lang="en-US"/>
              <a:t>sagittis</a:t>
            </a:r>
            <a:r>
              <a:rPr lang="en-US"/>
              <a:t> in </a:t>
            </a:r>
            <a:r>
              <a:rPr lang="en-US"/>
              <a:t>tortor</a:t>
            </a:r>
            <a:r>
              <a:rPr lang="en-US"/>
              <a:t> a, </a:t>
            </a:r>
            <a:r>
              <a:rPr lang="en-US"/>
              <a:t>scelerisque</a:t>
            </a:r>
            <a:r>
              <a:rPr lang="en-US"/>
              <a:t> </a:t>
            </a:r>
            <a:r>
              <a:rPr lang="en-US"/>
              <a:t>feugiat</a:t>
            </a:r>
            <a:r>
              <a:rPr lang="en-US"/>
              <a:t> </a:t>
            </a:r>
            <a:r>
              <a:rPr lang="en-US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/>
              <a:t>Nullam</a:t>
            </a:r>
            <a:r>
              <a:rPr lang="en-US"/>
              <a:t> sit </a:t>
            </a:r>
            <a:r>
              <a:rPr lang="en-US"/>
              <a:t>amet</a:t>
            </a:r>
            <a:r>
              <a:rPr lang="en-US"/>
              <a:t> </a:t>
            </a:r>
            <a:r>
              <a:rPr lang="en-US"/>
              <a:t>lobortis</a:t>
            </a:r>
            <a:r>
              <a:rPr lang="en-US"/>
              <a:t> </a:t>
            </a:r>
            <a:r>
              <a:rPr lang="en-US"/>
              <a:t>urna</a:t>
            </a:r>
            <a:r>
              <a:rPr lang="en-US"/>
              <a:t>. </a:t>
            </a:r>
            <a:r>
              <a:rPr lang="en-US"/>
              <a:t>Aenean</a:t>
            </a:r>
            <a:r>
              <a:rPr lang="en-US"/>
              <a:t> </a:t>
            </a:r>
            <a:r>
              <a:rPr lang="en-US"/>
              <a:t>auctor</a:t>
            </a:r>
            <a:r>
              <a:rPr lang="en-US"/>
              <a:t> ligula </a:t>
            </a:r>
            <a:r>
              <a:rPr lang="en-US"/>
              <a:t>feugiat</a:t>
            </a:r>
            <a:r>
              <a:rPr lang="en-US"/>
              <a:t>, </a:t>
            </a:r>
            <a:r>
              <a:rPr lang="en-US"/>
              <a:t>tempor</a:t>
            </a:r>
            <a:r>
              <a:rPr lang="en-US"/>
              <a:t> </a:t>
            </a:r>
            <a:r>
              <a:rPr lang="en-US"/>
              <a:t>diam</a:t>
            </a:r>
            <a:r>
              <a:rPr lang="en-US"/>
              <a:t> non, </a:t>
            </a:r>
            <a:r>
              <a:rPr lang="en-US"/>
              <a:t>viverra</a:t>
            </a:r>
            <a:r>
              <a:rPr lang="en-US"/>
              <a:t> </a:t>
            </a:r>
            <a:r>
              <a:rPr lang="en-US"/>
              <a:t>eros</a:t>
            </a:r>
            <a:r>
              <a:rPr lang="en-US"/>
              <a:t>. </a:t>
            </a:r>
            <a:r>
              <a:rPr lang="en-US"/>
              <a:t>Morbi</a:t>
            </a:r>
            <a:r>
              <a:rPr lang="en-US"/>
              <a:t> </a:t>
            </a:r>
            <a:r>
              <a:rPr lang="en-US"/>
              <a:t>hendrerit</a:t>
            </a:r>
            <a:r>
              <a:rPr lang="en-US"/>
              <a:t> </a:t>
            </a:r>
            <a:r>
              <a:rPr lang="en-US"/>
              <a:t>egestas</a:t>
            </a:r>
            <a:r>
              <a:rPr lang="en-US"/>
              <a:t> </a:t>
            </a:r>
            <a:r>
              <a:rPr lang="en-US"/>
              <a:t>nunc</a:t>
            </a:r>
            <a:r>
              <a:rPr lang="en-US"/>
              <a:t> vitae </a:t>
            </a:r>
            <a:r>
              <a:rPr lang="en-US"/>
              <a:t>commodo</a:t>
            </a:r>
            <a:r>
              <a:rPr lang="en-US"/>
              <a:t>. </a:t>
            </a:r>
            <a:r>
              <a:rPr lang="en-US"/>
              <a:t>Vestibulum</a:t>
            </a:r>
            <a:r>
              <a:rPr lang="en-US"/>
              <a:t> </a:t>
            </a:r>
            <a:r>
              <a:rPr lang="en-US"/>
              <a:t>pulvinar</a:t>
            </a:r>
            <a:r>
              <a:rPr lang="en-US"/>
              <a:t> nisi at </a:t>
            </a:r>
            <a:r>
              <a:rPr lang="en-US"/>
              <a:t>sollicitudin</a:t>
            </a:r>
            <a:r>
              <a:rPr lang="en-US"/>
              <a:t> </a:t>
            </a:r>
            <a:r>
              <a:rPr lang="en-US"/>
              <a:t>placerat</a:t>
            </a:r>
            <a:r>
              <a:rPr lang="en-US"/>
              <a:t>. </a:t>
            </a:r>
            <a:r>
              <a:rPr lang="en-US"/>
              <a:t>Aliquam</a:t>
            </a:r>
            <a:r>
              <a:rPr lang="en-US"/>
              <a:t> sit </a:t>
            </a:r>
            <a:r>
              <a:rPr lang="en-US"/>
              <a:t>amet</a:t>
            </a:r>
            <a:r>
              <a:rPr lang="en-US"/>
              <a:t> </a:t>
            </a:r>
            <a:r>
              <a:rPr lang="en-US"/>
              <a:t>leo</a:t>
            </a:r>
            <a:r>
              <a:rPr lang="en-US"/>
              <a:t> semper, </a:t>
            </a:r>
            <a:r>
              <a:rPr lang="en-US"/>
              <a:t>tincidunt</a:t>
            </a:r>
            <a:r>
              <a:rPr lang="en-US"/>
              <a:t> dolor a, </a:t>
            </a:r>
            <a:r>
              <a:rPr lang="en-US"/>
              <a:t>lobortis</a:t>
            </a:r>
            <a:r>
              <a:rPr lang="en-US"/>
              <a:t> </a:t>
            </a:r>
            <a:r>
              <a:rPr lang="en-US"/>
              <a:t>elit</a:t>
            </a:r>
            <a:r>
              <a:rPr lang="en-US"/>
              <a:t>. </a:t>
            </a:r>
            <a:r>
              <a:rPr lang="en-US"/>
              <a:t>Nulla</a:t>
            </a:r>
            <a:r>
              <a:rPr lang="en-US"/>
              <a:t> ipsum dolor, </a:t>
            </a:r>
            <a:r>
              <a:rPr lang="en-US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/>
              <a:t>varius</a:t>
            </a:r>
            <a:r>
              <a:rPr lang="en-US"/>
              <a:t> </a:t>
            </a:r>
            <a:r>
              <a:rPr lang="en-US"/>
              <a:t>lobortis</a:t>
            </a:r>
            <a:r>
              <a:rPr lang="en-US"/>
              <a:t> </a:t>
            </a:r>
            <a:r>
              <a:rPr lang="en-US"/>
              <a:t>lectus</a:t>
            </a:r>
            <a:r>
              <a:rPr lang="en-US"/>
              <a:t>. </a:t>
            </a:r>
            <a:r>
              <a:rPr lang="en-US"/>
              <a:t>Fusce</a:t>
            </a:r>
            <a:r>
              <a:rPr lang="en-US"/>
              <a:t> </a:t>
            </a:r>
            <a:r>
              <a:rPr lang="en-US"/>
              <a:t>fermentum</a:t>
            </a:r>
            <a:r>
              <a:rPr lang="en-US"/>
              <a:t> </a:t>
            </a:r>
            <a:r>
              <a:rPr lang="en-US"/>
              <a:t>bibendum</a:t>
            </a:r>
            <a:r>
              <a:rPr lang="en-US"/>
              <a:t> </a:t>
            </a:r>
            <a:r>
              <a:rPr lang="en-US"/>
              <a:t>varius</a:t>
            </a:r>
            <a:r>
              <a:rPr lang="en-US"/>
              <a:t>. </a:t>
            </a:r>
            <a:r>
              <a:rPr lang="en-US"/>
              <a:t>Pellentesque</a:t>
            </a:r>
            <a:r>
              <a:rPr lang="en-US"/>
              <a:t> habitant </a:t>
            </a:r>
            <a:r>
              <a:rPr lang="en-US"/>
              <a:t>morbi</a:t>
            </a:r>
            <a:r>
              <a:rPr lang="en-US"/>
              <a:t> </a:t>
            </a:r>
            <a:r>
              <a:rPr lang="en-US"/>
              <a:t>tristique</a:t>
            </a:r>
            <a:r>
              <a:rPr lang="en-US"/>
              <a:t> </a:t>
            </a:r>
            <a:r>
              <a:rPr lang="en-US"/>
              <a:t>senectus</a:t>
            </a:r>
            <a:r>
              <a:rPr lang="en-US"/>
              <a:t> et </a:t>
            </a:r>
            <a:r>
              <a:rPr lang="en-US"/>
              <a:t>netus</a:t>
            </a:r>
            <a:r>
              <a:rPr lang="en-US"/>
              <a:t> et </a:t>
            </a:r>
            <a:r>
              <a:rPr lang="en-US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/>
              <a:t>turpis</a:t>
            </a:r>
            <a:r>
              <a:rPr lang="en-US"/>
              <a:t> </a:t>
            </a:r>
            <a:r>
              <a:rPr lang="en-US"/>
              <a:t>egestas</a:t>
            </a:r>
            <a:r>
              <a:rPr lang="en-US"/>
              <a:t>.</a:t>
            </a:r>
            <a:endParaRPr/>
          </a:p>
          <a:p>
            <a:pPr marL="171450" marR="0" lvl="0" indent="-171450" algn="l" defTabSz="914400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  <a:endParaRPr/>
          </a:p>
        </p:txBody>
      </p:sp>
      <p:sp>
        <p:nvSpPr>
          <p:cNvPr id="6" name="Text Placeholder 4" hidden="0"/>
          <p:cNvSpPr>
            <a:spLocks noGrp="1"/>
          </p:cNvSpPr>
          <p:nvPr isPhoto="0" userDrawn="0">
            <p:ph type="body" sz="quarter" idx="11" hasCustomPrompt="1"/>
          </p:nvPr>
        </p:nvSpPr>
        <p:spPr bwMode="auto"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en-US"/>
              <a:t>Highlight goes here</a:t>
            </a:r>
            <a:endParaRPr/>
          </a:p>
        </p:txBody>
      </p:sp>
      <p:cxnSp>
        <p:nvCxnSpPr>
          <p:cNvPr id="7" name="Straight Connector 5" hidden="0"/>
          <p:cNvCxnSpPr>
            <a:cxnSpLocks/>
          </p:cNvCxnSpPr>
          <p:nvPr isPhoto="0" userDrawn="1"/>
        </p:nvCxnSpPr>
        <p:spPr bwMode="auto"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pPr>
              <a:defRPr/>
            </a:pPr>
            <a:fld id="{3A707DD9-E92B-45E8-BE0A-E6B2EDF345E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Please Add Slide Headline Here</a:t>
            </a:r>
            <a:endParaRPr/>
          </a:p>
        </p:txBody>
      </p:sp>
      <p:sp>
        <p:nvSpPr>
          <p:cNvPr id="5" name="Content Placeholder 5" hidden="0"/>
          <p:cNvSpPr>
            <a:spLocks noGrp="1"/>
          </p:cNvSpPr>
          <p:nvPr isPhoto="0" userDrawn="0">
            <p:ph sz="quarter" idx="10" hasCustomPrompt="1"/>
          </p:nvPr>
        </p:nvSpPr>
        <p:spPr bwMode="auto"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/>
              <a:buChar char="•"/>
              <a:defRPr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Lorem ipsum dolor sit </a:t>
            </a:r>
            <a:r>
              <a:rPr lang="en-US"/>
              <a:t>amet</a:t>
            </a:r>
            <a:r>
              <a:rPr lang="en-US"/>
              <a:t>, </a:t>
            </a:r>
            <a:r>
              <a:rPr lang="en-US"/>
              <a:t>consectetur</a:t>
            </a:r>
            <a:r>
              <a:rPr lang="en-US"/>
              <a:t> </a:t>
            </a:r>
            <a:r>
              <a:rPr lang="en-US"/>
              <a:t>adipiscing</a:t>
            </a:r>
            <a:r>
              <a:rPr lang="en-US"/>
              <a:t> </a:t>
            </a:r>
            <a:r>
              <a:rPr lang="en-US"/>
              <a:t>elit</a:t>
            </a:r>
            <a:r>
              <a:rPr lang="en-US"/>
              <a:t>. </a:t>
            </a:r>
            <a:r>
              <a:rPr lang="en-US"/>
              <a:t>Etiam</a:t>
            </a:r>
            <a:r>
              <a:rPr lang="en-US"/>
              <a:t> </a:t>
            </a:r>
            <a:r>
              <a:rPr lang="en-US"/>
              <a:t>lacinia</a:t>
            </a:r>
            <a:r>
              <a:rPr lang="en-US"/>
              <a:t>, </a:t>
            </a:r>
            <a:r>
              <a:rPr lang="en-US"/>
              <a:t>diam</a:t>
            </a:r>
            <a:r>
              <a:rPr lang="en-US"/>
              <a:t> </a:t>
            </a:r>
            <a:r>
              <a:rPr lang="en-US"/>
              <a:t>eget</a:t>
            </a:r>
            <a:r>
              <a:rPr lang="en-US"/>
              <a:t> </a:t>
            </a:r>
            <a:r>
              <a:rPr lang="en-US"/>
              <a:t>lobortis</a:t>
            </a:r>
            <a:r>
              <a:rPr lang="en-US"/>
              <a:t> </a:t>
            </a:r>
            <a:r>
              <a:rPr lang="en-US"/>
              <a:t>aliquet</a:t>
            </a:r>
            <a:r>
              <a:rPr lang="en-US"/>
              <a:t>, lacus lorem </a:t>
            </a:r>
            <a:r>
              <a:rPr lang="en-US"/>
              <a:t>placerat</a:t>
            </a:r>
            <a:r>
              <a:rPr lang="en-US"/>
              <a:t> libero, </a:t>
            </a:r>
            <a:r>
              <a:rPr lang="en-US"/>
              <a:t>nec</a:t>
            </a:r>
            <a:r>
              <a:rPr lang="en-US"/>
              <a:t> </a:t>
            </a:r>
            <a:r>
              <a:rPr lang="en-US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/>
              <a:t>est</a:t>
            </a:r>
            <a:r>
              <a:rPr lang="en-US"/>
              <a:t> </a:t>
            </a:r>
            <a:r>
              <a:rPr lang="en-US"/>
              <a:t>mauris</a:t>
            </a:r>
            <a:r>
              <a:rPr lang="en-US"/>
              <a:t> et </a:t>
            </a:r>
            <a:r>
              <a:rPr lang="en-US"/>
              <a:t>turpis</a:t>
            </a:r>
            <a:r>
              <a:rPr lang="en-US"/>
              <a:t>. </a:t>
            </a:r>
            <a:r>
              <a:rPr lang="en-US"/>
              <a:t>Suspendisse</a:t>
            </a:r>
            <a:r>
              <a:rPr lang="en-US"/>
              <a:t> </a:t>
            </a:r>
            <a:r>
              <a:rPr lang="en-US"/>
              <a:t>eleifend</a:t>
            </a:r>
            <a:r>
              <a:rPr lang="en-US"/>
              <a:t> </a:t>
            </a:r>
            <a:r>
              <a:rPr lang="en-US"/>
              <a:t>ornare</a:t>
            </a:r>
            <a:r>
              <a:rPr lang="en-US"/>
              <a:t> </a:t>
            </a:r>
            <a:r>
              <a:rPr lang="en-US"/>
              <a:t>diam</a:t>
            </a:r>
            <a:r>
              <a:rPr lang="en-US"/>
              <a:t> sit </a:t>
            </a:r>
            <a:r>
              <a:rPr lang="en-US"/>
              <a:t>amet</a:t>
            </a:r>
            <a:r>
              <a:rPr lang="en-US"/>
              <a:t> </a:t>
            </a:r>
            <a:r>
              <a:rPr lang="en-US"/>
              <a:t>facilisis</a:t>
            </a:r>
            <a:r>
              <a:rPr lang="en-US"/>
              <a:t>. Nunc lacus </a:t>
            </a:r>
            <a:r>
              <a:rPr lang="en-US"/>
              <a:t>mauris</a:t>
            </a:r>
            <a:r>
              <a:rPr lang="en-US"/>
              <a:t>, </a:t>
            </a:r>
            <a:r>
              <a:rPr lang="en-US"/>
              <a:t>sagittis</a:t>
            </a:r>
            <a:r>
              <a:rPr lang="en-US"/>
              <a:t> in </a:t>
            </a:r>
            <a:r>
              <a:rPr lang="en-US"/>
              <a:t>tortor</a:t>
            </a:r>
            <a:r>
              <a:rPr lang="en-US"/>
              <a:t> a, </a:t>
            </a:r>
            <a:r>
              <a:rPr lang="en-US"/>
              <a:t>scelerisque</a:t>
            </a:r>
            <a:r>
              <a:rPr lang="en-US"/>
              <a:t> </a:t>
            </a:r>
            <a:r>
              <a:rPr lang="en-US"/>
              <a:t>feugiat</a:t>
            </a:r>
            <a:r>
              <a:rPr lang="en-US"/>
              <a:t> </a:t>
            </a:r>
            <a:r>
              <a:rPr lang="en-US"/>
              <a:t>velit</a:t>
            </a:r>
            <a:r>
              <a:rPr lang="en-US"/>
              <a:t>.</a:t>
            </a:r>
            <a:endParaRPr/>
          </a:p>
          <a:p>
            <a:pPr lvl="0">
              <a:defRPr/>
            </a:pPr>
            <a:r>
              <a:rPr lang="en-US"/>
              <a:t>Nullam</a:t>
            </a:r>
            <a:r>
              <a:rPr lang="en-US"/>
              <a:t> sit </a:t>
            </a:r>
            <a:r>
              <a:rPr lang="en-US"/>
              <a:t>amet</a:t>
            </a:r>
            <a:r>
              <a:rPr lang="en-US"/>
              <a:t> </a:t>
            </a:r>
            <a:r>
              <a:rPr lang="en-US"/>
              <a:t>lobortis</a:t>
            </a:r>
            <a:r>
              <a:rPr lang="en-US"/>
              <a:t> </a:t>
            </a:r>
            <a:r>
              <a:rPr lang="en-US"/>
              <a:t>urna</a:t>
            </a:r>
            <a:r>
              <a:rPr lang="en-US"/>
              <a:t>. </a:t>
            </a:r>
            <a:r>
              <a:rPr lang="en-US"/>
              <a:t>Aenean</a:t>
            </a:r>
            <a:r>
              <a:rPr lang="en-US"/>
              <a:t> </a:t>
            </a:r>
            <a:r>
              <a:rPr lang="en-US"/>
              <a:t>auctor</a:t>
            </a:r>
            <a:r>
              <a:rPr lang="en-US"/>
              <a:t> ligula </a:t>
            </a:r>
            <a:r>
              <a:rPr lang="en-US"/>
              <a:t>feugiat</a:t>
            </a:r>
            <a:r>
              <a:rPr lang="en-US"/>
              <a:t>, </a:t>
            </a:r>
            <a:r>
              <a:rPr lang="en-US"/>
              <a:t>tempor</a:t>
            </a:r>
            <a:r>
              <a:rPr lang="en-US"/>
              <a:t> </a:t>
            </a:r>
            <a:r>
              <a:rPr lang="en-US"/>
              <a:t>diam</a:t>
            </a:r>
            <a:r>
              <a:rPr lang="en-US"/>
              <a:t> non, </a:t>
            </a:r>
            <a:r>
              <a:rPr lang="en-US"/>
              <a:t>viverra</a:t>
            </a:r>
            <a:r>
              <a:rPr lang="en-US"/>
              <a:t> </a:t>
            </a:r>
            <a:r>
              <a:rPr lang="en-US"/>
              <a:t>eros</a:t>
            </a:r>
            <a:r>
              <a:rPr lang="en-US"/>
              <a:t>. </a:t>
            </a:r>
            <a:r>
              <a:rPr lang="en-US"/>
              <a:t>Morbi</a:t>
            </a:r>
            <a:r>
              <a:rPr lang="en-US"/>
              <a:t> </a:t>
            </a:r>
            <a:r>
              <a:rPr lang="en-US"/>
              <a:t>hendrerit</a:t>
            </a:r>
            <a:r>
              <a:rPr lang="en-US"/>
              <a:t> </a:t>
            </a:r>
            <a:r>
              <a:rPr lang="en-US"/>
              <a:t>egestas</a:t>
            </a:r>
            <a:r>
              <a:rPr lang="en-US"/>
              <a:t> </a:t>
            </a:r>
            <a:r>
              <a:rPr lang="en-US"/>
              <a:t>nunc</a:t>
            </a:r>
            <a:r>
              <a:rPr lang="en-US"/>
              <a:t> vitae </a:t>
            </a:r>
            <a:r>
              <a:rPr lang="en-US"/>
              <a:t>commodo</a:t>
            </a:r>
            <a:r>
              <a:rPr lang="en-US"/>
              <a:t>. </a:t>
            </a:r>
            <a:r>
              <a:rPr lang="en-US"/>
              <a:t>Vestibulum</a:t>
            </a:r>
            <a:r>
              <a:rPr lang="en-US"/>
              <a:t> </a:t>
            </a:r>
            <a:r>
              <a:rPr lang="en-US"/>
              <a:t>pulvinar</a:t>
            </a:r>
            <a:r>
              <a:rPr lang="en-US"/>
              <a:t> nisi at </a:t>
            </a:r>
            <a:r>
              <a:rPr lang="en-US"/>
              <a:t>sollicitudin</a:t>
            </a:r>
            <a:r>
              <a:rPr lang="en-US"/>
              <a:t> </a:t>
            </a:r>
            <a:r>
              <a:rPr lang="en-US"/>
              <a:t>placerat</a:t>
            </a:r>
            <a:r>
              <a:rPr lang="en-US"/>
              <a:t>. </a:t>
            </a:r>
            <a:r>
              <a:rPr lang="en-US"/>
              <a:t>Aliquam</a:t>
            </a:r>
            <a:r>
              <a:rPr lang="en-US"/>
              <a:t> sit </a:t>
            </a:r>
            <a:r>
              <a:rPr lang="en-US"/>
              <a:t>amet</a:t>
            </a:r>
            <a:r>
              <a:rPr lang="en-US"/>
              <a:t> </a:t>
            </a:r>
            <a:r>
              <a:rPr lang="en-US"/>
              <a:t>leo</a:t>
            </a:r>
            <a:r>
              <a:rPr lang="en-US"/>
              <a:t> semper, </a:t>
            </a:r>
            <a:r>
              <a:rPr lang="en-US"/>
              <a:t>tincidunt</a:t>
            </a:r>
            <a:r>
              <a:rPr lang="en-US"/>
              <a:t> dolor a, </a:t>
            </a:r>
            <a:r>
              <a:rPr lang="en-US"/>
              <a:t>lobortis</a:t>
            </a:r>
            <a:r>
              <a:rPr lang="en-US"/>
              <a:t> </a:t>
            </a:r>
            <a:r>
              <a:rPr lang="en-US"/>
              <a:t>elit</a:t>
            </a:r>
            <a:r>
              <a:rPr lang="en-US"/>
              <a:t>. </a:t>
            </a:r>
            <a:r>
              <a:rPr lang="en-US"/>
              <a:t>Nulla</a:t>
            </a:r>
            <a:r>
              <a:rPr lang="en-US"/>
              <a:t> ipsum dolor, </a:t>
            </a:r>
            <a:r>
              <a:rPr lang="en-US"/>
              <a:t>condimentum</a:t>
            </a:r>
            <a:r>
              <a:rPr lang="en-US"/>
              <a:t> </a:t>
            </a:r>
            <a:endParaRPr/>
          </a:p>
          <a:p>
            <a:pPr lvl="0">
              <a:defRPr/>
            </a:pPr>
            <a:r>
              <a:rPr lang="en-US"/>
              <a:t>at nisi et, </a:t>
            </a:r>
            <a:r>
              <a:rPr lang="en-US"/>
              <a:t>varius</a:t>
            </a:r>
            <a:r>
              <a:rPr lang="en-US"/>
              <a:t> </a:t>
            </a:r>
            <a:r>
              <a:rPr lang="en-US"/>
              <a:t>lobortis</a:t>
            </a:r>
            <a:r>
              <a:rPr lang="en-US"/>
              <a:t> </a:t>
            </a:r>
            <a:r>
              <a:rPr lang="en-US"/>
              <a:t>lectus</a:t>
            </a:r>
            <a:r>
              <a:rPr lang="en-US"/>
              <a:t>. </a:t>
            </a:r>
            <a:r>
              <a:rPr lang="en-US"/>
              <a:t>Fusce</a:t>
            </a:r>
            <a:r>
              <a:rPr lang="en-US"/>
              <a:t> </a:t>
            </a:r>
            <a:r>
              <a:rPr lang="en-US"/>
              <a:t>fermentum</a:t>
            </a:r>
            <a:r>
              <a:rPr lang="en-US"/>
              <a:t> </a:t>
            </a:r>
            <a:r>
              <a:rPr lang="en-US"/>
              <a:t>bibendum</a:t>
            </a:r>
            <a:r>
              <a:rPr lang="en-US"/>
              <a:t> </a:t>
            </a:r>
            <a:r>
              <a:rPr lang="en-US"/>
              <a:t>varius</a:t>
            </a:r>
            <a:r>
              <a:rPr lang="en-US"/>
              <a:t>. </a:t>
            </a:r>
            <a:r>
              <a:rPr lang="en-US"/>
              <a:t>Pellentesque</a:t>
            </a:r>
            <a:r>
              <a:rPr lang="en-US"/>
              <a:t> habitant </a:t>
            </a:r>
            <a:r>
              <a:rPr lang="en-US"/>
              <a:t>morbi</a:t>
            </a:r>
            <a:r>
              <a:rPr lang="en-US"/>
              <a:t> </a:t>
            </a:r>
            <a:r>
              <a:rPr lang="en-US"/>
              <a:t>tristique</a:t>
            </a:r>
            <a:r>
              <a:rPr lang="en-US"/>
              <a:t> </a:t>
            </a:r>
            <a:r>
              <a:rPr lang="en-US"/>
              <a:t>senectus</a:t>
            </a:r>
            <a:r>
              <a:rPr lang="en-US"/>
              <a:t> et </a:t>
            </a:r>
            <a:r>
              <a:rPr lang="en-US"/>
              <a:t>netus</a:t>
            </a:r>
            <a:r>
              <a:rPr lang="en-US"/>
              <a:t> et </a:t>
            </a:r>
            <a:r>
              <a:rPr lang="en-US"/>
              <a:t>malesuada</a:t>
            </a:r>
            <a:endParaRPr lang="en-US"/>
          </a:p>
        </p:txBody>
      </p:sp>
      <p:sp>
        <p:nvSpPr>
          <p:cNvPr id="6" name="Text Placeholder 4" hidden="0"/>
          <p:cNvSpPr>
            <a:spLocks noGrp="1"/>
          </p:cNvSpPr>
          <p:nvPr isPhoto="0" userDrawn="0">
            <p:ph type="body" sz="quarter" idx="11" hasCustomPrompt="1"/>
          </p:nvPr>
        </p:nvSpPr>
        <p:spPr bwMode="auto">
          <a:xfrm>
            <a:off x="357189" y="1079500"/>
            <a:ext cx="3986211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en-US"/>
              <a:t>Highlight goes here</a:t>
            </a:r>
            <a:endParaRPr/>
          </a:p>
        </p:txBody>
      </p:sp>
      <p:sp>
        <p:nvSpPr>
          <p:cNvPr id="7" name="Content Placeholder 5" hidden="0"/>
          <p:cNvSpPr>
            <a:spLocks noGrp="1"/>
          </p:cNvSpPr>
          <p:nvPr isPhoto="0" userDrawn="0">
            <p:ph sz="quarter" idx="12" hasCustomPrompt="1"/>
          </p:nvPr>
        </p:nvSpPr>
        <p:spPr bwMode="auto"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/>
              <a:buChar char="•"/>
              <a:defRPr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Lorem ipsum dolor sit </a:t>
            </a:r>
            <a:r>
              <a:rPr lang="en-US"/>
              <a:t>amet</a:t>
            </a:r>
            <a:r>
              <a:rPr lang="en-US"/>
              <a:t>, </a:t>
            </a:r>
            <a:r>
              <a:rPr lang="en-US"/>
              <a:t>consectetur</a:t>
            </a:r>
            <a:r>
              <a:rPr lang="en-US"/>
              <a:t> </a:t>
            </a:r>
            <a:r>
              <a:rPr lang="en-US"/>
              <a:t>adipiscing</a:t>
            </a:r>
            <a:r>
              <a:rPr lang="en-US"/>
              <a:t> </a:t>
            </a:r>
            <a:r>
              <a:rPr lang="en-US"/>
              <a:t>elit</a:t>
            </a:r>
            <a:r>
              <a:rPr lang="en-US"/>
              <a:t>. </a:t>
            </a:r>
            <a:r>
              <a:rPr lang="en-US"/>
              <a:t>Etiam</a:t>
            </a:r>
            <a:r>
              <a:rPr lang="en-US"/>
              <a:t> </a:t>
            </a:r>
            <a:r>
              <a:rPr lang="en-US"/>
              <a:t>lacinia</a:t>
            </a:r>
            <a:r>
              <a:rPr lang="en-US"/>
              <a:t>, </a:t>
            </a:r>
            <a:r>
              <a:rPr lang="en-US"/>
              <a:t>diam</a:t>
            </a:r>
            <a:r>
              <a:rPr lang="en-US"/>
              <a:t> </a:t>
            </a:r>
            <a:r>
              <a:rPr lang="en-US"/>
              <a:t>eget</a:t>
            </a:r>
            <a:r>
              <a:rPr lang="en-US"/>
              <a:t> </a:t>
            </a:r>
            <a:r>
              <a:rPr lang="en-US"/>
              <a:t>lobortis</a:t>
            </a:r>
            <a:r>
              <a:rPr lang="en-US"/>
              <a:t> </a:t>
            </a:r>
            <a:r>
              <a:rPr lang="en-US"/>
              <a:t>aliquet</a:t>
            </a:r>
            <a:r>
              <a:rPr lang="en-US"/>
              <a:t>, lacus lorem </a:t>
            </a:r>
            <a:r>
              <a:rPr lang="en-US"/>
              <a:t>placerat</a:t>
            </a:r>
            <a:r>
              <a:rPr lang="en-US"/>
              <a:t> libero, </a:t>
            </a:r>
            <a:r>
              <a:rPr lang="en-US"/>
              <a:t>nec</a:t>
            </a:r>
            <a:r>
              <a:rPr lang="en-US"/>
              <a:t> </a:t>
            </a:r>
            <a:r>
              <a:rPr lang="en-US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/>
              <a:t>est</a:t>
            </a:r>
            <a:r>
              <a:rPr lang="en-US"/>
              <a:t> </a:t>
            </a:r>
            <a:r>
              <a:rPr lang="en-US"/>
              <a:t>mauris</a:t>
            </a:r>
            <a:r>
              <a:rPr lang="en-US"/>
              <a:t> et </a:t>
            </a:r>
            <a:r>
              <a:rPr lang="en-US"/>
              <a:t>turpis</a:t>
            </a:r>
            <a:r>
              <a:rPr lang="en-US"/>
              <a:t>. </a:t>
            </a:r>
            <a:r>
              <a:rPr lang="en-US"/>
              <a:t>Suspendisse</a:t>
            </a:r>
            <a:r>
              <a:rPr lang="en-US"/>
              <a:t> </a:t>
            </a:r>
            <a:r>
              <a:rPr lang="en-US"/>
              <a:t>eleifend</a:t>
            </a:r>
            <a:r>
              <a:rPr lang="en-US"/>
              <a:t> </a:t>
            </a:r>
            <a:r>
              <a:rPr lang="en-US"/>
              <a:t>ornare</a:t>
            </a:r>
            <a:r>
              <a:rPr lang="en-US"/>
              <a:t> </a:t>
            </a:r>
            <a:r>
              <a:rPr lang="en-US"/>
              <a:t>diam</a:t>
            </a:r>
            <a:r>
              <a:rPr lang="en-US"/>
              <a:t> sit </a:t>
            </a:r>
            <a:r>
              <a:rPr lang="en-US"/>
              <a:t>amet</a:t>
            </a:r>
            <a:r>
              <a:rPr lang="en-US"/>
              <a:t> </a:t>
            </a:r>
            <a:r>
              <a:rPr lang="en-US"/>
              <a:t>facilisis</a:t>
            </a:r>
            <a:r>
              <a:rPr lang="en-US"/>
              <a:t>. Nunc lacus </a:t>
            </a:r>
            <a:r>
              <a:rPr lang="en-US"/>
              <a:t>mauris</a:t>
            </a:r>
            <a:r>
              <a:rPr lang="en-US"/>
              <a:t>, </a:t>
            </a:r>
            <a:r>
              <a:rPr lang="en-US"/>
              <a:t>sagittis</a:t>
            </a:r>
            <a:r>
              <a:rPr lang="en-US"/>
              <a:t> in </a:t>
            </a:r>
            <a:r>
              <a:rPr lang="en-US"/>
              <a:t>tortor</a:t>
            </a:r>
            <a:r>
              <a:rPr lang="en-US"/>
              <a:t> a, </a:t>
            </a:r>
            <a:r>
              <a:rPr lang="en-US"/>
              <a:t>scelerisque</a:t>
            </a:r>
            <a:r>
              <a:rPr lang="en-US"/>
              <a:t> </a:t>
            </a:r>
            <a:r>
              <a:rPr lang="en-US"/>
              <a:t>feugiat</a:t>
            </a:r>
            <a:r>
              <a:rPr lang="en-US"/>
              <a:t> </a:t>
            </a:r>
            <a:r>
              <a:rPr lang="en-US"/>
              <a:t>velit</a:t>
            </a:r>
            <a:r>
              <a:rPr lang="en-US"/>
              <a:t>.</a:t>
            </a:r>
            <a:endParaRPr/>
          </a:p>
          <a:p>
            <a:pPr lvl="0">
              <a:defRPr/>
            </a:pPr>
            <a:r>
              <a:rPr lang="en-US"/>
              <a:t>Nullam</a:t>
            </a:r>
            <a:r>
              <a:rPr lang="en-US"/>
              <a:t> sit </a:t>
            </a:r>
            <a:r>
              <a:rPr lang="en-US"/>
              <a:t>amet</a:t>
            </a:r>
            <a:r>
              <a:rPr lang="en-US"/>
              <a:t> </a:t>
            </a:r>
            <a:r>
              <a:rPr lang="en-US"/>
              <a:t>lobortis</a:t>
            </a:r>
            <a:r>
              <a:rPr lang="en-US"/>
              <a:t> </a:t>
            </a:r>
            <a:r>
              <a:rPr lang="en-US"/>
              <a:t>urna</a:t>
            </a:r>
            <a:r>
              <a:rPr lang="en-US"/>
              <a:t>. </a:t>
            </a:r>
            <a:r>
              <a:rPr lang="en-US"/>
              <a:t>Aenean</a:t>
            </a:r>
            <a:r>
              <a:rPr lang="en-US"/>
              <a:t> </a:t>
            </a:r>
            <a:r>
              <a:rPr lang="en-US"/>
              <a:t>auctor</a:t>
            </a:r>
            <a:r>
              <a:rPr lang="en-US"/>
              <a:t> ligula </a:t>
            </a:r>
            <a:r>
              <a:rPr lang="en-US"/>
              <a:t>feugiat</a:t>
            </a:r>
            <a:r>
              <a:rPr lang="en-US"/>
              <a:t>, </a:t>
            </a:r>
            <a:r>
              <a:rPr lang="en-US"/>
              <a:t>tempor</a:t>
            </a:r>
            <a:r>
              <a:rPr lang="en-US"/>
              <a:t> </a:t>
            </a:r>
            <a:r>
              <a:rPr lang="en-US"/>
              <a:t>diam</a:t>
            </a:r>
            <a:r>
              <a:rPr lang="en-US"/>
              <a:t> non, </a:t>
            </a:r>
            <a:r>
              <a:rPr lang="en-US"/>
              <a:t>viverra</a:t>
            </a:r>
            <a:r>
              <a:rPr lang="en-US"/>
              <a:t> </a:t>
            </a:r>
            <a:r>
              <a:rPr lang="en-US"/>
              <a:t>eros</a:t>
            </a:r>
            <a:r>
              <a:rPr lang="en-US"/>
              <a:t>. </a:t>
            </a:r>
            <a:r>
              <a:rPr lang="en-US"/>
              <a:t>Morbi</a:t>
            </a:r>
            <a:r>
              <a:rPr lang="en-US"/>
              <a:t> </a:t>
            </a:r>
            <a:r>
              <a:rPr lang="en-US"/>
              <a:t>hendrerit</a:t>
            </a:r>
            <a:r>
              <a:rPr lang="en-US"/>
              <a:t> </a:t>
            </a:r>
            <a:r>
              <a:rPr lang="en-US"/>
              <a:t>egestas</a:t>
            </a:r>
            <a:r>
              <a:rPr lang="en-US"/>
              <a:t> </a:t>
            </a:r>
            <a:r>
              <a:rPr lang="en-US"/>
              <a:t>nunc</a:t>
            </a:r>
            <a:r>
              <a:rPr lang="en-US"/>
              <a:t> vitae </a:t>
            </a:r>
            <a:r>
              <a:rPr lang="en-US"/>
              <a:t>commodo</a:t>
            </a:r>
            <a:r>
              <a:rPr lang="en-US"/>
              <a:t>. </a:t>
            </a:r>
            <a:r>
              <a:rPr lang="en-US"/>
              <a:t>Vestibulum</a:t>
            </a:r>
            <a:r>
              <a:rPr lang="en-US"/>
              <a:t> </a:t>
            </a:r>
            <a:r>
              <a:rPr lang="en-US"/>
              <a:t>pulvinar</a:t>
            </a:r>
            <a:r>
              <a:rPr lang="en-US"/>
              <a:t> nisi at </a:t>
            </a:r>
            <a:r>
              <a:rPr lang="en-US"/>
              <a:t>sollicitudin</a:t>
            </a:r>
            <a:r>
              <a:rPr lang="en-US"/>
              <a:t> </a:t>
            </a:r>
            <a:r>
              <a:rPr lang="en-US"/>
              <a:t>placerat</a:t>
            </a:r>
            <a:r>
              <a:rPr lang="en-US"/>
              <a:t>. </a:t>
            </a:r>
            <a:r>
              <a:rPr lang="en-US"/>
              <a:t>Aliquam</a:t>
            </a:r>
            <a:r>
              <a:rPr lang="en-US"/>
              <a:t> sit </a:t>
            </a:r>
            <a:r>
              <a:rPr lang="en-US"/>
              <a:t>amet</a:t>
            </a:r>
            <a:r>
              <a:rPr lang="en-US"/>
              <a:t> </a:t>
            </a:r>
            <a:r>
              <a:rPr lang="en-US"/>
              <a:t>leo</a:t>
            </a:r>
            <a:r>
              <a:rPr lang="en-US"/>
              <a:t> semper, </a:t>
            </a:r>
            <a:r>
              <a:rPr lang="en-US"/>
              <a:t>tincidunt</a:t>
            </a:r>
            <a:r>
              <a:rPr lang="en-US"/>
              <a:t> dolor a, </a:t>
            </a:r>
            <a:r>
              <a:rPr lang="en-US"/>
              <a:t>lobortis</a:t>
            </a:r>
            <a:r>
              <a:rPr lang="en-US"/>
              <a:t> </a:t>
            </a:r>
            <a:r>
              <a:rPr lang="en-US"/>
              <a:t>elit</a:t>
            </a:r>
            <a:r>
              <a:rPr lang="en-US"/>
              <a:t>. </a:t>
            </a:r>
            <a:r>
              <a:rPr lang="en-US"/>
              <a:t>Nulla</a:t>
            </a:r>
            <a:r>
              <a:rPr lang="en-US"/>
              <a:t> ipsum dolor, </a:t>
            </a:r>
            <a:r>
              <a:rPr lang="en-US"/>
              <a:t>condimentum</a:t>
            </a:r>
            <a:r>
              <a:rPr lang="en-US"/>
              <a:t> </a:t>
            </a:r>
            <a:endParaRPr/>
          </a:p>
          <a:p>
            <a:pPr lvl="0">
              <a:defRPr/>
            </a:pPr>
            <a:r>
              <a:rPr lang="en-US"/>
              <a:t>at nisi et, </a:t>
            </a:r>
            <a:r>
              <a:rPr lang="en-US"/>
              <a:t>varius</a:t>
            </a:r>
            <a:r>
              <a:rPr lang="en-US"/>
              <a:t> </a:t>
            </a:r>
            <a:r>
              <a:rPr lang="en-US"/>
              <a:t>lobortis</a:t>
            </a:r>
            <a:r>
              <a:rPr lang="en-US"/>
              <a:t> </a:t>
            </a:r>
            <a:r>
              <a:rPr lang="en-US"/>
              <a:t>lectus</a:t>
            </a:r>
            <a:r>
              <a:rPr lang="en-US"/>
              <a:t>. </a:t>
            </a:r>
            <a:r>
              <a:rPr lang="en-US"/>
              <a:t>Fusce</a:t>
            </a:r>
            <a:r>
              <a:rPr lang="en-US"/>
              <a:t> </a:t>
            </a:r>
            <a:r>
              <a:rPr lang="en-US"/>
              <a:t>fermentum</a:t>
            </a:r>
            <a:r>
              <a:rPr lang="en-US"/>
              <a:t> </a:t>
            </a:r>
            <a:r>
              <a:rPr lang="en-US"/>
              <a:t>bibendum</a:t>
            </a:r>
            <a:r>
              <a:rPr lang="en-US"/>
              <a:t> </a:t>
            </a:r>
            <a:r>
              <a:rPr lang="en-US"/>
              <a:t>varius</a:t>
            </a:r>
            <a:r>
              <a:rPr lang="en-US"/>
              <a:t>. </a:t>
            </a:r>
            <a:r>
              <a:rPr lang="en-US"/>
              <a:t>Pellentesque</a:t>
            </a:r>
            <a:r>
              <a:rPr lang="en-US"/>
              <a:t> habitant </a:t>
            </a:r>
            <a:r>
              <a:rPr lang="en-US"/>
              <a:t>morbi</a:t>
            </a:r>
            <a:r>
              <a:rPr lang="en-US"/>
              <a:t> </a:t>
            </a:r>
            <a:r>
              <a:rPr lang="en-US"/>
              <a:t>tristique</a:t>
            </a:r>
            <a:r>
              <a:rPr lang="en-US"/>
              <a:t> </a:t>
            </a:r>
            <a:r>
              <a:rPr lang="en-US"/>
              <a:t>senectus</a:t>
            </a:r>
            <a:r>
              <a:rPr lang="en-US"/>
              <a:t> et </a:t>
            </a:r>
            <a:r>
              <a:rPr lang="en-US"/>
              <a:t>netus</a:t>
            </a:r>
            <a:r>
              <a:rPr lang="en-US"/>
              <a:t> et </a:t>
            </a:r>
            <a:r>
              <a:rPr lang="en-US"/>
              <a:t>malesuada</a:t>
            </a:r>
            <a:endParaRPr lang="en-US"/>
          </a:p>
        </p:txBody>
      </p:sp>
      <p:sp>
        <p:nvSpPr>
          <p:cNvPr id="8" name="Text Placeholder 4" hidden="0"/>
          <p:cNvSpPr>
            <a:spLocks noGrp="1"/>
          </p:cNvSpPr>
          <p:nvPr isPhoto="0" userDrawn="0">
            <p:ph type="body" sz="quarter" idx="13" hasCustomPrompt="1"/>
          </p:nvPr>
        </p:nvSpPr>
        <p:spPr bwMode="auto"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en-US"/>
              <a:t>OTHER Highlight goes here</a:t>
            </a:r>
            <a:endParaRPr/>
          </a:p>
        </p:txBody>
      </p:sp>
      <p:cxnSp>
        <p:nvCxnSpPr>
          <p:cNvPr id="9" name="Straight Connector 7" hidden="0"/>
          <p:cNvCxnSpPr>
            <a:cxnSpLocks/>
          </p:cNvCxnSpPr>
          <p:nvPr isPhoto="0" userDrawn="1"/>
        </p:nvCxnSpPr>
        <p:spPr bwMode="auto"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pPr>
              <a:defRPr/>
            </a:pPr>
            <a:fld id="{3A707DD9-E92B-45E8-BE0A-E6B2EDF345E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Content and Pictur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Please Add Slide Headline Here</a:t>
            </a:r>
            <a:endParaRPr/>
          </a:p>
        </p:txBody>
      </p:sp>
      <p:sp>
        <p:nvSpPr>
          <p:cNvPr id="5" name="Content Placeholder 5" hidden="0"/>
          <p:cNvSpPr>
            <a:spLocks noGrp="1"/>
          </p:cNvSpPr>
          <p:nvPr isPhoto="0" userDrawn="0">
            <p:ph sz="quarter" idx="10" hasCustomPrompt="1"/>
          </p:nvPr>
        </p:nvSpPr>
        <p:spPr bwMode="auto"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/>
              <a:buChar char="•"/>
              <a:defRPr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Lorem ipsum dolor sit </a:t>
            </a:r>
            <a:r>
              <a:rPr lang="en-US"/>
              <a:t>amet</a:t>
            </a:r>
            <a:r>
              <a:rPr lang="en-US"/>
              <a:t>, </a:t>
            </a:r>
            <a:r>
              <a:rPr lang="en-US"/>
              <a:t>consectetur</a:t>
            </a:r>
            <a:r>
              <a:rPr lang="en-US"/>
              <a:t> </a:t>
            </a:r>
            <a:r>
              <a:rPr lang="en-US"/>
              <a:t>adipiscing</a:t>
            </a:r>
            <a:r>
              <a:rPr lang="en-US"/>
              <a:t> </a:t>
            </a:r>
            <a:r>
              <a:rPr lang="en-US"/>
              <a:t>elit</a:t>
            </a:r>
            <a:r>
              <a:rPr lang="en-US"/>
              <a:t>. </a:t>
            </a:r>
            <a:r>
              <a:rPr lang="en-US"/>
              <a:t>Etiam</a:t>
            </a:r>
            <a:r>
              <a:rPr lang="en-US"/>
              <a:t> </a:t>
            </a:r>
            <a:r>
              <a:rPr lang="en-US"/>
              <a:t>lacinia</a:t>
            </a:r>
            <a:r>
              <a:rPr lang="en-US"/>
              <a:t>, </a:t>
            </a:r>
            <a:r>
              <a:rPr lang="en-US"/>
              <a:t>diam</a:t>
            </a:r>
            <a:r>
              <a:rPr lang="en-US"/>
              <a:t> </a:t>
            </a:r>
            <a:r>
              <a:rPr lang="en-US"/>
              <a:t>eget</a:t>
            </a:r>
            <a:r>
              <a:rPr lang="en-US"/>
              <a:t> </a:t>
            </a:r>
            <a:r>
              <a:rPr lang="en-US"/>
              <a:t>lobortis</a:t>
            </a:r>
            <a:r>
              <a:rPr lang="en-US"/>
              <a:t> </a:t>
            </a:r>
            <a:r>
              <a:rPr lang="en-US"/>
              <a:t>aliquet</a:t>
            </a:r>
            <a:r>
              <a:rPr lang="en-US"/>
              <a:t>, lacus lorem </a:t>
            </a:r>
            <a:r>
              <a:rPr lang="en-US"/>
              <a:t>placerat</a:t>
            </a:r>
            <a:r>
              <a:rPr lang="en-US"/>
              <a:t> libero, </a:t>
            </a:r>
            <a:r>
              <a:rPr lang="en-US"/>
              <a:t>nec</a:t>
            </a:r>
            <a:r>
              <a:rPr lang="en-US"/>
              <a:t> </a:t>
            </a:r>
            <a:r>
              <a:rPr lang="en-US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/>
              <a:t>est</a:t>
            </a:r>
            <a:r>
              <a:rPr lang="en-US"/>
              <a:t> </a:t>
            </a:r>
            <a:r>
              <a:rPr lang="en-US"/>
              <a:t>mauris</a:t>
            </a:r>
            <a:r>
              <a:rPr lang="en-US"/>
              <a:t> et </a:t>
            </a:r>
            <a:r>
              <a:rPr lang="en-US"/>
              <a:t>turpis</a:t>
            </a:r>
            <a:r>
              <a:rPr lang="en-US"/>
              <a:t>. </a:t>
            </a:r>
            <a:r>
              <a:rPr lang="en-US"/>
              <a:t>Suspendisse</a:t>
            </a:r>
            <a:r>
              <a:rPr lang="en-US"/>
              <a:t> </a:t>
            </a:r>
            <a:r>
              <a:rPr lang="en-US"/>
              <a:t>eleifend</a:t>
            </a:r>
            <a:r>
              <a:rPr lang="en-US"/>
              <a:t> </a:t>
            </a:r>
            <a:r>
              <a:rPr lang="en-US"/>
              <a:t>ornare</a:t>
            </a:r>
            <a:r>
              <a:rPr lang="en-US"/>
              <a:t> </a:t>
            </a:r>
            <a:r>
              <a:rPr lang="en-US"/>
              <a:t>diam</a:t>
            </a:r>
            <a:r>
              <a:rPr lang="en-US"/>
              <a:t> sit </a:t>
            </a:r>
            <a:r>
              <a:rPr lang="en-US"/>
              <a:t>amet</a:t>
            </a:r>
            <a:r>
              <a:rPr lang="en-US"/>
              <a:t> </a:t>
            </a:r>
            <a:r>
              <a:rPr lang="en-US"/>
              <a:t>facilisis</a:t>
            </a:r>
            <a:r>
              <a:rPr lang="en-US"/>
              <a:t>. Nunc lacus </a:t>
            </a:r>
            <a:r>
              <a:rPr lang="en-US"/>
              <a:t>mauris</a:t>
            </a:r>
            <a:r>
              <a:rPr lang="en-US"/>
              <a:t>, </a:t>
            </a:r>
            <a:r>
              <a:rPr lang="en-US"/>
              <a:t>sagittis</a:t>
            </a:r>
            <a:r>
              <a:rPr lang="en-US"/>
              <a:t> in </a:t>
            </a:r>
            <a:r>
              <a:rPr lang="en-US"/>
              <a:t>tortor</a:t>
            </a:r>
            <a:r>
              <a:rPr lang="en-US"/>
              <a:t> a, </a:t>
            </a:r>
            <a:r>
              <a:rPr lang="en-US"/>
              <a:t>scelerisque</a:t>
            </a:r>
            <a:r>
              <a:rPr lang="en-US"/>
              <a:t> </a:t>
            </a:r>
            <a:r>
              <a:rPr lang="en-US"/>
              <a:t>feugiat</a:t>
            </a:r>
            <a:r>
              <a:rPr lang="en-US"/>
              <a:t> </a:t>
            </a:r>
            <a:r>
              <a:rPr lang="en-US"/>
              <a:t>velit</a:t>
            </a:r>
            <a:r>
              <a:rPr lang="en-US"/>
              <a:t>.</a:t>
            </a:r>
            <a:endParaRPr/>
          </a:p>
          <a:p>
            <a:pPr lvl="0">
              <a:defRPr/>
            </a:pPr>
            <a:r>
              <a:rPr lang="en-US"/>
              <a:t>Nullam</a:t>
            </a:r>
            <a:r>
              <a:rPr lang="en-US"/>
              <a:t> sit </a:t>
            </a:r>
            <a:r>
              <a:rPr lang="en-US"/>
              <a:t>amet</a:t>
            </a:r>
            <a:r>
              <a:rPr lang="en-US"/>
              <a:t> </a:t>
            </a:r>
            <a:r>
              <a:rPr lang="en-US"/>
              <a:t>lobortis</a:t>
            </a:r>
            <a:r>
              <a:rPr lang="en-US"/>
              <a:t> </a:t>
            </a:r>
            <a:r>
              <a:rPr lang="en-US"/>
              <a:t>urna</a:t>
            </a:r>
            <a:r>
              <a:rPr lang="en-US"/>
              <a:t>. </a:t>
            </a:r>
            <a:r>
              <a:rPr lang="en-US"/>
              <a:t>Aenean</a:t>
            </a:r>
            <a:r>
              <a:rPr lang="en-US"/>
              <a:t> </a:t>
            </a:r>
            <a:r>
              <a:rPr lang="en-US"/>
              <a:t>auctor</a:t>
            </a:r>
            <a:r>
              <a:rPr lang="en-US"/>
              <a:t> ligula </a:t>
            </a:r>
            <a:r>
              <a:rPr lang="en-US"/>
              <a:t>feugiat</a:t>
            </a:r>
            <a:r>
              <a:rPr lang="en-US"/>
              <a:t>, </a:t>
            </a:r>
            <a:r>
              <a:rPr lang="en-US"/>
              <a:t>tempor</a:t>
            </a:r>
            <a:r>
              <a:rPr lang="en-US"/>
              <a:t> </a:t>
            </a:r>
            <a:r>
              <a:rPr lang="en-US"/>
              <a:t>diam</a:t>
            </a:r>
            <a:r>
              <a:rPr lang="en-US"/>
              <a:t> non, </a:t>
            </a:r>
            <a:r>
              <a:rPr lang="en-US"/>
              <a:t>viverra</a:t>
            </a:r>
            <a:r>
              <a:rPr lang="en-US"/>
              <a:t> </a:t>
            </a:r>
            <a:r>
              <a:rPr lang="en-US"/>
              <a:t>eros</a:t>
            </a:r>
            <a:r>
              <a:rPr lang="en-US"/>
              <a:t>. </a:t>
            </a:r>
            <a:r>
              <a:rPr lang="en-US"/>
              <a:t>Morbi</a:t>
            </a:r>
            <a:r>
              <a:rPr lang="en-US"/>
              <a:t> </a:t>
            </a:r>
            <a:r>
              <a:rPr lang="en-US"/>
              <a:t>hendrerit</a:t>
            </a:r>
            <a:r>
              <a:rPr lang="en-US"/>
              <a:t> </a:t>
            </a:r>
            <a:r>
              <a:rPr lang="en-US"/>
              <a:t>egestas</a:t>
            </a:r>
            <a:r>
              <a:rPr lang="en-US"/>
              <a:t> </a:t>
            </a:r>
            <a:r>
              <a:rPr lang="en-US"/>
              <a:t>nunc</a:t>
            </a:r>
            <a:r>
              <a:rPr lang="en-US"/>
              <a:t> vitae </a:t>
            </a:r>
            <a:r>
              <a:rPr lang="en-US"/>
              <a:t>commodo</a:t>
            </a:r>
            <a:r>
              <a:rPr lang="en-US"/>
              <a:t>. </a:t>
            </a:r>
            <a:r>
              <a:rPr lang="en-US"/>
              <a:t>Vestibulum</a:t>
            </a:r>
            <a:r>
              <a:rPr lang="en-US"/>
              <a:t> </a:t>
            </a:r>
            <a:r>
              <a:rPr lang="en-US"/>
              <a:t>pulvinar</a:t>
            </a:r>
            <a:r>
              <a:rPr lang="en-US"/>
              <a:t> nisi at </a:t>
            </a:r>
            <a:r>
              <a:rPr lang="en-US"/>
              <a:t>sollicitudin</a:t>
            </a:r>
            <a:r>
              <a:rPr lang="en-US"/>
              <a:t> </a:t>
            </a:r>
            <a:r>
              <a:rPr lang="en-US"/>
              <a:t>placerat</a:t>
            </a:r>
            <a:r>
              <a:rPr lang="en-US"/>
              <a:t>. </a:t>
            </a:r>
            <a:r>
              <a:rPr lang="en-US"/>
              <a:t>Aliquam</a:t>
            </a:r>
            <a:r>
              <a:rPr lang="en-US"/>
              <a:t> sit </a:t>
            </a:r>
            <a:r>
              <a:rPr lang="en-US"/>
              <a:t>amet</a:t>
            </a:r>
            <a:r>
              <a:rPr lang="en-US"/>
              <a:t> </a:t>
            </a:r>
            <a:r>
              <a:rPr lang="en-US"/>
              <a:t>leo</a:t>
            </a:r>
            <a:r>
              <a:rPr lang="en-US"/>
              <a:t> semper, </a:t>
            </a:r>
            <a:r>
              <a:rPr lang="en-US"/>
              <a:t>tincidunt</a:t>
            </a:r>
            <a:r>
              <a:rPr lang="en-US"/>
              <a:t> dolor a, </a:t>
            </a:r>
            <a:r>
              <a:rPr lang="en-US"/>
              <a:t>lobortis</a:t>
            </a:r>
            <a:r>
              <a:rPr lang="en-US"/>
              <a:t> </a:t>
            </a:r>
            <a:r>
              <a:rPr lang="en-US"/>
              <a:t>elit</a:t>
            </a:r>
            <a:r>
              <a:rPr lang="en-US"/>
              <a:t>. </a:t>
            </a:r>
            <a:r>
              <a:rPr lang="en-US"/>
              <a:t>Nulla</a:t>
            </a:r>
            <a:r>
              <a:rPr lang="en-US"/>
              <a:t> ipsum dolor, </a:t>
            </a:r>
            <a:r>
              <a:rPr lang="en-US"/>
              <a:t>condimentum</a:t>
            </a:r>
            <a:endParaRPr lang="en-US"/>
          </a:p>
          <a:p>
            <a:pPr lvl="0">
              <a:defRPr/>
            </a:pPr>
            <a:r>
              <a:rPr lang="en-US"/>
              <a:t>at nisi et, </a:t>
            </a:r>
            <a:r>
              <a:rPr lang="en-US"/>
              <a:t>varius</a:t>
            </a:r>
            <a:r>
              <a:rPr lang="en-US"/>
              <a:t> </a:t>
            </a:r>
            <a:r>
              <a:rPr lang="en-US"/>
              <a:t>lobortis</a:t>
            </a:r>
            <a:r>
              <a:rPr lang="en-US"/>
              <a:t> </a:t>
            </a:r>
            <a:r>
              <a:rPr lang="en-US"/>
              <a:t>lectus</a:t>
            </a:r>
            <a:r>
              <a:rPr lang="en-US"/>
              <a:t>. </a:t>
            </a:r>
            <a:r>
              <a:rPr lang="en-US"/>
              <a:t>Fusce</a:t>
            </a:r>
            <a:r>
              <a:rPr lang="en-US"/>
              <a:t> </a:t>
            </a:r>
            <a:r>
              <a:rPr lang="en-US"/>
              <a:t>fermentum</a:t>
            </a:r>
            <a:r>
              <a:rPr lang="en-US"/>
              <a:t> </a:t>
            </a:r>
            <a:r>
              <a:rPr lang="en-US"/>
              <a:t>bibendum</a:t>
            </a:r>
            <a:r>
              <a:rPr lang="en-US"/>
              <a:t> </a:t>
            </a:r>
            <a:r>
              <a:rPr lang="en-US"/>
              <a:t>varius</a:t>
            </a:r>
            <a:r>
              <a:rPr lang="en-US"/>
              <a:t>. </a:t>
            </a:r>
            <a:r>
              <a:rPr lang="en-US"/>
              <a:t>Pellentesque</a:t>
            </a:r>
            <a:r>
              <a:rPr lang="en-US"/>
              <a:t> habitant </a:t>
            </a:r>
            <a:r>
              <a:rPr lang="en-US"/>
              <a:t>morbi</a:t>
            </a:r>
            <a:r>
              <a:rPr lang="en-US"/>
              <a:t> </a:t>
            </a:r>
            <a:r>
              <a:rPr lang="en-US"/>
              <a:t>tristique</a:t>
            </a:r>
            <a:r>
              <a:rPr lang="en-US"/>
              <a:t> </a:t>
            </a:r>
            <a:r>
              <a:rPr lang="en-US"/>
              <a:t>senectus</a:t>
            </a:r>
            <a:r>
              <a:rPr lang="en-US"/>
              <a:t> et </a:t>
            </a:r>
            <a:r>
              <a:rPr lang="en-US"/>
              <a:t>netus</a:t>
            </a:r>
            <a:r>
              <a:rPr lang="en-US"/>
              <a:t> et </a:t>
            </a:r>
            <a:r>
              <a:rPr lang="en-US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/>
              <a:t>turpis</a:t>
            </a:r>
            <a:r>
              <a:rPr lang="en-US"/>
              <a:t> </a:t>
            </a:r>
            <a:r>
              <a:rPr lang="en-US"/>
              <a:t>egestas</a:t>
            </a:r>
            <a:r>
              <a:rPr lang="en-US"/>
              <a:t>.</a:t>
            </a:r>
            <a:endParaRPr/>
          </a:p>
        </p:txBody>
      </p:sp>
      <p:sp>
        <p:nvSpPr>
          <p:cNvPr id="6" name="Picture Placeholder 8" hidden="0"/>
          <p:cNvSpPr>
            <a:spLocks noGrp="1"/>
          </p:cNvSpPr>
          <p:nvPr isPhoto="0" userDrawn="0">
            <p:ph type="pic" sz="quarter" idx="11" hasCustomPrompt="1"/>
          </p:nvPr>
        </p:nvSpPr>
        <p:spPr bwMode="auto"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>
              <a:defRPr/>
            </a:pPr>
            <a:r>
              <a:rPr lang="en-US"/>
              <a:t>Please add picture here</a:t>
            </a:r>
            <a:endParaRPr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cxnSp>
        <p:nvCxnSpPr>
          <p:cNvPr id="7" name="Straight Connector 4" hidden="0"/>
          <p:cNvCxnSpPr>
            <a:cxnSpLocks/>
          </p:cNvCxnSpPr>
          <p:nvPr isPhoto="0" userDrawn="1"/>
        </p:nvCxnSpPr>
        <p:spPr bwMode="auto"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pPr>
              <a:defRPr/>
            </a:pPr>
            <a:fld id="{3A707DD9-E92B-45E8-BE0A-E6B2EDF345E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Content with Highlight and Pictur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Please Add Slide Headline Here</a:t>
            </a:r>
            <a:endParaRPr/>
          </a:p>
        </p:txBody>
      </p:sp>
      <p:sp>
        <p:nvSpPr>
          <p:cNvPr id="5" name="Content Placeholder 5" hidden="0"/>
          <p:cNvSpPr>
            <a:spLocks noGrp="1"/>
          </p:cNvSpPr>
          <p:nvPr isPhoto="0" userDrawn="0">
            <p:ph sz="quarter" idx="10" hasCustomPrompt="1"/>
          </p:nvPr>
        </p:nvSpPr>
        <p:spPr bwMode="auto">
          <a:xfrm>
            <a:off x="357189" y="1422400"/>
            <a:ext cx="3986211" cy="3054350"/>
          </a:xfrm>
        </p:spPr>
        <p:txBody>
          <a:bodyPr/>
          <a:lstStyle>
            <a:lvl1pPr marL="171450" marR="0" indent="-171450" algn="l" defTabSz="914400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/>
              <a:buChar char="•"/>
              <a:defRPr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Lorem ipsum dolor sit </a:t>
            </a:r>
            <a:r>
              <a:rPr lang="en-US"/>
              <a:t>amet</a:t>
            </a:r>
            <a:r>
              <a:rPr lang="en-US"/>
              <a:t>, </a:t>
            </a:r>
            <a:r>
              <a:rPr lang="en-US"/>
              <a:t>consectetur</a:t>
            </a:r>
            <a:r>
              <a:rPr lang="en-US"/>
              <a:t> </a:t>
            </a:r>
            <a:r>
              <a:rPr lang="en-US"/>
              <a:t>adipiscing</a:t>
            </a:r>
            <a:r>
              <a:rPr lang="en-US"/>
              <a:t> </a:t>
            </a:r>
            <a:r>
              <a:rPr lang="en-US"/>
              <a:t>elit</a:t>
            </a:r>
            <a:r>
              <a:rPr lang="en-US"/>
              <a:t>. </a:t>
            </a:r>
            <a:r>
              <a:rPr lang="en-US"/>
              <a:t>Etiam</a:t>
            </a:r>
            <a:r>
              <a:rPr lang="en-US"/>
              <a:t> </a:t>
            </a:r>
            <a:r>
              <a:rPr lang="en-US"/>
              <a:t>lacinia</a:t>
            </a:r>
            <a:r>
              <a:rPr lang="en-US"/>
              <a:t>, </a:t>
            </a:r>
            <a:r>
              <a:rPr lang="en-US"/>
              <a:t>diam</a:t>
            </a:r>
            <a:r>
              <a:rPr lang="en-US"/>
              <a:t> </a:t>
            </a:r>
            <a:r>
              <a:rPr lang="en-US"/>
              <a:t>eget</a:t>
            </a:r>
            <a:r>
              <a:rPr lang="en-US"/>
              <a:t> </a:t>
            </a:r>
            <a:r>
              <a:rPr lang="en-US"/>
              <a:t>lobortis</a:t>
            </a:r>
            <a:r>
              <a:rPr lang="en-US"/>
              <a:t> </a:t>
            </a:r>
            <a:r>
              <a:rPr lang="en-US"/>
              <a:t>aliquet</a:t>
            </a:r>
            <a:r>
              <a:rPr lang="en-US"/>
              <a:t>, lacus lorem </a:t>
            </a:r>
            <a:r>
              <a:rPr lang="en-US"/>
              <a:t>placerat</a:t>
            </a:r>
            <a:r>
              <a:rPr lang="en-US"/>
              <a:t> libero, </a:t>
            </a:r>
            <a:r>
              <a:rPr lang="en-US"/>
              <a:t>nec</a:t>
            </a:r>
            <a:r>
              <a:rPr lang="en-US"/>
              <a:t> </a:t>
            </a:r>
            <a:r>
              <a:rPr lang="en-US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/>
              <a:t>est</a:t>
            </a:r>
            <a:r>
              <a:rPr lang="en-US"/>
              <a:t> </a:t>
            </a:r>
            <a:r>
              <a:rPr lang="en-US"/>
              <a:t>mauris</a:t>
            </a:r>
            <a:r>
              <a:rPr lang="en-US"/>
              <a:t> et </a:t>
            </a:r>
            <a:r>
              <a:rPr lang="en-US"/>
              <a:t>turpis</a:t>
            </a:r>
            <a:r>
              <a:rPr lang="en-US"/>
              <a:t>. </a:t>
            </a:r>
            <a:r>
              <a:rPr lang="en-US"/>
              <a:t>Suspendisse</a:t>
            </a:r>
            <a:r>
              <a:rPr lang="en-US"/>
              <a:t> </a:t>
            </a:r>
            <a:r>
              <a:rPr lang="en-US"/>
              <a:t>eleifend</a:t>
            </a:r>
            <a:r>
              <a:rPr lang="en-US"/>
              <a:t> </a:t>
            </a:r>
            <a:r>
              <a:rPr lang="en-US"/>
              <a:t>ornare</a:t>
            </a:r>
            <a:r>
              <a:rPr lang="en-US"/>
              <a:t> </a:t>
            </a:r>
            <a:r>
              <a:rPr lang="en-US"/>
              <a:t>diam</a:t>
            </a:r>
            <a:r>
              <a:rPr lang="en-US"/>
              <a:t> sit </a:t>
            </a:r>
            <a:r>
              <a:rPr lang="en-US"/>
              <a:t>amet</a:t>
            </a:r>
            <a:r>
              <a:rPr lang="en-US"/>
              <a:t> </a:t>
            </a:r>
            <a:r>
              <a:rPr lang="en-US"/>
              <a:t>facilisis</a:t>
            </a:r>
            <a:r>
              <a:rPr lang="en-US"/>
              <a:t>. Nunc lacus </a:t>
            </a:r>
            <a:r>
              <a:rPr lang="en-US"/>
              <a:t>mauris</a:t>
            </a:r>
            <a:r>
              <a:rPr lang="en-US"/>
              <a:t>, </a:t>
            </a:r>
            <a:r>
              <a:rPr lang="en-US"/>
              <a:t>sagittis</a:t>
            </a:r>
            <a:r>
              <a:rPr lang="en-US"/>
              <a:t> in </a:t>
            </a:r>
            <a:r>
              <a:rPr lang="en-US"/>
              <a:t>tortor</a:t>
            </a:r>
            <a:r>
              <a:rPr lang="en-US"/>
              <a:t> a, </a:t>
            </a:r>
            <a:r>
              <a:rPr lang="en-US"/>
              <a:t>scelerisque</a:t>
            </a:r>
            <a:r>
              <a:rPr lang="en-US"/>
              <a:t> </a:t>
            </a:r>
            <a:r>
              <a:rPr lang="en-US"/>
              <a:t>feugiat</a:t>
            </a:r>
            <a:r>
              <a:rPr lang="en-US"/>
              <a:t> </a:t>
            </a:r>
            <a:r>
              <a:rPr lang="en-US"/>
              <a:t>velit</a:t>
            </a:r>
            <a:r>
              <a:rPr lang="en-US"/>
              <a:t>. </a:t>
            </a:r>
            <a:endParaRPr/>
          </a:p>
          <a:p>
            <a:pPr lvl="0">
              <a:defRPr/>
            </a:pPr>
            <a:r>
              <a:rPr lang="en-US"/>
              <a:t>Nullam</a:t>
            </a:r>
            <a:r>
              <a:rPr lang="en-US"/>
              <a:t> sit </a:t>
            </a:r>
            <a:r>
              <a:rPr lang="en-US"/>
              <a:t>amet</a:t>
            </a:r>
            <a:r>
              <a:rPr lang="en-US"/>
              <a:t> </a:t>
            </a:r>
            <a:r>
              <a:rPr lang="en-US"/>
              <a:t>lobortis</a:t>
            </a:r>
            <a:r>
              <a:rPr lang="en-US"/>
              <a:t> </a:t>
            </a:r>
            <a:r>
              <a:rPr lang="en-US"/>
              <a:t>urna</a:t>
            </a:r>
            <a:r>
              <a:rPr lang="en-US"/>
              <a:t>. </a:t>
            </a:r>
            <a:r>
              <a:rPr lang="en-US"/>
              <a:t>Aenean</a:t>
            </a:r>
            <a:r>
              <a:rPr lang="en-US"/>
              <a:t> </a:t>
            </a:r>
            <a:r>
              <a:rPr lang="en-US"/>
              <a:t>auctor</a:t>
            </a:r>
            <a:r>
              <a:rPr lang="en-US"/>
              <a:t> ligula </a:t>
            </a:r>
            <a:r>
              <a:rPr lang="en-US"/>
              <a:t>feugiat</a:t>
            </a:r>
            <a:r>
              <a:rPr lang="en-US"/>
              <a:t>, </a:t>
            </a:r>
            <a:r>
              <a:rPr lang="en-US"/>
              <a:t>tempor</a:t>
            </a:r>
            <a:r>
              <a:rPr lang="en-US"/>
              <a:t> </a:t>
            </a:r>
            <a:r>
              <a:rPr lang="en-US"/>
              <a:t>diam</a:t>
            </a:r>
            <a:r>
              <a:rPr lang="en-US"/>
              <a:t> non, </a:t>
            </a:r>
            <a:r>
              <a:rPr lang="en-US"/>
              <a:t>viverra</a:t>
            </a:r>
            <a:r>
              <a:rPr lang="en-US"/>
              <a:t> </a:t>
            </a:r>
            <a:r>
              <a:rPr lang="en-US"/>
              <a:t>eros</a:t>
            </a:r>
            <a:r>
              <a:rPr lang="en-US"/>
              <a:t>. </a:t>
            </a:r>
            <a:r>
              <a:rPr lang="en-US"/>
              <a:t>Morbi</a:t>
            </a:r>
            <a:r>
              <a:rPr lang="en-US"/>
              <a:t> </a:t>
            </a:r>
            <a:r>
              <a:rPr lang="en-US"/>
              <a:t>hendrerit</a:t>
            </a:r>
            <a:r>
              <a:rPr lang="en-US"/>
              <a:t> </a:t>
            </a:r>
            <a:r>
              <a:rPr lang="en-US"/>
              <a:t>egestas</a:t>
            </a:r>
            <a:r>
              <a:rPr lang="en-US"/>
              <a:t> </a:t>
            </a:r>
            <a:r>
              <a:rPr lang="en-US"/>
              <a:t>nunc</a:t>
            </a:r>
            <a:r>
              <a:rPr lang="en-US"/>
              <a:t> vitae </a:t>
            </a:r>
            <a:r>
              <a:rPr lang="en-US"/>
              <a:t>commodo</a:t>
            </a:r>
            <a:r>
              <a:rPr lang="en-US"/>
              <a:t>. </a:t>
            </a:r>
            <a:r>
              <a:rPr lang="en-US"/>
              <a:t>Vestibulum</a:t>
            </a:r>
            <a:r>
              <a:rPr lang="en-US"/>
              <a:t> </a:t>
            </a:r>
            <a:r>
              <a:rPr lang="en-US"/>
              <a:t>pulvinar</a:t>
            </a:r>
            <a:r>
              <a:rPr lang="en-US"/>
              <a:t> nisi at </a:t>
            </a:r>
            <a:r>
              <a:rPr lang="en-US"/>
              <a:t>sollicitudin</a:t>
            </a:r>
            <a:r>
              <a:rPr lang="en-US"/>
              <a:t> </a:t>
            </a:r>
            <a:r>
              <a:rPr lang="en-US"/>
              <a:t>placerat</a:t>
            </a:r>
            <a:r>
              <a:rPr lang="en-US"/>
              <a:t>. </a:t>
            </a:r>
            <a:r>
              <a:rPr lang="en-US"/>
              <a:t>Aliquam</a:t>
            </a:r>
            <a:r>
              <a:rPr lang="en-US"/>
              <a:t> sit </a:t>
            </a:r>
            <a:r>
              <a:rPr lang="en-US"/>
              <a:t>amet</a:t>
            </a:r>
            <a:r>
              <a:rPr lang="en-US"/>
              <a:t> </a:t>
            </a:r>
            <a:r>
              <a:rPr lang="en-US"/>
              <a:t>leo</a:t>
            </a:r>
            <a:r>
              <a:rPr lang="en-US"/>
              <a:t> semper, </a:t>
            </a:r>
            <a:r>
              <a:rPr lang="en-US"/>
              <a:t>tincidunt</a:t>
            </a:r>
            <a:r>
              <a:rPr lang="en-US"/>
              <a:t> dolor a, </a:t>
            </a:r>
            <a:r>
              <a:rPr lang="en-US"/>
              <a:t>lobortis</a:t>
            </a:r>
            <a:r>
              <a:rPr lang="en-US"/>
              <a:t> </a:t>
            </a:r>
            <a:r>
              <a:rPr lang="en-US"/>
              <a:t>elit</a:t>
            </a:r>
            <a:r>
              <a:rPr lang="en-US"/>
              <a:t>. </a:t>
            </a:r>
            <a:r>
              <a:rPr lang="en-US"/>
              <a:t>Nulla</a:t>
            </a:r>
            <a:r>
              <a:rPr lang="en-US"/>
              <a:t> ipsum dolor, </a:t>
            </a:r>
            <a:r>
              <a:rPr lang="en-US"/>
              <a:t>condimentum</a:t>
            </a:r>
            <a:r>
              <a:rPr lang="en-US"/>
              <a:t> </a:t>
            </a:r>
            <a:endParaRPr/>
          </a:p>
          <a:p>
            <a:pPr lvl="0">
              <a:defRPr/>
            </a:pPr>
            <a:r>
              <a:rPr lang="en-US"/>
              <a:t>at nisi et, </a:t>
            </a:r>
            <a:r>
              <a:rPr lang="en-US"/>
              <a:t>varius</a:t>
            </a:r>
            <a:r>
              <a:rPr lang="en-US"/>
              <a:t> </a:t>
            </a:r>
            <a:r>
              <a:rPr lang="en-US"/>
              <a:t>lobortis</a:t>
            </a:r>
            <a:r>
              <a:rPr lang="en-US"/>
              <a:t> </a:t>
            </a:r>
            <a:r>
              <a:rPr lang="en-US"/>
              <a:t>lectus</a:t>
            </a:r>
            <a:r>
              <a:rPr lang="en-US"/>
              <a:t>. </a:t>
            </a:r>
            <a:r>
              <a:rPr lang="en-US"/>
              <a:t>Fusce</a:t>
            </a:r>
            <a:r>
              <a:rPr lang="en-US"/>
              <a:t> </a:t>
            </a:r>
            <a:r>
              <a:rPr lang="en-US"/>
              <a:t>fermentum</a:t>
            </a:r>
            <a:r>
              <a:rPr lang="en-US"/>
              <a:t> </a:t>
            </a:r>
            <a:r>
              <a:rPr lang="en-US"/>
              <a:t>bibendum</a:t>
            </a:r>
            <a:r>
              <a:rPr lang="en-US"/>
              <a:t> </a:t>
            </a:r>
            <a:r>
              <a:rPr lang="en-US"/>
              <a:t>varius</a:t>
            </a:r>
            <a:r>
              <a:rPr lang="en-US"/>
              <a:t>. </a:t>
            </a:r>
            <a:r>
              <a:rPr lang="en-US"/>
              <a:t>Pellentesque</a:t>
            </a:r>
            <a:r>
              <a:rPr lang="en-US"/>
              <a:t> habitant </a:t>
            </a:r>
            <a:r>
              <a:rPr lang="en-US"/>
              <a:t>morbi</a:t>
            </a:r>
            <a:r>
              <a:rPr lang="en-US"/>
              <a:t> </a:t>
            </a:r>
            <a:r>
              <a:rPr lang="en-US"/>
              <a:t>tristique</a:t>
            </a:r>
            <a:r>
              <a:rPr lang="en-US"/>
              <a:t> </a:t>
            </a:r>
            <a:r>
              <a:rPr lang="en-US"/>
              <a:t>senectus</a:t>
            </a:r>
            <a:r>
              <a:rPr lang="en-US"/>
              <a:t> et </a:t>
            </a:r>
            <a:r>
              <a:rPr lang="en-US"/>
              <a:t>netus</a:t>
            </a:r>
            <a:r>
              <a:rPr lang="en-US"/>
              <a:t> et </a:t>
            </a:r>
            <a:r>
              <a:rPr lang="en-US"/>
              <a:t>malesuada</a:t>
            </a:r>
            <a:endParaRPr lang="en-US"/>
          </a:p>
        </p:txBody>
      </p:sp>
      <p:sp>
        <p:nvSpPr>
          <p:cNvPr id="6" name="Picture Placeholder 8" hidden="0"/>
          <p:cNvSpPr>
            <a:spLocks noGrp="1"/>
          </p:cNvSpPr>
          <p:nvPr isPhoto="0" userDrawn="0">
            <p:ph type="pic" sz="quarter" idx="11" hasCustomPrompt="1"/>
          </p:nvPr>
        </p:nvSpPr>
        <p:spPr bwMode="auto"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>
              <a:defRPr/>
            </a:pPr>
            <a:r>
              <a:rPr lang="en-US"/>
              <a:t>Please add picture here</a:t>
            </a:r>
            <a:endParaRPr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12" hasCustomPrompt="1"/>
          </p:nvPr>
        </p:nvSpPr>
        <p:spPr bwMode="auto">
          <a:xfrm>
            <a:off x="357189" y="1079500"/>
            <a:ext cx="3986211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en-US"/>
              <a:t>Highlight goes here</a:t>
            </a:r>
            <a:endParaRPr/>
          </a:p>
        </p:txBody>
      </p:sp>
      <p:cxnSp>
        <p:nvCxnSpPr>
          <p:cNvPr id="8" name="Straight Connector 6" hidden="0"/>
          <p:cNvCxnSpPr>
            <a:cxnSpLocks/>
          </p:cNvCxnSpPr>
          <p:nvPr isPhoto="0" userDrawn="1"/>
        </p:nvCxnSpPr>
        <p:spPr bwMode="auto"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1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pPr>
              <a:defRPr/>
            </a:pPr>
            <a:fld id="{3A707DD9-E92B-45E8-BE0A-E6B2EDF345E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19.xml"/><Relationship Id="rId17" Type="http://schemas.openxmlformats.org/officeDocument/2006/relationships/theme" Target="../theme/theme2.xml"/><Relationship Id="rId18" Type="http://schemas.openxmlformats.org/officeDocument/2006/relationships/image" Target="../media/image1.emf"/></Relationships>
</file>

<file path=ppt/slideMasters/_rels/slideMaster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5" Type="http://schemas.openxmlformats.org/officeDocument/2006/relationships/theme" Target="../theme/theme3.xml"/><Relationship Id="rId6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Pr shadeToTitle="0">
        <a:solidFill>
          <a:schemeClr val="accen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1">
            <p:ph type="title" hasCustomPrompt="0"/>
          </p:nvPr>
        </p:nvSpPr>
        <p:spPr bwMode="auto">
          <a:xfrm>
            <a:off x="531466" y="1412415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>
              <a:defRPr/>
            </a:pPr>
            <a:r>
              <a:rPr lang="en-US"/>
              <a:t>Click to add title here</a:t>
            </a:r>
            <a:endParaRPr/>
          </a:p>
        </p:txBody>
      </p:sp>
      <p:sp>
        <p:nvSpPr>
          <p:cNvPr id="5" name="Date Placeholder 3" hidden="0"/>
          <p:cNvSpPr>
            <a:spLocks noGrp="1"/>
          </p:cNvSpPr>
          <p:nvPr isPhoto="0" userDrawn="1">
            <p:ph type="dt" sz="half" idx="2" hasCustomPrompt="0"/>
          </p:nvPr>
        </p:nvSpPr>
        <p:spPr bwMode="auto"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</p:sldLayoutIdLst>
  <p:hf dt="0" ftr="0" hdr="0" sldNum="1"/>
  <p:txStyles>
    <p:titleStyle>
      <a:lvl1pPr algn="l" defTabSz="685800">
        <a:lnSpc>
          <a:spcPct val="90000"/>
        </a:lnSpc>
        <a:spcBef>
          <a:spcPts val="0"/>
        </a:spcBef>
        <a:buNone/>
        <a:defRPr sz="48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>
        <a:lnSpc>
          <a:spcPct val="90000"/>
        </a:lnSpc>
        <a:spcBef>
          <a:spcPts val="750"/>
        </a:spcBef>
        <a:buFont typeface="Arial"/>
        <a:buNone/>
        <a:defRPr sz="1600" b="1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>
        <a:lnSpc>
          <a:spcPct val="90000"/>
        </a:lnSpc>
        <a:spcBef>
          <a:spcPts val="375"/>
        </a:spcBef>
        <a:buFont typeface="Arial"/>
        <a:buNone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>
        <a:lnSpc>
          <a:spcPct val="90000"/>
        </a:lnSpc>
        <a:spcBef>
          <a:spcPts val="375"/>
        </a:spcBef>
        <a:buFont typeface="Arial"/>
        <a:buNone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>
        <a:lnSpc>
          <a:spcPct val="90000"/>
        </a:lnSpc>
        <a:spcBef>
          <a:spcPts val="375"/>
        </a:spcBef>
        <a:buFont typeface="Arial"/>
        <a:buNone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>
        <a:lnSpc>
          <a:spcPct val="90000"/>
        </a:lnSpc>
        <a:spcBef>
          <a:spcPts val="375"/>
        </a:spcBef>
        <a:buFont typeface="Arial"/>
        <a:buNone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6" hidden="0"/>
          <p:cNvSpPr/>
          <p:nvPr isPhoto="0" userDrawn="1"/>
        </p:nvSpPr>
        <p:spPr bwMode="auto"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>
              <a:defRPr/>
            </a:pPr>
            <a:r>
              <a:rPr lang="en-US"/>
              <a:t>Lorem ipsum dolor sit </a:t>
            </a:r>
            <a:r>
              <a:rPr lang="en-US"/>
              <a:t>amet</a:t>
            </a:r>
            <a:r>
              <a:rPr lang="en-US"/>
              <a:t>, </a:t>
            </a:r>
            <a:r>
              <a:rPr lang="en-US"/>
              <a:t>consectetur</a:t>
            </a:r>
            <a:r>
              <a:rPr lang="en-US"/>
              <a:t> </a:t>
            </a:r>
            <a:r>
              <a:rPr lang="en-US"/>
              <a:t>adipiscing</a:t>
            </a:r>
            <a:r>
              <a:rPr lang="en-US"/>
              <a:t> </a:t>
            </a:r>
            <a:r>
              <a:rPr lang="en-US"/>
              <a:t>elit</a:t>
            </a:r>
            <a:r>
              <a:rPr lang="en-US"/>
              <a:t>. </a:t>
            </a:r>
            <a:r>
              <a:rPr lang="en-US"/>
              <a:t>Etiam</a:t>
            </a:r>
            <a:r>
              <a:rPr lang="en-US"/>
              <a:t> </a:t>
            </a:r>
            <a:r>
              <a:rPr lang="en-US"/>
              <a:t>lacinia</a:t>
            </a:r>
            <a:r>
              <a:rPr lang="en-US"/>
              <a:t>, </a:t>
            </a:r>
            <a:r>
              <a:rPr lang="en-US"/>
              <a:t>diam</a:t>
            </a:r>
            <a:r>
              <a:rPr lang="en-US"/>
              <a:t> </a:t>
            </a:r>
            <a:r>
              <a:rPr lang="en-US"/>
              <a:t>eget</a:t>
            </a:r>
            <a:r>
              <a:rPr lang="en-US"/>
              <a:t> </a:t>
            </a:r>
            <a:r>
              <a:rPr lang="en-US"/>
              <a:t>lobortis</a:t>
            </a:r>
            <a:r>
              <a:rPr lang="en-US"/>
              <a:t> </a:t>
            </a:r>
            <a:r>
              <a:rPr lang="en-US"/>
              <a:t>aliquet</a:t>
            </a:r>
            <a:r>
              <a:rPr lang="en-US"/>
              <a:t>, lacus lorem </a:t>
            </a:r>
            <a:r>
              <a:rPr lang="en-US"/>
              <a:t>placerat</a:t>
            </a:r>
            <a:r>
              <a:rPr lang="en-US"/>
              <a:t> libero, </a:t>
            </a:r>
            <a:r>
              <a:rPr lang="en-US"/>
              <a:t>nec</a:t>
            </a:r>
            <a:r>
              <a:rPr lang="en-US"/>
              <a:t> </a:t>
            </a:r>
            <a:r>
              <a:rPr lang="en-US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/>
              <a:t>est</a:t>
            </a:r>
            <a:r>
              <a:rPr lang="en-US"/>
              <a:t> </a:t>
            </a:r>
            <a:r>
              <a:rPr lang="en-US"/>
              <a:t>mauris</a:t>
            </a:r>
            <a:r>
              <a:rPr lang="en-US"/>
              <a:t> et </a:t>
            </a:r>
            <a:r>
              <a:rPr lang="en-US"/>
              <a:t>turpis</a:t>
            </a:r>
            <a:r>
              <a:rPr lang="en-US"/>
              <a:t>. </a:t>
            </a:r>
            <a:r>
              <a:rPr lang="en-US"/>
              <a:t>Suspendisse</a:t>
            </a:r>
            <a:r>
              <a:rPr lang="en-US"/>
              <a:t> </a:t>
            </a:r>
            <a:r>
              <a:rPr lang="en-US"/>
              <a:t>eleifend</a:t>
            </a:r>
            <a:r>
              <a:rPr lang="en-US"/>
              <a:t> </a:t>
            </a:r>
            <a:r>
              <a:rPr lang="en-US"/>
              <a:t>ornare</a:t>
            </a:r>
            <a:r>
              <a:rPr lang="en-US"/>
              <a:t> </a:t>
            </a:r>
            <a:r>
              <a:rPr lang="en-US"/>
              <a:t>diam</a:t>
            </a:r>
            <a:r>
              <a:rPr lang="en-US"/>
              <a:t> sit </a:t>
            </a:r>
            <a:r>
              <a:rPr lang="en-US"/>
              <a:t>amet</a:t>
            </a:r>
            <a:r>
              <a:rPr lang="en-US"/>
              <a:t> </a:t>
            </a:r>
            <a:r>
              <a:rPr lang="en-US"/>
              <a:t>facilisis</a:t>
            </a:r>
            <a:r>
              <a:rPr lang="en-US"/>
              <a:t>. Nunc lacus </a:t>
            </a:r>
            <a:r>
              <a:rPr lang="en-US"/>
              <a:t>mauris</a:t>
            </a:r>
            <a:r>
              <a:rPr lang="en-US"/>
              <a:t>, </a:t>
            </a:r>
            <a:r>
              <a:rPr lang="en-US"/>
              <a:t>sagittis</a:t>
            </a:r>
            <a:r>
              <a:rPr lang="en-US"/>
              <a:t> in </a:t>
            </a:r>
            <a:r>
              <a:rPr lang="en-US"/>
              <a:t>tortor</a:t>
            </a:r>
            <a:r>
              <a:rPr lang="en-US"/>
              <a:t> a, </a:t>
            </a:r>
            <a:r>
              <a:rPr lang="en-US"/>
              <a:t>scelerisque</a:t>
            </a:r>
            <a:r>
              <a:rPr lang="en-US"/>
              <a:t> </a:t>
            </a:r>
            <a:r>
              <a:rPr lang="en-US"/>
              <a:t>feugiat</a:t>
            </a:r>
            <a:r>
              <a:rPr lang="en-US"/>
              <a:t> </a:t>
            </a:r>
            <a:r>
              <a:rPr lang="en-US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/>
              <a:t>Nullam</a:t>
            </a:r>
            <a:r>
              <a:rPr lang="en-US"/>
              <a:t> sit </a:t>
            </a:r>
            <a:r>
              <a:rPr lang="en-US"/>
              <a:t>amet</a:t>
            </a:r>
            <a:r>
              <a:rPr lang="en-US"/>
              <a:t> </a:t>
            </a:r>
            <a:r>
              <a:rPr lang="en-US"/>
              <a:t>lobortis</a:t>
            </a:r>
            <a:r>
              <a:rPr lang="en-US"/>
              <a:t> </a:t>
            </a:r>
            <a:r>
              <a:rPr lang="en-US"/>
              <a:t>urna</a:t>
            </a:r>
            <a:r>
              <a:rPr lang="en-US"/>
              <a:t>. </a:t>
            </a:r>
            <a:r>
              <a:rPr lang="en-US"/>
              <a:t>Aenean</a:t>
            </a:r>
            <a:r>
              <a:rPr lang="en-US"/>
              <a:t> </a:t>
            </a:r>
            <a:r>
              <a:rPr lang="en-US"/>
              <a:t>auctor</a:t>
            </a:r>
            <a:r>
              <a:rPr lang="en-US"/>
              <a:t> ligula </a:t>
            </a:r>
            <a:r>
              <a:rPr lang="en-US"/>
              <a:t>feugiat</a:t>
            </a:r>
            <a:r>
              <a:rPr lang="en-US"/>
              <a:t>, </a:t>
            </a:r>
            <a:r>
              <a:rPr lang="en-US"/>
              <a:t>tempor</a:t>
            </a:r>
            <a:r>
              <a:rPr lang="en-US"/>
              <a:t> </a:t>
            </a:r>
            <a:r>
              <a:rPr lang="en-US"/>
              <a:t>diam</a:t>
            </a:r>
            <a:r>
              <a:rPr lang="en-US"/>
              <a:t> non, </a:t>
            </a:r>
            <a:r>
              <a:rPr lang="en-US"/>
              <a:t>viverra</a:t>
            </a:r>
            <a:r>
              <a:rPr lang="en-US"/>
              <a:t> </a:t>
            </a:r>
            <a:r>
              <a:rPr lang="en-US"/>
              <a:t>eros</a:t>
            </a:r>
            <a:r>
              <a:rPr lang="en-US"/>
              <a:t>. </a:t>
            </a:r>
            <a:r>
              <a:rPr lang="en-US"/>
              <a:t>Morbi</a:t>
            </a:r>
            <a:r>
              <a:rPr lang="en-US"/>
              <a:t> </a:t>
            </a:r>
            <a:r>
              <a:rPr lang="en-US"/>
              <a:t>hendrerit</a:t>
            </a:r>
            <a:r>
              <a:rPr lang="en-US"/>
              <a:t> </a:t>
            </a:r>
            <a:r>
              <a:rPr lang="en-US"/>
              <a:t>egestas</a:t>
            </a:r>
            <a:r>
              <a:rPr lang="en-US"/>
              <a:t> </a:t>
            </a:r>
            <a:r>
              <a:rPr lang="en-US"/>
              <a:t>nunc</a:t>
            </a:r>
            <a:r>
              <a:rPr lang="en-US"/>
              <a:t> vitae </a:t>
            </a:r>
            <a:r>
              <a:rPr lang="en-US"/>
              <a:t>commodo</a:t>
            </a:r>
            <a:r>
              <a:rPr lang="en-US"/>
              <a:t>. </a:t>
            </a:r>
            <a:r>
              <a:rPr lang="en-US"/>
              <a:t>Vestibulum</a:t>
            </a:r>
            <a:r>
              <a:rPr lang="en-US"/>
              <a:t> </a:t>
            </a:r>
            <a:r>
              <a:rPr lang="en-US"/>
              <a:t>pulvinar</a:t>
            </a:r>
            <a:r>
              <a:rPr lang="en-US"/>
              <a:t> nisi at </a:t>
            </a:r>
            <a:r>
              <a:rPr lang="en-US"/>
              <a:t>sollicitudin</a:t>
            </a:r>
            <a:r>
              <a:rPr lang="en-US"/>
              <a:t> </a:t>
            </a:r>
            <a:r>
              <a:rPr lang="en-US"/>
              <a:t>placerat</a:t>
            </a:r>
            <a:r>
              <a:rPr lang="en-US"/>
              <a:t>. </a:t>
            </a:r>
            <a:r>
              <a:rPr lang="en-US"/>
              <a:t>Aliquam</a:t>
            </a:r>
            <a:r>
              <a:rPr lang="en-US"/>
              <a:t> sit </a:t>
            </a:r>
            <a:r>
              <a:rPr lang="en-US"/>
              <a:t>amet</a:t>
            </a:r>
            <a:r>
              <a:rPr lang="en-US"/>
              <a:t> </a:t>
            </a:r>
            <a:r>
              <a:rPr lang="en-US"/>
              <a:t>leo</a:t>
            </a:r>
            <a:r>
              <a:rPr lang="en-US"/>
              <a:t> semper, </a:t>
            </a:r>
            <a:r>
              <a:rPr lang="en-US"/>
              <a:t>tincidunt</a:t>
            </a:r>
            <a:r>
              <a:rPr lang="en-US"/>
              <a:t> dolor a, </a:t>
            </a:r>
            <a:r>
              <a:rPr lang="en-US"/>
              <a:t>lobortis</a:t>
            </a:r>
            <a:r>
              <a:rPr lang="en-US"/>
              <a:t> </a:t>
            </a:r>
            <a:r>
              <a:rPr lang="en-US"/>
              <a:t>elit</a:t>
            </a:r>
            <a:r>
              <a:rPr lang="en-US"/>
              <a:t>. </a:t>
            </a:r>
            <a:r>
              <a:rPr lang="en-US"/>
              <a:t>Nulla</a:t>
            </a:r>
            <a:r>
              <a:rPr lang="en-US"/>
              <a:t> ipsum dolor, </a:t>
            </a:r>
            <a:r>
              <a:rPr lang="en-US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/>
              <a:t>varius</a:t>
            </a:r>
            <a:r>
              <a:rPr lang="en-US"/>
              <a:t> </a:t>
            </a:r>
            <a:r>
              <a:rPr lang="en-US"/>
              <a:t>lobortis</a:t>
            </a:r>
            <a:r>
              <a:rPr lang="en-US"/>
              <a:t> </a:t>
            </a:r>
            <a:r>
              <a:rPr lang="en-US"/>
              <a:t>lectus</a:t>
            </a:r>
            <a:r>
              <a:rPr lang="en-US"/>
              <a:t>. </a:t>
            </a:r>
            <a:r>
              <a:rPr lang="en-US"/>
              <a:t>Fusce</a:t>
            </a:r>
            <a:r>
              <a:rPr lang="en-US"/>
              <a:t> </a:t>
            </a:r>
            <a:r>
              <a:rPr lang="en-US"/>
              <a:t>fermentum</a:t>
            </a:r>
            <a:r>
              <a:rPr lang="en-US"/>
              <a:t> </a:t>
            </a:r>
            <a:r>
              <a:rPr lang="en-US"/>
              <a:t>bibendum</a:t>
            </a:r>
            <a:r>
              <a:rPr lang="en-US"/>
              <a:t> </a:t>
            </a:r>
            <a:r>
              <a:rPr lang="en-US"/>
              <a:t>varius</a:t>
            </a:r>
            <a:r>
              <a:rPr lang="en-US"/>
              <a:t>. </a:t>
            </a:r>
            <a:r>
              <a:rPr lang="en-US"/>
              <a:t>Pellentesque</a:t>
            </a:r>
            <a:r>
              <a:rPr lang="en-US"/>
              <a:t> habitant </a:t>
            </a:r>
            <a:r>
              <a:rPr lang="en-US"/>
              <a:t>morbi</a:t>
            </a:r>
            <a:r>
              <a:rPr lang="en-US"/>
              <a:t> </a:t>
            </a:r>
            <a:r>
              <a:rPr lang="en-US"/>
              <a:t>tristique</a:t>
            </a:r>
            <a:r>
              <a:rPr lang="en-US"/>
              <a:t> </a:t>
            </a:r>
            <a:r>
              <a:rPr lang="en-US"/>
              <a:t>senectus</a:t>
            </a:r>
            <a:r>
              <a:rPr lang="en-US"/>
              <a:t> et </a:t>
            </a:r>
            <a:r>
              <a:rPr lang="en-US"/>
              <a:t>netus</a:t>
            </a:r>
            <a:r>
              <a:rPr lang="en-US"/>
              <a:t> et </a:t>
            </a:r>
            <a:r>
              <a:rPr lang="en-US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/>
              <a:t>turpis</a:t>
            </a:r>
            <a:r>
              <a:rPr lang="en-US"/>
              <a:t> </a:t>
            </a:r>
            <a:r>
              <a:rPr lang="en-US"/>
              <a:t>egestas</a:t>
            </a:r>
            <a:r>
              <a:rPr lang="en-US"/>
              <a:t>.</a:t>
            </a:r>
            <a:endParaRPr/>
          </a:p>
          <a:p>
            <a:pPr lvl="1">
              <a:defRPr/>
            </a:pPr>
            <a:r>
              <a:rPr lang="en-US"/>
              <a:t>Second</a:t>
            </a:r>
            <a:endParaRPr/>
          </a:p>
          <a:p>
            <a:pPr lvl="2">
              <a:defRPr/>
            </a:pPr>
            <a:r>
              <a:rPr lang="en-US"/>
              <a:t>third</a:t>
            </a:r>
            <a:endParaRPr/>
          </a:p>
          <a:p>
            <a:pPr lvl="3">
              <a:defRPr/>
            </a:pPr>
            <a:r>
              <a:rPr lang="en-US"/>
              <a:t>fourth</a:t>
            </a:r>
            <a:endParaRPr/>
          </a:p>
        </p:txBody>
      </p:sp>
      <p:pic>
        <p:nvPicPr>
          <p:cNvPr id="6" name="Picture 7" hidden="0"/>
          <p:cNvPicPr>
            <a:picLocks noChangeAspect="1"/>
          </p:cNvPicPr>
          <p:nvPr isPhoto="0" userDrawn="1"/>
        </p:nvPicPr>
        <p:blipFill>
          <a:blip r:embed="rId18"/>
          <a:stretch/>
        </p:blipFill>
        <p:spPr bwMode="auto">
          <a:xfrm>
            <a:off x="360364" y="4911973"/>
            <a:ext cx="470910" cy="166975"/>
          </a:xfrm>
          <a:prstGeom prst="rect">
            <a:avLst/>
          </a:prstGeom>
        </p:spPr>
      </p:pic>
      <p:sp>
        <p:nvSpPr>
          <p:cNvPr id="7" name="Title Placeholder 3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pPr>
              <a:defRPr/>
            </a:pPr>
            <a:r>
              <a:rPr lang="en-US"/>
              <a:t>Please Add Slide Headline Here</a:t>
            </a:r>
            <a:endParaRPr/>
          </a:p>
        </p:txBody>
      </p:sp>
      <p:sp>
        <p:nvSpPr>
          <p:cNvPr id="8" name="Slide Number Placeholder 1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pPr>
              <a:defRPr/>
            </a:pPr>
            <a:fld id="{3A707DD9-E92B-45E8-BE0A-E6B2EDF345EB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</p:sldLayoutIdLst>
  <p:hf dt="0" ftr="0" hdr="0" sldNum="1"/>
  <p:txStyles>
    <p:titleStyle>
      <a:lvl1pPr algn="l" defTabSz="914400">
        <a:lnSpc>
          <a:spcPct val="100000"/>
        </a:lnSpc>
        <a:spcBef>
          <a:spcPts val="0"/>
        </a:spcBef>
        <a:buNone/>
        <a:defRPr sz="2000" cap="none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>
        <a:lnSpc>
          <a:spcPts val="1600"/>
        </a:lnSpc>
        <a:spcBef>
          <a:spcPts val="264"/>
        </a:spcBef>
        <a:spcAft>
          <a:spcPts val="300"/>
        </a:spcAft>
        <a:buFont typeface="Arial"/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>
        <a:lnSpc>
          <a:spcPct val="90000"/>
        </a:lnSpc>
        <a:spcBef>
          <a:spcPts val="500"/>
        </a:spcBef>
        <a:buFont typeface="Arial"/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>
        <a:lnSpc>
          <a:spcPct val="90000"/>
        </a:lnSpc>
        <a:spcBef>
          <a:spcPts val="500"/>
        </a:spcBef>
        <a:buFont typeface="Arial"/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>
        <a:lnSpc>
          <a:spcPct val="90000"/>
        </a:lnSpc>
        <a:spcBef>
          <a:spcPts val="500"/>
        </a:spcBef>
        <a:buFont typeface="Arial"/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>
        <a:lnSpc>
          <a:spcPct val="90000"/>
        </a:lnSpc>
        <a:spcBef>
          <a:spcPts val="500"/>
        </a:spcBef>
        <a:buFont typeface="Arial"/>
        <a:buNone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Pr shadeToTitle="0">
        <a:solidFill>
          <a:schemeClr val="accen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defRPr/>
            </a:pPr>
            <a:endParaRPr lang="en-US" sz="4400" b="1" spc="2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Rectangle 6" hidden="0"/>
          <p:cNvSpPr/>
          <p:nvPr isPhoto="0" userDrawn="1"/>
        </p:nvSpPr>
        <p:spPr bwMode="auto"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" name="Picture 7" hidden="0"/>
          <p:cNvPicPr>
            <a:picLocks noChangeAspect="1"/>
          </p:cNvPicPr>
          <p:nvPr isPhoto="0" userDrawn="1"/>
        </p:nvPicPr>
        <p:blipFill>
          <a:blip r:embed="rId6"/>
          <a:stretch/>
        </p:blipFill>
        <p:spPr bwMode="auto">
          <a:xfrm>
            <a:off x="360364" y="4911973"/>
            <a:ext cx="470910" cy="166975"/>
          </a:xfrm>
          <a:prstGeom prst="rect">
            <a:avLst/>
          </a:prstGeom>
        </p:spPr>
      </p:pic>
    </p:spTree>
  </p:cSld>
  <p:clrMap accent1="accent1" accent2="accent2" accent3="accent3" accent4="accent4" accent5="accent5" accent6="accent6" bg1="lt1" bg2="lt2" folHlink="folHlink" hlink="hlink" tx1="dk1" tx2="dk2"/>
  <p:sldLayoutIdLst>
    <p:sldLayoutId id="2147483670" r:id="rId1"/>
    <p:sldLayoutId id="2147483671" r:id="rId2"/>
    <p:sldLayoutId id="2147483672" r:id="rId3"/>
    <p:sldLayoutId id="2147483673" r:id="rId4"/>
  </p:sldLayoutIdLst>
  <p:hf dt="0" ftr="0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4000" cap="all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mailto:Yaroslav_Koriavyi@epam.com" TargetMode="External"/><Relationship Id="rId3" Type="http://schemas.openxmlformats.org/officeDocument/2006/relationships/hyperlink" Target="https://github.com/YaroslavKoriavyi" TargetMode="External"/><Relationship Id="rId4" Type="http://schemas.openxmlformats.org/officeDocument/2006/relationships/image" Target="../media/image9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jp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redhat.com/en/topics/containers/kubernetes-architecture" TargetMode="External"/><Relationship Id="rId3" Type="http://schemas.openxmlformats.org/officeDocument/2006/relationships/hyperlink" Target="https://kubernetes.io/docs/concepts/" TargetMode="External"/><Relationship Id="rId4" Type="http://schemas.openxmlformats.org/officeDocument/2006/relationships/hyperlink" Target="https://thenewstack.io/kubernetes-an-overview/" TargetMode="External"/><Relationship Id="rId5" Type="http://schemas.openxmlformats.org/officeDocument/2006/relationships/hyperlink" Target="https://blog.risingstack.com/the-history-of-kubernetes/" TargetMode="External"/><Relationship Id="rId6" Type="http://schemas.openxmlformats.org/officeDocument/2006/relationships/hyperlink" Target="https://medium.com/slalom-technology/5-constructs-you-must-know-to-get-started-with-kubernetes-85e0079f9ace" TargetMode="External"/><Relationship Id="rId7" Type="http://schemas.openxmlformats.org/officeDocument/2006/relationships/hyperlink" Target="https://wiki.onap.org/display/DW/5.+Install+and+Use+Kubernetes+UI" TargetMode="External"/><Relationship Id="rId8" Type="http://schemas.openxmlformats.org/officeDocument/2006/relationships/hyperlink" Target="https://raaaimund.github.io/tech/2018/10/23/create-single-node-k8s-cluster/" TargetMode="External"/><Relationship Id="rId9" Type="http://schemas.openxmlformats.org/officeDocument/2006/relationships/hyperlink" Target="https://docs.projectcalico.org/v3.9/getting-started/kubernetes/" TargetMode="External"/><Relationship Id="rId10" Type="http://schemas.openxmlformats.org/officeDocument/2006/relationships/hyperlink" Target="https://medium.com/@Grigorkh/install-kubernetes-on-ubuntu-1ac2ef522a36" TargetMode="External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 Placeholder 2" hidden="0"/>
          <p:cNvSpPr>
            <a:spLocks noGrp="1"/>
          </p:cNvSpPr>
          <p:nvPr isPhoto="0" userDrawn="0">
            <p:ph type="body" sz="quarter" idx="11" hasCustomPrompt="0"/>
          </p:nvPr>
        </p:nvSpPr>
        <p:spPr bwMode="auto">
          <a:xfrm>
            <a:off x="75568" y="4497414"/>
            <a:ext cx="4315968" cy="313931"/>
          </a:xfrm>
        </p:spPr>
        <p:txBody>
          <a:bodyPr/>
          <a:lstStyle/>
          <a:p>
            <a:pPr algn="r">
              <a:defRPr/>
            </a:pPr>
            <a:r>
              <a:rPr lang="en-US" sz="1600" b="1" i="0" u="none" strike="noStrike" cap="none" spc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Mykhailo Sapunov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rcRect l="31793" t="0" r="19150" b="0"/>
          <a:stretch/>
        </p:blipFill>
        <p:spPr bwMode="auto">
          <a:xfrm flipH="0" flipV="0">
            <a:off x="4665640" y="1254"/>
            <a:ext cx="4485705" cy="5140989"/>
          </a:xfrm>
          <a:prstGeom prst="rect">
            <a:avLst/>
          </a:prstGeom>
        </p:spPr>
      </p:pic>
      <p:sp>
        <p:nvSpPr>
          <p:cNvPr id="6" name="" hidden="0"/>
          <p:cNvSpPr/>
          <p:nvPr isPhoto="0" userDrawn="0"/>
        </p:nvSpPr>
        <p:spPr bwMode="auto">
          <a:xfrm flipH="0" flipV="0">
            <a:off x="6008910" y="3875128"/>
            <a:ext cx="3044743" cy="93621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4521792" y="0"/>
            <a:ext cx="4640384" cy="5153268"/>
          </a:xfrm>
          <a:prstGeom prst="rect">
            <a:avLst/>
          </a:prstGeom>
          <a:solidFill>
            <a:schemeClr val="tx1">
              <a:lumMod val="75000"/>
              <a:lumOff val="25000"/>
              <a:alpha val="47000"/>
            </a:scheme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40696" y="1412415"/>
            <a:ext cx="4315968" cy="1421927"/>
          </a:xfrm>
        </p:spPr>
        <p:txBody>
          <a:bodyPr/>
          <a:lstStyle/>
          <a:p>
            <a:pPr algn="ctr">
              <a:defRPr/>
            </a:pPr>
            <a:r>
              <a:rPr lang="en-US" sz="4800" b="0" i="0" u="none" strike="noStrike" cap="none" spc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 Introduction to</a:t>
            </a:r>
            <a:br>
              <a:rPr lang="en-US" sz="4800" b="0" i="0" u="none" strike="noStrike" cap="none" spc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800" b="0" i="0" u="none" strike="noStrike" cap="none" spc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Kubernetes</a:t>
            </a:r>
            <a:endParaRPr/>
          </a:p>
        </p:txBody>
      </p:sp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5050959" y="896001"/>
            <a:ext cx="3781424" cy="28955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5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362" y="228600"/>
            <a:ext cx="2066841" cy="303910"/>
          </a:xfrm>
        </p:spPr>
        <p:txBody>
          <a:bodyPr/>
          <a:lstStyle/>
          <a:p>
            <a:pPr>
              <a:defRPr/>
            </a:pPr>
            <a:r>
              <a:rPr lang="en-US" sz="2400" b="1">
                <a:latin typeface="Source Sans Pro"/>
                <a:ea typeface="Source Sans Pro"/>
              </a:rPr>
              <a:t>General View</a:t>
            </a:r>
            <a:endParaRPr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/>
        <p:txBody>
          <a:bodyPr/>
          <a:lstStyle/>
          <a:p>
            <a:pPr>
              <a:defRPr/>
            </a:pPr>
            <a:fld id="{3A707DD9-E92B-45E8-BE0A-E6B2EDF345EB}" type="slidenum">
              <a:rPr lang="en-US"/>
              <a:t>10</a:t>
            </a:fld>
            <a:endParaRPr lang="en-US"/>
          </a:p>
        </p:txBody>
      </p:sp>
      <p:sp>
        <p:nvSpPr>
          <p:cNvPr id="6" name="Content Placeholder 2" hidden="0"/>
          <p:cNvSpPr>
            <a:spLocks noAdjustHandles="0" noChangeArrowheads="0"/>
          </p:cNvSpPr>
          <p:nvPr isPhoto="0" userDrawn="0"/>
        </p:nvSpPr>
        <p:spPr bwMode="auto">
          <a:xfrm>
            <a:off x="261400" y="822324"/>
            <a:ext cx="5868467" cy="38011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/>
              <a:buChar char="•"/>
              <a:defRPr sz="11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61399" y="899291"/>
            <a:ext cx="5469059" cy="3647179"/>
          </a:xfrm>
          <a:prstGeom prst="rect">
            <a:avLst/>
          </a:prstGeom>
        </p:spPr>
      </p:pic>
      <p:sp>
        <p:nvSpPr>
          <p:cNvPr id="8" name="" hidden="0"/>
          <p:cNvSpPr/>
          <p:nvPr isPhoto="0" userDrawn="0"/>
        </p:nvSpPr>
        <p:spPr bwMode="auto">
          <a:xfrm flipH="0" flipV="0">
            <a:off x="5730459" y="1373864"/>
            <a:ext cx="3249493" cy="12954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 b="1"/>
              <a:t>Master </a:t>
            </a:r>
            <a:r>
              <a:rPr/>
              <a:t>- </a:t>
            </a:r>
            <a:r>
              <a:rPr sz="1200" b="0" i="0" u="none" spc="7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responsible for maintaining </a:t>
            </a:r>
            <a:r>
              <a:rPr sz="1200" b="0" i="0" u="none" spc="7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the </a:t>
            </a:r>
            <a:r>
              <a:rPr sz="1200" b="0" i="0" u="none" spc="7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desired state for your cluster</a:t>
            </a:r>
            <a:endParaRPr sz="1200" b="0" i="0" u="none" spc="7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defRPr/>
            </a:pPr>
            <a:endParaRPr/>
          </a:p>
          <a:p>
            <a:pPr>
              <a:defRPr/>
            </a:pPr>
            <a:r>
              <a:rPr sz="14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Node </a:t>
            </a:r>
            <a:r>
              <a:rPr sz="1200" b="0" i="0" u="none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- </a:t>
            </a:r>
            <a:r>
              <a:rPr sz="1200" b="0" i="0" u="none" spc="7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run your applications and cloud workflows</a:t>
            </a:r>
            <a:endParaRPr sz="1200">
              <a:latin typeface="Calibri Light"/>
              <a:ea typeface="Calibri Light"/>
              <a:cs typeface="Calibri Light"/>
            </a:endParaRPr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5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362" y="228600"/>
            <a:ext cx="1969010" cy="303802"/>
          </a:xfrm>
        </p:spPr>
        <p:txBody>
          <a:bodyPr/>
          <a:lstStyle/>
          <a:p>
            <a:pPr>
              <a:defRPr/>
            </a:pPr>
            <a:r>
              <a:rPr lang="en-US" sz="2400" b="1">
                <a:latin typeface="Source Sans Pro"/>
                <a:ea typeface="Source Sans Pro"/>
              </a:rPr>
              <a:t>Master Node</a:t>
            </a:r>
            <a:endParaRPr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/>
        <p:txBody>
          <a:bodyPr/>
          <a:lstStyle/>
          <a:p>
            <a:pPr>
              <a:defRPr/>
            </a:pPr>
            <a:fld id="{95523D8B-2CBE-F772-DD0E-37FED8A9001D}" type="slidenum">
              <a:rPr lang="en-US"/>
              <a:t>11</a:t>
            </a:fld>
            <a:endParaRPr lang="en-US"/>
          </a:p>
        </p:txBody>
      </p:sp>
      <p:sp>
        <p:nvSpPr>
          <p:cNvPr id="6" name="Content Placeholder 2" hidden="0"/>
          <p:cNvSpPr>
            <a:spLocks noAdjustHandles="0" noChangeArrowheads="0"/>
          </p:cNvSpPr>
          <p:nvPr isPhoto="0" userDrawn="0"/>
        </p:nvSpPr>
        <p:spPr bwMode="auto">
          <a:xfrm>
            <a:off x="261399" y="822323"/>
            <a:ext cx="5868466" cy="38011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>
              <a:lnSpc>
                <a:spcPts val="1599"/>
              </a:lnSpc>
              <a:spcBef>
                <a:spcPts val="263"/>
              </a:spcBef>
              <a:spcAft>
                <a:spcPts val="299"/>
              </a:spcAft>
              <a:buClrTx/>
              <a:buSzTx/>
              <a:buFont typeface="Arial"/>
              <a:buChar char="•"/>
              <a:defRPr sz="11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49" indent="-17145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60362" y="958168"/>
            <a:ext cx="4752511" cy="3169331"/>
          </a:xfrm>
          <a:prstGeom prst="rect">
            <a:avLst/>
          </a:prstGeom>
        </p:spPr>
      </p:pic>
      <p:sp>
        <p:nvSpPr>
          <p:cNvPr id="8" name="" hidden="0"/>
          <p:cNvSpPr/>
          <p:nvPr isPhoto="0" userDrawn="0"/>
        </p:nvSpPr>
        <p:spPr bwMode="auto">
          <a:xfrm flipH="0" flipV="0">
            <a:off x="5382050" y="1179649"/>
            <a:ext cx="3501792" cy="32004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API Server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: 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The application that serves Kubernetes functionality through a RESTful interface and stores the state of the cluster.</a:t>
            </a:r>
            <a:endParaRPr lang="en-US" sz="12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endParaRPr lang="en-US" sz="12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en-US" sz="12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Scheduler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: 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Scheduler watches API server for new Pod requests. It communicates with Nodes to create new pods and to assign work to nodes while allocating resources or imposing constraints.</a:t>
            </a:r>
            <a:endParaRPr lang="en-US" sz="12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endParaRPr lang="en-US" sz="12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en-US" sz="12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Controller Manager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: 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Component on the master that runs controllers.It includes Node controller, Endpoint Controller, Namespace Controller, etc.</a:t>
            </a:r>
            <a:endParaRPr lang="en-US" sz="1200" b="0" i="0" u="none" strike="noStrike" cap="none" spc="0">
              <a:solidFill>
                <a:schemeClr val="tx1"/>
              </a:solidFill>
              <a:latin typeface="Calibri Light"/>
              <a:ea typeface="Calibri Light"/>
              <a:cs typeface="Calibri Light"/>
            </a:endParaRPr>
          </a:p>
          <a:p>
            <a:pPr>
              <a:defRPr/>
            </a:pPr>
            <a:endParaRPr lang="en-US" sz="12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etcd:</a:t>
            </a:r>
            <a:r>
              <a:rPr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b="0" i="0" u="none" spc="7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Consistent and highly-available key value store used as Kubernetes’ backing store for all cluster data.</a:t>
            </a:r>
            <a:r>
              <a:rPr sz="1200" b="0" i="0" u="none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endParaRPr lang="en-US" sz="12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endParaRPr lang="en-US" sz="12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5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362" y="228600"/>
            <a:ext cx="2218793" cy="303910"/>
          </a:xfrm>
        </p:spPr>
        <p:txBody>
          <a:bodyPr/>
          <a:lstStyle/>
          <a:p>
            <a:pPr>
              <a:defRPr/>
            </a:pPr>
            <a:r>
              <a:rPr lang="en-US" sz="2400" b="1">
                <a:latin typeface="Source Sans Pro"/>
                <a:ea typeface="Source Sans Pro"/>
              </a:rPr>
              <a:t>Worker Nodes</a:t>
            </a:r>
            <a:endParaRPr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/>
        <p:txBody>
          <a:bodyPr/>
          <a:lstStyle/>
          <a:p>
            <a:pPr>
              <a:defRPr/>
            </a:pPr>
            <a:fld id="{689F684C-3B73-CEF2-73E5-8F8DB5893984}" type="slidenum">
              <a:rPr lang="en-US"/>
              <a:t>12</a:t>
            </a:fld>
            <a:endParaRPr lang="en-US"/>
          </a:p>
        </p:txBody>
      </p:sp>
      <p:sp>
        <p:nvSpPr>
          <p:cNvPr id="6" name="Content Placeholder 2" hidden="0"/>
          <p:cNvSpPr>
            <a:spLocks noAdjustHandles="0" noChangeArrowheads="0"/>
          </p:cNvSpPr>
          <p:nvPr isPhoto="0" userDrawn="0"/>
        </p:nvSpPr>
        <p:spPr bwMode="auto">
          <a:xfrm>
            <a:off x="261399" y="822323"/>
            <a:ext cx="5868466" cy="38011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>
              <a:lnSpc>
                <a:spcPts val="1599"/>
              </a:lnSpc>
              <a:spcBef>
                <a:spcPts val="263"/>
              </a:spcBef>
              <a:spcAft>
                <a:spcPts val="299"/>
              </a:spcAft>
              <a:buClrTx/>
              <a:buSzTx/>
              <a:buFont typeface="Arial"/>
              <a:buChar char="•"/>
              <a:defRPr sz="11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49" indent="-17145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60362" y="1033909"/>
            <a:ext cx="4919712" cy="3280833"/>
          </a:xfrm>
          <a:prstGeom prst="rect">
            <a:avLst/>
          </a:prstGeom>
        </p:spPr>
      </p:pic>
      <p:sp>
        <p:nvSpPr>
          <p:cNvPr id="8" name="" hidden="0"/>
          <p:cNvSpPr/>
          <p:nvPr isPhoto="0" userDrawn="0"/>
        </p:nvSpPr>
        <p:spPr bwMode="auto">
          <a:xfrm flipH="0" flipV="0">
            <a:off x="5447177" y="776927"/>
            <a:ext cx="3047982" cy="32004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Pod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: 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All containers will run in a pod.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</a:t>
            </a:r>
            <a:endParaRPr sz="12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endParaRPr sz="12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en-US" sz="12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Kubelet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: 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Kubectl registers the nodes with the cluster, watches for work assignments from the scheduler, instantiates new Pods, reports back to the master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.</a:t>
            </a:r>
            <a:endParaRPr sz="12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endParaRPr sz="12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en-US" sz="12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Container Engine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: Is 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responsible for managing containers, image pulling, stopping the container, starting the container, destroying the container, etc.</a:t>
            </a:r>
            <a:endParaRPr sz="1200" b="0" i="0" u="none" strike="noStrike" cap="none" spc="0">
              <a:solidFill>
                <a:schemeClr val="tx1"/>
              </a:solidFill>
              <a:latin typeface="Calibri Light"/>
              <a:ea typeface="Calibri Light"/>
              <a:cs typeface="Calibri Light"/>
            </a:endParaRPr>
          </a:p>
          <a:p>
            <a:pPr>
              <a:defRPr/>
            </a:pPr>
            <a:endParaRPr sz="12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en-US" sz="12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Kube Proxy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: Is 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responsible for forwarding app user requests to the right pod.</a:t>
            </a:r>
            <a:endParaRPr sz="1200" b="0" i="0" u="none" strike="noStrike" cap="none" spc="0">
              <a:solidFill>
                <a:schemeClr val="tx1"/>
              </a:solidFill>
              <a:latin typeface="Calibri Light"/>
              <a:ea typeface="Calibri Light"/>
              <a:cs typeface="Calibri Light"/>
            </a:endParaRPr>
          </a:p>
          <a:p>
            <a:pPr>
              <a:defRPr/>
            </a:pPr>
            <a:endParaRPr sz="12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en-US" sz="12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Fluentd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: Is a </a:t>
            </a:r>
            <a:r>
              <a:rPr sz="1200" b="0" i="0" u="none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data collector for unified logging layer.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 Example of add-on</a:t>
            </a:r>
            <a:endParaRPr sz="1200" b="0" i="0" u="none" strike="noStrike" cap="none" spc="0">
              <a:solidFill>
                <a:schemeClr val="tx1"/>
              </a:solidFill>
              <a:latin typeface="Calibri Light"/>
              <a:ea typeface="Calibri Light"/>
              <a:cs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5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361" y="228600"/>
            <a:ext cx="2944012" cy="305277"/>
          </a:xfrm>
        </p:spPr>
        <p:txBody>
          <a:bodyPr/>
          <a:lstStyle/>
          <a:p>
            <a:pPr>
              <a:defRPr/>
            </a:pPr>
            <a:r>
              <a:rPr sz="2400" b="1" i="0" u="none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Key Design Principles</a:t>
            </a:r>
            <a:endParaRPr sz="2400" b="0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/>
        <p:txBody>
          <a:bodyPr/>
          <a:lstStyle/>
          <a:p>
            <a:pPr>
              <a:defRPr/>
            </a:pPr>
            <a:fld id="{EDAA4684-3779-ECF7-714B-4F2D1CC352A6}" type="slidenum">
              <a:rPr lang="en-US"/>
              <a:t>13</a:t>
            </a:fld>
            <a:endParaRPr lang="en-US"/>
          </a:p>
        </p:txBody>
      </p:sp>
      <p:sp>
        <p:nvSpPr>
          <p:cNvPr id="6" name="Content Placeholder 2" hidden="0"/>
          <p:cNvSpPr>
            <a:spLocks noAdjustHandles="0" noChangeArrowheads="0"/>
          </p:cNvSpPr>
          <p:nvPr isPhoto="0" userDrawn="0"/>
        </p:nvSpPr>
        <p:spPr bwMode="auto">
          <a:xfrm>
            <a:off x="261399" y="822323"/>
            <a:ext cx="5868466" cy="38011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>
              <a:lnSpc>
                <a:spcPts val="1599"/>
              </a:lnSpc>
              <a:spcBef>
                <a:spcPts val="263"/>
              </a:spcBef>
              <a:spcAft>
                <a:spcPts val="299"/>
              </a:spcAft>
              <a:buClrTx/>
              <a:buSzTx/>
              <a:buFont typeface="Arial"/>
              <a:buChar char="•"/>
              <a:defRPr sz="11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49" indent="-17145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360360" y="871088"/>
            <a:ext cx="8484891" cy="2971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17793" indent="-217793">
              <a:lnSpc>
                <a:spcPct val="150000"/>
              </a:lnSpc>
              <a:buFont typeface="Arial"/>
              <a:buChar char="•"/>
              <a:defRPr/>
            </a:pPr>
            <a:r>
              <a:rPr sz="1800" b="0" i="0" u="none">
                <a:solidFill>
                  <a:srgbClr val="333333"/>
                </a:solidFill>
                <a:latin typeface="Calibri Light"/>
                <a:ea typeface="Calibri Light"/>
                <a:cs typeface="Calibri Light"/>
              </a:rPr>
              <a:t>Scalability: </a:t>
            </a:r>
            <a:r>
              <a:rPr lang="en-US" sz="1800" b="0" i="0" u="none" strike="noStrike" cap="none" spc="0">
                <a:solidFill>
                  <a:srgbClr val="333333"/>
                </a:solidFill>
                <a:latin typeface="Calibri Light"/>
                <a:ea typeface="Calibri Light"/>
                <a:cs typeface="Calibri Light"/>
              </a:rPr>
              <a:t>Kubernetes </a:t>
            </a:r>
            <a:r>
              <a:rPr sz="1800" b="0" i="0" u="none">
                <a:solidFill>
                  <a:srgbClr val="333333"/>
                </a:solidFill>
                <a:latin typeface="Calibri Light"/>
                <a:ea typeface="Calibri Light"/>
                <a:cs typeface="Calibri Light"/>
              </a:rPr>
              <a:t>supports horizontal pod </a:t>
            </a:r>
            <a:r>
              <a:rPr sz="1800" b="0" i="0" u="none">
                <a:solidFill>
                  <a:srgbClr val="333333"/>
                </a:solidFill>
                <a:latin typeface="Calibri Light"/>
                <a:ea typeface="Calibri Light"/>
                <a:cs typeface="Calibri Light"/>
              </a:rPr>
              <a:t>auto-scaling or </a:t>
            </a:r>
            <a:r>
              <a:rPr sz="1800" b="0" i="0" u="none">
                <a:solidFill>
                  <a:srgbClr val="333333"/>
                </a:solidFill>
                <a:latin typeface="Calibri Light"/>
                <a:ea typeface="Calibri Light"/>
                <a:cs typeface="Calibri Light"/>
              </a:rPr>
              <a:t>on-demand</a:t>
            </a:r>
            <a:r>
              <a:rPr sz="1800" b="0" i="0" u="none">
                <a:solidFill>
                  <a:srgbClr val="333333"/>
                </a:solidFill>
                <a:latin typeface="Calibri Light"/>
                <a:ea typeface="Calibri Light"/>
                <a:cs typeface="Calibri Light"/>
              </a:rPr>
              <a:t> </a:t>
            </a:r>
            <a:endParaRPr sz="1800" b="0" i="0" u="none">
              <a:solidFill>
                <a:srgbClr val="333333"/>
              </a:solidFill>
              <a:latin typeface="Calibri Light"/>
              <a:ea typeface="Calibri Light"/>
              <a:cs typeface="Calibri Light"/>
            </a:endParaRPr>
          </a:p>
          <a:p>
            <a:pPr marL="217793" indent="-217793">
              <a:lnSpc>
                <a:spcPct val="150000"/>
              </a:lnSpc>
              <a:buFont typeface="Arial"/>
              <a:buChar char="•"/>
              <a:defRPr/>
            </a:pPr>
            <a:r>
              <a:rPr sz="1800" b="0" i="0" u="none">
                <a:solidFill>
                  <a:srgbClr val="333333"/>
                </a:solidFill>
                <a:latin typeface="Calibri Light"/>
                <a:ea typeface="Calibri Light"/>
                <a:cs typeface="Calibri Light"/>
              </a:rPr>
              <a:t>Availability: </a:t>
            </a:r>
            <a:r>
              <a:rPr sz="1800" b="0" i="0" u="none">
                <a:solidFill>
                  <a:srgbClr val="333333"/>
                </a:solidFill>
                <a:latin typeface="Calibri Light"/>
                <a:ea typeface="Calibri Light"/>
                <a:cs typeface="Calibri Light"/>
              </a:rPr>
              <a:t>Kubernetes is designed to tackle the availability of both infrastructure and applications</a:t>
            </a:r>
            <a:endParaRPr sz="1800" b="0" i="0" u="none">
              <a:solidFill>
                <a:srgbClr val="333333"/>
              </a:solidFill>
              <a:latin typeface="Calibri Light"/>
              <a:ea typeface="Calibri Light"/>
              <a:cs typeface="Calibri Light"/>
            </a:endParaRPr>
          </a:p>
          <a:p>
            <a:pPr marL="217793" indent="-217793">
              <a:lnSpc>
                <a:spcPct val="150000"/>
              </a:lnSpc>
              <a:buFont typeface="Arial"/>
              <a:buChar char="•"/>
              <a:defRPr/>
            </a:pPr>
            <a:r>
              <a:rPr sz="1800" b="0" i="0" u="none">
                <a:solidFill>
                  <a:srgbClr val="333333"/>
                </a:solidFill>
                <a:latin typeface="Calibri Light"/>
                <a:ea typeface="Calibri Light"/>
                <a:cs typeface="Calibri Light"/>
              </a:rPr>
              <a:t>Security: </a:t>
            </a:r>
            <a:r>
              <a:rPr sz="1800" b="0" i="0" u="none">
                <a:solidFill>
                  <a:srgbClr val="333333"/>
                </a:solidFill>
                <a:latin typeface="Calibri Light"/>
                <a:ea typeface="Calibri Light"/>
                <a:cs typeface="Calibri Light"/>
              </a:rPr>
              <a:t>Security in Kubernetes is configured at multiple levels.</a:t>
            </a:r>
            <a:r>
              <a:rPr sz="1800" b="0" i="0" u="none">
                <a:solidFill>
                  <a:srgbClr val="333333"/>
                </a:solidFill>
                <a:latin typeface="Calibri Light"/>
                <a:ea typeface="Calibri Light"/>
                <a:cs typeface="Calibri Light"/>
              </a:rPr>
              <a:t> </a:t>
            </a:r>
            <a:endParaRPr sz="1800" b="0" i="0" u="none">
              <a:solidFill>
                <a:srgbClr val="333333"/>
              </a:solidFill>
              <a:latin typeface="Calibri Light"/>
              <a:ea typeface="Calibri Light"/>
              <a:cs typeface="Calibri Light"/>
            </a:endParaRPr>
          </a:p>
          <a:p>
            <a:pPr marL="217793" indent="-217793">
              <a:lnSpc>
                <a:spcPct val="150000"/>
              </a:lnSpc>
              <a:buFont typeface="Arial"/>
              <a:buChar char="•"/>
              <a:defRPr/>
            </a:pPr>
            <a:r>
              <a:rPr sz="1800" b="0" i="0" u="none">
                <a:solidFill>
                  <a:srgbClr val="333333"/>
                </a:solidFill>
                <a:latin typeface="Calibri Light"/>
                <a:ea typeface="Calibri Light"/>
                <a:cs typeface="Calibri Light"/>
              </a:rPr>
              <a:t>Portability</a:t>
            </a:r>
            <a:r>
              <a:rPr sz="1800">
                <a:latin typeface="Calibri Light"/>
                <a:ea typeface="Calibri Light"/>
                <a:cs typeface="Calibri Light"/>
              </a:rPr>
              <a:t>: </a:t>
            </a:r>
            <a:r>
              <a:rPr sz="1800" b="0" i="0" u="none">
                <a:solidFill>
                  <a:srgbClr val="333333"/>
                </a:solidFill>
                <a:latin typeface="Calibri Light"/>
                <a:ea typeface="Calibri Light"/>
                <a:cs typeface="Calibri Light"/>
              </a:rPr>
              <a:t>Kubernetes is designed to offer freedom of choice when choosing operating systems, container runtimes, processor architectures, cloud platforms and PaaS.</a:t>
            </a:r>
            <a:endParaRPr sz="1800">
              <a:latin typeface="Calibri Light"/>
              <a:ea typeface="Calibri Light"/>
              <a:cs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205436" y="1961658"/>
            <a:ext cx="6733125" cy="1220181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6"/>
          </a:fontRef>
        </p:style>
        <p:txBody>
          <a:bodyPr/>
          <a:lstStyle/>
          <a:p>
            <a:pPr>
              <a:defRPr/>
            </a:pPr>
            <a:r>
              <a:rPr lang="en-US" sz="4000">
                <a:solidFill>
                  <a:schemeClr val="bg1"/>
                </a:solidFill>
              </a:rPr>
              <a:t>Building blocks</a:t>
            </a:r>
            <a:endParaRPr/>
          </a:p>
        </p:txBody>
      </p:sp>
      <p:sp>
        <p:nvSpPr>
          <p:cNvPr id="5" name="Slide Number Placeholder 1" hidden="0"/>
          <p:cNvSpPr>
            <a:spLocks noGrp="1"/>
          </p:cNvSpPr>
          <p:nvPr isPhoto="0" userDrawn="0">
            <p:ph type="sldNum" sz="quarter" idx="4294967295" hasCustomPrompt="0"/>
          </p:nvPr>
        </p:nvSpPr>
        <p:spPr bwMode="auto">
          <a:xfrm>
            <a:off x="7770812" y="4825999"/>
            <a:ext cx="1373186" cy="3174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DFF0969-EDDE-474F-44F7-641836F20ED7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5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361" y="228600"/>
            <a:ext cx="2714173" cy="305673"/>
          </a:xfrm>
        </p:spPr>
        <p:txBody>
          <a:bodyPr/>
          <a:lstStyle/>
          <a:p>
            <a:pPr>
              <a:defRPr/>
            </a:pPr>
            <a:r>
              <a:rPr sz="2400" b="1"/>
              <a:t>.yaml File Structure </a:t>
            </a:r>
            <a:endParaRPr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/>
        <p:txBody>
          <a:bodyPr/>
          <a:lstStyle/>
          <a:p>
            <a:pPr>
              <a:defRPr/>
            </a:pPr>
            <a:fld id="{D74D802E-B2BA-4776-7F88-FD58A08510CB}" type="slidenum">
              <a:rPr lang="en-US"/>
              <a:t>15</a:t>
            </a:fld>
            <a:endParaRPr lang="en-US"/>
          </a:p>
        </p:txBody>
      </p:sp>
      <p:sp>
        <p:nvSpPr>
          <p:cNvPr id="6" name="Content Placeholder 2" hidden="0"/>
          <p:cNvSpPr>
            <a:spLocks noAdjustHandles="0" noChangeArrowheads="0"/>
          </p:cNvSpPr>
          <p:nvPr isPhoto="0" userDrawn="0"/>
        </p:nvSpPr>
        <p:spPr bwMode="auto">
          <a:xfrm>
            <a:off x="261399" y="822323"/>
            <a:ext cx="5868466" cy="38011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>
              <a:lnSpc>
                <a:spcPts val="1599"/>
              </a:lnSpc>
              <a:spcBef>
                <a:spcPts val="263"/>
              </a:spcBef>
              <a:spcAft>
                <a:spcPts val="299"/>
              </a:spcAft>
              <a:buClrTx/>
              <a:buSzTx/>
              <a:buFont typeface="Arial"/>
              <a:buChar char="•"/>
              <a:defRPr sz="11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49" indent="-17145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4643164" y="1005414"/>
            <a:ext cx="4089036" cy="275635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61398" y="822322"/>
            <a:ext cx="3621771" cy="3809999"/>
          </a:xfrm>
          <a:prstGeom prst="rect">
            <a:avLst/>
          </a:prstGeom>
        </p:spPr>
      </p:pic>
      <p:sp>
        <p:nvSpPr>
          <p:cNvPr id="9" name="" hidden="0"/>
          <p:cNvSpPr/>
          <p:nvPr isPhoto="0" userDrawn="0"/>
        </p:nvSpPr>
        <p:spPr bwMode="auto">
          <a:xfrm flipH="0" flipV="0">
            <a:off x="4399165" y="881943"/>
            <a:ext cx="4423640" cy="332968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Required Fields</a:t>
            </a: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050" b="0" i="0" u="none">
              <a:solidFill>
                <a:srgbClr val="303030"/>
              </a:solidFill>
              <a:latin typeface="Arial"/>
              <a:ea typeface="Arial"/>
              <a:cs typeface="Arial"/>
            </a:endParaRPr>
          </a:p>
          <a:p>
            <a:pPr marL="201271" indent="-201271">
              <a:lnSpc>
                <a:spcPct val="114999"/>
              </a:lnSpc>
              <a:buFont typeface="Arial"/>
              <a:buChar char="•"/>
              <a:defRPr/>
            </a:pPr>
            <a:r>
              <a:rPr sz="1050" b="0" i="0" u="none">
                <a:solidFill>
                  <a:srgbClr val="303030"/>
                </a:solidFill>
                <a:latin typeface="Arial"/>
                <a:ea typeface="Arial"/>
                <a:cs typeface="Arial"/>
              </a:rPr>
              <a:t>apiVersion</a:t>
            </a:r>
            <a:r>
              <a: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- </a:t>
            </a:r>
            <a:r>
              <a:rPr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Which version of the Kubernetes API you’re using to create this object</a:t>
            </a:r>
            <a:endParaRPr sz="1200" b="0" i="0" u="none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01271" indent="-201271">
              <a:lnSpc>
                <a:spcPct val="114999"/>
              </a:lnSpc>
              <a:buFont typeface="Arial"/>
              <a:buChar char="•"/>
              <a:defRPr/>
            </a:pPr>
            <a:endParaRPr sz="12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01271" indent="-201271">
              <a:lnSpc>
                <a:spcPct val="114999"/>
              </a:lnSpc>
              <a:buFont typeface="Arial"/>
              <a:buChar char="•"/>
              <a:defRPr/>
            </a:pPr>
            <a:r>
              <a:rPr sz="1050" b="0" i="0" u="none">
                <a:solidFill>
                  <a:srgbClr val="303030"/>
                </a:solidFill>
                <a:latin typeface="Arial"/>
                <a:ea typeface="Arial"/>
                <a:cs typeface="Arial"/>
              </a:rPr>
              <a:t>kind</a:t>
            </a:r>
            <a:r>
              <a: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- </a:t>
            </a:r>
            <a:r>
              <a:rPr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What kind of an object you want to create</a:t>
            </a:r>
            <a:endParaRPr sz="1200" b="0" i="0" u="none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01271" indent="-201271">
              <a:lnSpc>
                <a:spcPct val="114999"/>
              </a:lnSpc>
              <a:buFont typeface="Arial"/>
              <a:buChar char="•"/>
              <a:defRPr/>
            </a:pPr>
            <a:endParaRPr sz="12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01271" indent="-201271">
              <a:lnSpc>
                <a:spcPct val="114999"/>
              </a:lnSpc>
              <a:buFont typeface="Arial"/>
              <a:buChar char="•"/>
              <a:defRPr/>
            </a:pPr>
            <a:r>
              <a:rPr sz="1050" b="0" i="0" u="none">
                <a:solidFill>
                  <a:srgbClr val="303030"/>
                </a:solidFill>
                <a:latin typeface="Arial"/>
                <a:ea typeface="Arial"/>
                <a:cs typeface="Arial"/>
              </a:rPr>
              <a:t>metadata</a:t>
            </a:r>
            <a:r>
              <a: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- </a:t>
            </a:r>
            <a:r>
              <a:rPr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Data that help uniquely identify the object, including a</a:t>
            </a:r>
            <a:r>
              <a:rPr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sz="1050" b="0" i="0" u="none">
                <a:solidFill>
                  <a:srgbClr val="303030"/>
                </a:solidFill>
                <a:latin typeface="Calibri"/>
                <a:ea typeface="Calibri"/>
                <a:cs typeface="Calibri"/>
              </a:rPr>
              <a:t>name</a:t>
            </a:r>
            <a:r>
              <a:rPr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string,</a:t>
            </a:r>
            <a:r>
              <a:rPr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sz="1050" b="0" i="0" u="none">
                <a:solidFill>
                  <a:srgbClr val="303030"/>
                </a:solidFill>
                <a:latin typeface="Calibri"/>
                <a:ea typeface="Calibri"/>
                <a:cs typeface="Calibri"/>
              </a:rPr>
              <a:t>UID</a:t>
            </a:r>
            <a:r>
              <a:rPr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, and optional</a:t>
            </a:r>
            <a:r>
              <a:rPr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sz="1050" b="0" i="0" u="none">
                <a:solidFill>
                  <a:srgbClr val="303030"/>
                </a:solidFill>
                <a:latin typeface="Calibri"/>
                <a:ea typeface="Calibri"/>
                <a:cs typeface="Calibri"/>
              </a:rPr>
              <a:t>namespace</a:t>
            </a:r>
            <a:endParaRPr sz="1050" b="0" i="0" u="none">
              <a:solidFill>
                <a:srgbClr val="303030"/>
              </a:solidFill>
              <a:latin typeface="Calibri"/>
              <a:ea typeface="Calibri"/>
              <a:cs typeface="Calibri"/>
            </a:endParaRPr>
          </a:p>
          <a:p>
            <a:pPr marL="201271" indent="-201271">
              <a:lnSpc>
                <a:spcPct val="114999"/>
              </a:lnSpc>
              <a:buFont typeface="Arial"/>
              <a:buChar char="•"/>
              <a:defRPr/>
            </a:pPr>
            <a:endParaRPr sz="1050" b="0" i="0" u="none">
              <a:solidFill>
                <a:srgbClr val="303030"/>
              </a:solidFill>
              <a:latin typeface="Arial"/>
              <a:ea typeface="Arial"/>
              <a:cs typeface="Arial"/>
            </a:endParaRPr>
          </a:p>
          <a:p>
            <a:pPr marL="201271" indent="-201271">
              <a:lnSpc>
                <a:spcPct val="114999"/>
              </a:lnSpc>
              <a:buFont typeface="Arial"/>
              <a:buChar char="•"/>
              <a:defRPr/>
            </a:pPr>
            <a:r>
              <a:rPr sz="1050" b="0" i="0" u="none">
                <a:solidFill>
                  <a:srgbClr val="303030"/>
                </a:solidFill>
                <a:latin typeface="Arial"/>
                <a:ea typeface="Arial"/>
                <a:cs typeface="Arial"/>
              </a:rPr>
              <a:t>spec</a:t>
            </a:r>
            <a:r>
              <a: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- </a:t>
            </a:r>
            <a:r>
              <a:rPr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What </a:t>
            </a:r>
            <a:r>
              <a:rPr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state you desire for the object</a:t>
            </a:r>
            <a:endParaRPr sz="1200" b="0" i="0" u="none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01271" indent="-201271">
              <a:lnSpc>
                <a:spcPct val="114999"/>
              </a:lnSpc>
              <a:buFont typeface="Arial"/>
              <a:buChar char="•"/>
              <a:defRPr/>
            </a:pPr>
            <a:endParaRPr sz="1200" b="0" i="0" u="none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01271" indent="-201271">
              <a:lnSpc>
                <a:spcPct val="114999"/>
              </a:lnSpc>
              <a:buFont typeface="Arial"/>
              <a:buChar char="•"/>
              <a:defRPr/>
            </a:pPr>
            <a:endParaRPr sz="1200" b="0" i="0" u="none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14999"/>
              </a:lnSpc>
              <a:defRPr/>
            </a:pPr>
            <a:r>
              <a: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Command to apply .yaml file</a:t>
            </a:r>
            <a:endParaRPr sz="1800" b="0" i="0" u="none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14999"/>
              </a:lnSpc>
              <a:defRPr/>
            </a:pPr>
            <a:r>
              <a:rPr sz="1050" b="0" i="0" u="none">
                <a:solidFill>
                  <a:srgbClr val="303030"/>
                </a:solidFill>
                <a:latin typeface="Arial"/>
                <a:ea typeface="Arial"/>
                <a:cs typeface="Arial"/>
              </a:rPr>
              <a:t>kubectl apply -f /application/deployment.yaml</a:t>
            </a:r>
            <a:endParaRPr sz="1200" b="0" i="0" u="none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5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363" y="228600"/>
            <a:ext cx="613835" cy="303515"/>
          </a:xfrm>
        </p:spPr>
        <p:txBody>
          <a:bodyPr/>
          <a:lstStyle/>
          <a:p>
            <a:pPr>
              <a:defRPr/>
            </a:pPr>
            <a:r>
              <a:rPr lang="en-US" sz="2400" b="1">
                <a:latin typeface="Source Sans Pro"/>
                <a:ea typeface="Source Sans Pro"/>
              </a:rPr>
              <a:t>Pod</a:t>
            </a:r>
            <a:endParaRPr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/>
        <p:txBody>
          <a:bodyPr/>
          <a:lstStyle/>
          <a:p>
            <a:pPr>
              <a:defRPr/>
            </a:pPr>
            <a:fld id="{9B886D8B-BA78-07EB-3E19-BED5B3436DCC}" type="slidenum">
              <a:rPr lang="en-US"/>
              <a:t>16</a:t>
            </a:fld>
            <a:endParaRPr lang="en-US"/>
          </a:p>
        </p:txBody>
      </p:sp>
      <p:sp>
        <p:nvSpPr>
          <p:cNvPr id="6" name="Content Placeholder 2" hidden="0"/>
          <p:cNvSpPr>
            <a:spLocks noAdjustHandles="0" noChangeArrowheads="0"/>
          </p:cNvSpPr>
          <p:nvPr isPhoto="0" userDrawn="0"/>
        </p:nvSpPr>
        <p:spPr bwMode="auto">
          <a:xfrm>
            <a:off x="261399" y="822323"/>
            <a:ext cx="5868466" cy="38011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>
              <a:lnSpc>
                <a:spcPts val="1599"/>
              </a:lnSpc>
              <a:spcBef>
                <a:spcPts val="263"/>
              </a:spcBef>
              <a:spcAft>
                <a:spcPts val="299"/>
              </a:spcAft>
              <a:buClrTx/>
              <a:buSzTx/>
              <a:buFont typeface="Arial"/>
              <a:buChar char="•"/>
              <a:defRPr sz="11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49" indent="-17145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765116" y="1662606"/>
            <a:ext cx="5648324" cy="1838324"/>
          </a:xfrm>
          <a:prstGeom prst="rect">
            <a:avLst/>
          </a:prstGeom>
        </p:spPr>
      </p:pic>
      <p:sp>
        <p:nvSpPr>
          <p:cNvPr id="8" name="" hidden="0"/>
          <p:cNvSpPr/>
          <p:nvPr isPhoto="0" userDrawn="0"/>
        </p:nvSpPr>
        <p:spPr bwMode="auto">
          <a:xfrm flipH="0" flipV="0">
            <a:off x="360362" y="943351"/>
            <a:ext cx="8572932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 b="0" i="0" u="none" spc="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</a:t>
            </a:r>
            <a:r>
              <a:rPr sz="1400" b="0" i="0" u="none" spc="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he basic execution unit of a Kubernetes application. The smallest and simplest unit that you create or deploy.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5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363" y="228600"/>
            <a:ext cx="1871480" cy="303875"/>
          </a:xfrm>
        </p:spPr>
        <p:txBody>
          <a:bodyPr/>
          <a:lstStyle/>
          <a:p>
            <a:pPr>
              <a:defRPr/>
            </a:pPr>
            <a:r>
              <a:rPr lang="en-US" sz="2400" b="1">
                <a:latin typeface="Source Sans Pro"/>
                <a:ea typeface="Source Sans Pro"/>
              </a:rPr>
              <a:t>Deployment</a:t>
            </a:r>
            <a:endParaRPr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/>
        <p:txBody>
          <a:bodyPr/>
          <a:lstStyle/>
          <a:p>
            <a:pPr>
              <a:defRPr/>
            </a:pPr>
            <a:fld id="{6908CAE9-CAF3-F9F3-B90B-6C8043F1FFA5}" type="slidenum">
              <a:rPr lang="en-US"/>
              <a:t>17</a:t>
            </a:fld>
            <a:endParaRPr lang="en-US"/>
          </a:p>
        </p:txBody>
      </p:sp>
      <p:sp>
        <p:nvSpPr>
          <p:cNvPr id="6" name="Content Placeholder 2" hidden="0"/>
          <p:cNvSpPr>
            <a:spLocks noAdjustHandles="0" noChangeArrowheads="0"/>
          </p:cNvSpPr>
          <p:nvPr isPhoto="0" userDrawn="0"/>
        </p:nvSpPr>
        <p:spPr bwMode="auto">
          <a:xfrm>
            <a:off x="261399" y="822323"/>
            <a:ext cx="5868466" cy="38011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>
              <a:lnSpc>
                <a:spcPts val="1599"/>
              </a:lnSpc>
              <a:spcBef>
                <a:spcPts val="263"/>
              </a:spcBef>
              <a:spcAft>
                <a:spcPts val="299"/>
              </a:spcAft>
              <a:buClrTx/>
              <a:buSzTx/>
              <a:buFont typeface="Arial"/>
              <a:buChar char="•"/>
              <a:defRPr sz="11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49" indent="-17145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360362" y="890587"/>
            <a:ext cx="2828925" cy="3362324"/>
          </a:xfrm>
          <a:prstGeom prst="rect">
            <a:avLst/>
          </a:prstGeom>
        </p:spPr>
      </p:pic>
      <p:sp>
        <p:nvSpPr>
          <p:cNvPr id="8" name="" hidden="0"/>
          <p:cNvSpPr/>
          <p:nvPr isPhoto="0" userDrawn="0"/>
        </p:nvSpPr>
        <p:spPr bwMode="auto">
          <a:xfrm flipH="0" flipV="0">
            <a:off x="3952314" y="952499"/>
            <a:ext cx="4797993" cy="11582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 Deployment provides declarative updates for Pods and ReplicaSets.</a:t>
            </a:r>
            <a:endParaRPr sz="14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endParaRPr sz="1400"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sz="1400" b="0" i="0" u="none" spc="-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 deployment is a Kubernetes construct that controls the creation and destruction of pods.</a:t>
            </a:r>
            <a:endParaRPr sz="14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5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363" y="228600"/>
            <a:ext cx="1173627" cy="304199"/>
          </a:xfrm>
        </p:spPr>
        <p:txBody>
          <a:bodyPr/>
          <a:lstStyle/>
          <a:p>
            <a:pPr>
              <a:defRPr/>
            </a:pPr>
            <a:r>
              <a:rPr lang="en-US" sz="2400" b="1">
                <a:latin typeface="Source Sans Pro"/>
                <a:ea typeface="Source Sans Pro"/>
              </a:rPr>
              <a:t>Service</a:t>
            </a:r>
            <a:endParaRPr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/>
        <p:txBody>
          <a:bodyPr/>
          <a:lstStyle/>
          <a:p>
            <a:pPr>
              <a:defRPr/>
            </a:pPr>
            <a:fld id="{DDEF6179-451D-B44F-AA38-740AD04C5E88}" type="slidenum">
              <a:rPr lang="en-US"/>
              <a:t>18</a:t>
            </a:fld>
            <a:endParaRPr lang="en-US"/>
          </a:p>
        </p:txBody>
      </p:sp>
      <p:sp>
        <p:nvSpPr>
          <p:cNvPr id="6" name="Content Placeholder 2" hidden="0"/>
          <p:cNvSpPr>
            <a:spLocks noAdjustHandles="0" noChangeArrowheads="0"/>
          </p:cNvSpPr>
          <p:nvPr isPhoto="0" userDrawn="0"/>
        </p:nvSpPr>
        <p:spPr bwMode="auto">
          <a:xfrm>
            <a:off x="261399" y="822323"/>
            <a:ext cx="5868466" cy="38011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>
              <a:lnSpc>
                <a:spcPts val="1599"/>
              </a:lnSpc>
              <a:spcBef>
                <a:spcPts val="263"/>
              </a:spcBef>
              <a:spcAft>
                <a:spcPts val="299"/>
              </a:spcAft>
              <a:buClrTx/>
              <a:buSzTx/>
              <a:buFont typeface="Arial"/>
              <a:buChar char="•"/>
              <a:defRPr sz="11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49" indent="-17145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360362" y="1093610"/>
            <a:ext cx="3590924" cy="2286000"/>
          </a:xfrm>
          <a:prstGeom prst="rect">
            <a:avLst/>
          </a:prstGeom>
        </p:spPr>
      </p:pic>
      <p:sp>
        <p:nvSpPr>
          <p:cNvPr id="8" name="" hidden="0"/>
          <p:cNvSpPr/>
          <p:nvPr isPhoto="0" userDrawn="0"/>
        </p:nvSpPr>
        <p:spPr bwMode="auto">
          <a:xfrm flipH="0" flipV="0">
            <a:off x="4234536" y="1093610"/>
            <a:ext cx="4727221" cy="77611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1400" b="0" i="0" u="none" spc="14">
                <a:solidFill>
                  <a:srgbClr val="222222"/>
                </a:solidFill>
                <a:latin typeface="Calibri"/>
                <a:ea typeface="Calibri"/>
                <a:cs typeface="Calibri"/>
              </a:rPr>
              <a:t>A service is responsible for enabling network access to a set of pods.</a:t>
            </a:r>
            <a:endParaRPr sz="1400" b="0" i="0" u="none" spc="14">
              <a:solidFill>
                <a:srgbClr val="222222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endParaRPr sz="1400"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sz="1400" b="1">
                <a:latin typeface="Calibri"/>
                <a:ea typeface="Calibri"/>
                <a:cs typeface="Calibri"/>
              </a:rPr>
              <a:t>Types:</a:t>
            </a:r>
            <a:endParaRPr sz="1400" b="1">
              <a:latin typeface="Calibri"/>
              <a:ea typeface="Calibri"/>
              <a:cs typeface="Calibri"/>
            </a:endParaRPr>
          </a:p>
          <a:p>
            <a:pPr>
              <a:defRPr/>
            </a:pPr>
            <a:endParaRPr sz="1400" b="1">
              <a:latin typeface="Calibri"/>
              <a:ea typeface="Calibri"/>
              <a:cs typeface="Calibri"/>
            </a:endParaRPr>
          </a:p>
          <a:p>
            <a:pPr marL="239821" indent="-239821">
              <a:buFont typeface="Arial"/>
              <a:buChar char="•"/>
              <a:defRPr/>
            </a:pPr>
            <a:r>
              <a:rPr sz="1400" b="0" i="0" u="none" spc="14">
                <a:solidFill>
                  <a:srgbClr val="222222"/>
                </a:solidFill>
                <a:latin typeface="Calibri"/>
                <a:ea typeface="Calibri"/>
                <a:cs typeface="Calibri"/>
              </a:rPr>
              <a:t>ClusterIP</a:t>
            </a:r>
            <a:r>
              <a:rPr sz="1400" b="0" i="0" u="none" spc="14">
                <a:solidFill>
                  <a:srgbClr val="222222"/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b="0" i="0" u="none" spc="14">
                <a:solidFill>
                  <a:srgbClr val="222222"/>
                </a:solidFill>
                <a:latin typeface="Calibri"/>
                <a:ea typeface="Calibri"/>
                <a:cs typeface="Calibri"/>
              </a:rPr>
              <a:t>– The default value. The service is only accessible from within the Kubernetes cluster – you can’t make requests to your Pods from outside the cluster!</a:t>
            </a:r>
            <a:endParaRPr sz="1400" b="0" i="0" u="none" spc="14">
              <a:solidFill>
                <a:srgbClr val="222222"/>
              </a:solidFill>
              <a:latin typeface="Calibri"/>
              <a:ea typeface="Calibri"/>
              <a:cs typeface="Calibri"/>
            </a:endParaRPr>
          </a:p>
          <a:p>
            <a:pPr marL="239821" indent="-239821">
              <a:buFont typeface="Arial"/>
              <a:buChar char="•"/>
              <a:defRPr/>
            </a:pPr>
            <a:endParaRPr sz="1400" b="0" i="0" u="none" spc="14">
              <a:solidFill>
                <a:srgbClr val="222222"/>
              </a:solidFill>
              <a:latin typeface="Calibri"/>
              <a:ea typeface="Calibri"/>
              <a:cs typeface="Calibri"/>
            </a:endParaRPr>
          </a:p>
          <a:p>
            <a:pPr marL="239821" indent="-239821">
              <a:buFont typeface="Arial"/>
              <a:buChar char="•"/>
              <a:defRPr/>
            </a:pPr>
            <a:r>
              <a:rPr sz="1400" b="0" i="0" u="none" spc="14">
                <a:solidFill>
                  <a:srgbClr val="222222"/>
                </a:solidFill>
                <a:latin typeface="Calibri"/>
                <a:ea typeface="Calibri"/>
                <a:cs typeface="Calibri"/>
              </a:rPr>
              <a:t>NodePort</a:t>
            </a:r>
            <a:r>
              <a:rPr sz="1400" b="0" i="0" u="none" spc="14">
                <a:solidFill>
                  <a:srgbClr val="222222"/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b="0" i="0" u="none" spc="14">
                <a:solidFill>
                  <a:srgbClr val="222222"/>
                </a:solidFill>
                <a:latin typeface="Calibri"/>
                <a:ea typeface="Calibri"/>
                <a:cs typeface="Calibri"/>
              </a:rPr>
              <a:t>– This makes the service accessible on a static port on each Node in the cluster. This means that the service can handle requests that originate from outside the cluster.</a:t>
            </a:r>
            <a:endParaRPr sz="1400" b="0" i="0" u="none" spc="14">
              <a:solidFill>
                <a:srgbClr val="222222"/>
              </a:solidFill>
              <a:latin typeface="Calibri"/>
              <a:ea typeface="Calibri"/>
              <a:cs typeface="Calibri"/>
            </a:endParaRPr>
          </a:p>
          <a:p>
            <a:pPr marL="239821" indent="-239821">
              <a:buFont typeface="Arial"/>
              <a:buChar char="•"/>
              <a:defRPr/>
            </a:pPr>
            <a:endParaRPr sz="1400" b="0" i="0" u="none" spc="14">
              <a:solidFill>
                <a:srgbClr val="222222"/>
              </a:solidFill>
              <a:latin typeface="Calibri"/>
              <a:ea typeface="Calibri"/>
              <a:cs typeface="Calibri"/>
            </a:endParaRPr>
          </a:p>
          <a:p>
            <a:pPr marL="239821" indent="-239821">
              <a:buFont typeface="Arial"/>
              <a:buChar char="•"/>
              <a:defRPr/>
            </a:pPr>
            <a:r>
              <a:rPr sz="1400" b="0" i="0" u="none" spc="14">
                <a:solidFill>
                  <a:srgbClr val="222222"/>
                </a:solidFill>
                <a:latin typeface="Calibri"/>
                <a:ea typeface="Calibri"/>
                <a:cs typeface="Calibri"/>
              </a:rPr>
              <a:t>LoadBalancer</a:t>
            </a:r>
            <a:r>
              <a:rPr sz="1400" b="0" i="0" u="none" spc="14">
                <a:solidFill>
                  <a:srgbClr val="222222"/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b="0" i="0" u="none" spc="14">
                <a:solidFill>
                  <a:srgbClr val="222222"/>
                </a:solidFill>
                <a:latin typeface="Calibri"/>
                <a:ea typeface="Calibri"/>
                <a:cs typeface="Calibri"/>
              </a:rPr>
              <a:t>– The service becomes accessible externally through a cloud provider's load balancer functionality.</a:t>
            </a:r>
            <a:r>
              <a:rPr sz="1050" b="0" i="0" u="none" spc="14">
                <a:solidFill>
                  <a:srgbClr val="222222"/>
                </a:solidFill>
                <a:latin typeface="Arial"/>
                <a:ea typeface="Arial"/>
                <a:cs typeface="Arial"/>
              </a:rPr>
              <a:t> </a:t>
            </a:r>
            <a:endParaRPr sz="1050" b="0" i="0" u="none" spc="14">
              <a:solidFill>
                <a:srgbClr val="222222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5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363" y="228600"/>
            <a:ext cx="983271" cy="304559"/>
          </a:xfrm>
        </p:spPr>
        <p:txBody>
          <a:bodyPr/>
          <a:lstStyle/>
          <a:p>
            <a:pPr>
              <a:defRPr/>
            </a:pPr>
            <a:r>
              <a:rPr sz="2400" b="1"/>
              <a:t>Ingress</a:t>
            </a:r>
            <a:endParaRPr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/>
        <p:txBody>
          <a:bodyPr/>
          <a:lstStyle/>
          <a:p>
            <a:pPr>
              <a:defRPr/>
            </a:pPr>
            <a:fld id="{BF55EBE2-C8E6-940D-3C18-2C47191C561C}" type="slidenum">
              <a:rPr lang="en-US"/>
              <a:t>19</a:t>
            </a:fld>
            <a:endParaRPr lang="en-US"/>
          </a:p>
        </p:txBody>
      </p:sp>
      <p:sp>
        <p:nvSpPr>
          <p:cNvPr id="6" name="Content Placeholder 2" hidden="0"/>
          <p:cNvSpPr>
            <a:spLocks noAdjustHandles="0" noChangeArrowheads="0"/>
          </p:cNvSpPr>
          <p:nvPr isPhoto="0" userDrawn="0"/>
        </p:nvSpPr>
        <p:spPr bwMode="auto">
          <a:xfrm>
            <a:off x="261399" y="822323"/>
            <a:ext cx="5868466" cy="38011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>
              <a:lnSpc>
                <a:spcPts val="1599"/>
              </a:lnSpc>
              <a:spcBef>
                <a:spcPts val="263"/>
              </a:spcBef>
              <a:spcAft>
                <a:spcPts val="299"/>
              </a:spcAft>
              <a:buClrTx/>
              <a:buSzTx/>
              <a:buFont typeface="Arial"/>
              <a:buChar char="•"/>
              <a:defRPr sz="11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49" indent="-17145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360362" y="978958"/>
            <a:ext cx="8491303" cy="62177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Ingress exposes HTTP and HTTPS routes from outside the cluster to services within the cluster. Traffic routing is controlled by rules defined on the Ingress resource.</a:t>
            </a:r>
            <a:endParaRPr sz="1400">
              <a:latin typeface="Calibri"/>
              <a:ea typeface="Calibri"/>
              <a:cs typeface="Calibri"/>
            </a:endParaRPr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771775" y="1688040"/>
            <a:ext cx="3600450" cy="2428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5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400" b="1">
                <a:latin typeface="Source Sans Pro"/>
                <a:ea typeface="Source Sans Pro"/>
              </a:rPr>
              <a:t>Who am I?</a:t>
            </a:r>
            <a:endParaRPr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/>
        <p:txBody>
          <a:bodyPr/>
          <a:lstStyle/>
          <a:p>
            <a:pPr>
              <a:defRPr/>
            </a:pPr>
            <a:fld id="{3A707DD9-E92B-45E8-BE0A-E6B2EDF345EB}" type="slidenum">
              <a:rPr lang="en-US"/>
              <a:t>2</a:t>
            </a:fld>
            <a:endParaRPr lang="en-US"/>
          </a:p>
        </p:txBody>
      </p:sp>
      <p:sp>
        <p:nvSpPr>
          <p:cNvPr id="6" name="Content Placeholder 2" hidden="0"/>
          <p:cNvSpPr>
            <a:spLocks noAdjustHandles="0" noChangeArrowheads="0"/>
          </p:cNvSpPr>
          <p:nvPr isPhoto="0" userDrawn="0"/>
        </p:nvSpPr>
        <p:spPr bwMode="auto">
          <a:xfrm>
            <a:off x="261400" y="822324"/>
            <a:ext cx="5868467" cy="38011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/>
              <a:buChar char="•"/>
              <a:defRPr sz="11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Mykhailo Sapunov</a:t>
            </a:r>
            <a:endParaRPr/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sz="2000" b="1" i="1"/>
              <a:t>Senior Software Developer at EPAM</a:t>
            </a:r>
            <a:endParaRPr/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sz="2000" b="1"/>
              <a:t>Email: </a:t>
            </a:r>
            <a:r>
              <a:rPr lang="en-US" sz="2000" b="1" i="0" u="sng" strike="noStrike" cap="none" spc="0">
                <a:solidFill>
                  <a:schemeClr val="tx1"/>
                </a:solidFill>
                <a:latin typeface="Calibri Light"/>
                <a:ea typeface="Calibri Light"/>
                <a:cs typeface="Calibri Light"/>
                <a:hlinkClick r:id="rId2" tooltip="mailto:Yaroslav_Koriavyi@epam.com"/>
              </a:rPr>
              <a:t>Mykhailo_Sapunov@epam.com</a:t>
            </a:r>
            <a:endParaRPr lang="en-US" sz="2000" b="1"/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sz="2000" b="1"/>
              <a:t>GitHub: </a:t>
            </a:r>
            <a:r>
              <a:rPr lang="en-US" sz="2000" b="1" i="0" u="sng" strike="noStrike" cap="none" spc="0">
                <a:solidFill>
                  <a:schemeClr val="tx1"/>
                </a:solidFill>
                <a:latin typeface="Calibri Light"/>
                <a:ea typeface="Calibri Light"/>
                <a:cs typeface="Calibri Light"/>
                <a:hlinkClick r:id="rId3" tooltip="https://github.com/YaroslavKoriavyi"/>
              </a:rPr>
              <a:t>https://github.com/mikhails85</a:t>
            </a:r>
            <a:endParaRPr lang="en-US" sz="2000" b="1"/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2000"/>
          </a:p>
        </p:txBody>
      </p:sp>
      <p:pic>
        <p:nvPicPr>
          <p:cNvPr id="7" name="Picture 6" descr="A picture containing plate, drawing&#10;&#10;Description automatically generated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4572000" y="2571750"/>
            <a:ext cx="4572000" cy="1615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5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362" y="228600"/>
            <a:ext cx="1808775" cy="305566"/>
          </a:xfrm>
        </p:spPr>
        <p:txBody>
          <a:bodyPr/>
          <a:lstStyle/>
          <a:p>
            <a:pPr>
              <a:defRPr/>
            </a:pPr>
            <a:r>
              <a:rPr lang="en-US" sz="2400" b="1" i="0" u="none" strike="noStrike" cap="none" spc="99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Namespace</a:t>
            </a:r>
            <a:endParaRPr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/>
        <p:txBody>
          <a:bodyPr/>
          <a:lstStyle/>
          <a:p>
            <a:pPr>
              <a:defRPr/>
            </a:pPr>
            <a:fld id="{60B5E293-FB3F-8059-6BE1-18DB54D34513}" type="slidenum">
              <a:rPr lang="en-US"/>
              <a:t>20</a:t>
            </a:fld>
            <a:endParaRPr lang="en-US"/>
          </a:p>
        </p:txBody>
      </p:sp>
      <p:sp>
        <p:nvSpPr>
          <p:cNvPr id="6" name="Content Placeholder 2" hidden="0"/>
          <p:cNvSpPr>
            <a:spLocks noAdjustHandles="0" noChangeArrowheads="0"/>
          </p:cNvSpPr>
          <p:nvPr isPhoto="0" userDrawn="0"/>
        </p:nvSpPr>
        <p:spPr bwMode="auto">
          <a:xfrm>
            <a:off x="261399" y="822323"/>
            <a:ext cx="5868466" cy="38011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>
              <a:lnSpc>
                <a:spcPts val="1599"/>
              </a:lnSpc>
              <a:spcBef>
                <a:spcPts val="263"/>
              </a:spcBef>
              <a:spcAft>
                <a:spcPts val="299"/>
              </a:spcAft>
              <a:buClrTx/>
              <a:buSzTx/>
              <a:buFont typeface="Arial"/>
              <a:buChar char="•"/>
              <a:defRPr sz="11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49" indent="-17145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360362" y="940740"/>
            <a:ext cx="7420092" cy="47037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1400" b="0" i="0" u="none" spc="-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 namespace is a logical unit within Kubernetes used to isolate applications and resources.</a:t>
            </a:r>
            <a:endParaRPr sz="1400">
              <a:latin typeface="Calibri"/>
              <a:ea typeface="Calibri"/>
              <a:cs typeface="Calibri"/>
            </a:endParaRPr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3195631" y="1558278"/>
            <a:ext cx="2114550" cy="733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5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362" y="228600"/>
            <a:ext cx="3171339" cy="306358"/>
          </a:xfrm>
        </p:spPr>
        <p:txBody>
          <a:bodyPr/>
          <a:lstStyle/>
          <a:p>
            <a:pPr>
              <a:defRPr/>
            </a:pPr>
            <a:r>
              <a:rPr lang="en-US" sz="2400" b="1">
                <a:latin typeface="Source Sans Pro"/>
                <a:ea typeface="Source Sans Pro"/>
              </a:rPr>
              <a:t>ConfigMaps / Secret</a:t>
            </a:r>
            <a:endParaRPr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/>
        <p:txBody>
          <a:bodyPr/>
          <a:lstStyle/>
          <a:p>
            <a:pPr>
              <a:defRPr/>
            </a:pPr>
            <a:fld id="{FD1EDDFF-B439-D35E-6B42-FAFAD2E13169}" type="slidenum">
              <a:rPr lang="en-US"/>
              <a:t>21</a:t>
            </a:fld>
            <a:endParaRPr lang="en-US"/>
          </a:p>
        </p:txBody>
      </p:sp>
      <p:sp>
        <p:nvSpPr>
          <p:cNvPr id="6" name="Content Placeholder 2" hidden="0"/>
          <p:cNvSpPr>
            <a:spLocks noAdjustHandles="0" noChangeArrowheads="0"/>
          </p:cNvSpPr>
          <p:nvPr isPhoto="0" userDrawn="0"/>
        </p:nvSpPr>
        <p:spPr bwMode="auto">
          <a:xfrm>
            <a:off x="261399" y="822323"/>
            <a:ext cx="5868466" cy="38011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>
              <a:lnSpc>
                <a:spcPts val="1599"/>
              </a:lnSpc>
              <a:spcBef>
                <a:spcPts val="263"/>
              </a:spcBef>
              <a:spcAft>
                <a:spcPts val="299"/>
              </a:spcAft>
              <a:buClrTx/>
              <a:buSzTx/>
              <a:buFont typeface="Arial"/>
              <a:buChar char="•"/>
              <a:defRPr sz="11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49" indent="-17145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343664" y="905462"/>
            <a:ext cx="8443256" cy="5181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 b="0" i="0" u="none" spc="-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ConfigMaps and Secrets are essentially key-value stores that you can use to inject application configurations either as environment variables or a configuration file on your pods.</a:t>
            </a: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343664" y="1628775"/>
            <a:ext cx="3990974" cy="942975"/>
          </a:xfrm>
          <a:prstGeom prst="rect">
            <a:avLst/>
          </a:prstGeom>
        </p:spPr>
      </p:pic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4691062" y="2969565"/>
            <a:ext cx="4095749" cy="1085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5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362" y="228600"/>
            <a:ext cx="2311462" cy="305026"/>
          </a:xfrm>
        </p:spPr>
        <p:txBody>
          <a:bodyPr/>
          <a:lstStyle/>
          <a:p>
            <a:pPr>
              <a:defRPr/>
            </a:pPr>
            <a:r>
              <a:rPr lang="en-US" sz="2400" b="1">
                <a:latin typeface="Source Sans Pro"/>
                <a:ea typeface="Source Sans Pro"/>
              </a:rPr>
              <a:t>Job / Cron Job</a:t>
            </a:r>
            <a:endParaRPr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/>
        <p:txBody>
          <a:bodyPr/>
          <a:lstStyle/>
          <a:p>
            <a:pPr>
              <a:defRPr/>
            </a:pPr>
            <a:fld id="{8CEC870D-9AEC-D1EE-86FA-4CE2D1CB5FD2}" type="slidenum">
              <a:rPr lang="en-US"/>
              <a:t>22</a:t>
            </a:fld>
            <a:endParaRPr lang="en-US"/>
          </a:p>
        </p:txBody>
      </p:sp>
      <p:sp>
        <p:nvSpPr>
          <p:cNvPr id="6" name="Content Placeholder 2" hidden="0"/>
          <p:cNvSpPr>
            <a:spLocks noAdjustHandles="0" noChangeArrowheads="0"/>
          </p:cNvSpPr>
          <p:nvPr isPhoto="0" userDrawn="0"/>
        </p:nvSpPr>
        <p:spPr bwMode="auto">
          <a:xfrm>
            <a:off x="261398" y="822322"/>
            <a:ext cx="5868465" cy="38011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>
              <a:lnSpc>
                <a:spcPts val="1598"/>
              </a:lnSpc>
              <a:spcBef>
                <a:spcPts val="262"/>
              </a:spcBef>
              <a:spcAft>
                <a:spcPts val="298"/>
              </a:spcAft>
              <a:buClrTx/>
              <a:buSzTx/>
              <a:buFont typeface="Arial"/>
              <a:buChar char="•"/>
              <a:defRPr sz="11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48" indent="-17145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8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306944" y="881944"/>
            <a:ext cx="3786589" cy="9449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 b="0" i="0" u="none" spc="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 Job creates one or more Pods and ensures that a specified number of them successfully terminate. As pods successfully complete, the Job tracks the successful completions.</a:t>
            </a: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4606564" y="3421944"/>
            <a:ext cx="4175979" cy="10541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One CronJob object is like one line of a crontab (cron table) file. It runs a job periodically on a given schedule, written in Cron format.</a:t>
            </a:r>
            <a:endParaRPr sz="1400">
              <a:latin typeface="Calibri"/>
              <a:ea typeface="Calibri"/>
              <a:cs typeface="Calibri"/>
            </a:endParaRPr>
          </a:p>
        </p:txBody>
      </p:sp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757871" y="957673"/>
            <a:ext cx="4024672" cy="2264362"/>
          </a:xfrm>
          <a:prstGeom prst="rect">
            <a:avLst/>
          </a:prstGeom>
        </p:spPr>
      </p:pic>
      <p:pic>
        <p:nvPicPr>
          <p:cNvPr id="10" name="" hidden="0"/>
          <p:cNvPicPr>
            <a:picLocks noChangeAspect="1"/>
          </p:cNvPicPr>
          <p:nvPr isPhoto="0" userDrawn="0"/>
        </p:nvPicPr>
        <p:blipFill>
          <a:blip r:embed="rId3"/>
          <a:srcRect l="0" t="0" r="19542" b="0"/>
          <a:stretch/>
        </p:blipFill>
        <p:spPr bwMode="auto">
          <a:xfrm flipH="0" flipV="0">
            <a:off x="360362" y="2089855"/>
            <a:ext cx="4005491" cy="1832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205437" y="1961659"/>
            <a:ext cx="6733126" cy="1220182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6"/>
          </a:fontRef>
        </p:style>
        <p:txBody>
          <a:bodyPr/>
          <a:lstStyle/>
          <a:p>
            <a:pPr>
              <a:defRPr/>
            </a:pPr>
            <a:r>
              <a:rPr lang="en-US" sz="4000" b="1" i="0" u="none" strike="noStrike" cap="all" spc="199">
                <a:solidFill>
                  <a:schemeClr val="bg1"/>
                </a:solidFill>
                <a:latin typeface="+mn-lt"/>
                <a:ea typeface="+mn-ea"/>
                <a:cs typeface="+mn-cs"/>
              </a:rPr>
              <a:t>My </a:t>
            </a:r>
            <a:r>
              <a:rPr lang="en-US" sz="4000" b="1" i="0" u="none" strike="noStrike" cap="all" spc="199">
                <a:solidFill>
                  <a:schemeClr val="bg1"/>
                </a:solidFill>
                <a:latin typeface="+mn-lt"/>
                <a:ea typeface="+mn-ea"/>
                <a:cs typeface="+mn-cs"/>
              </a:rPr>
              <a:t>experience of setting up A home server based on Kubernetes</a:t>
            </a:r>
            <a:endParaRPr/>
          </a:p>
        </p:txBody>
      </p:sp>
      <p:sp>
        <p:nvSpPr>
          <p:cNvPr id="5" name="Slide Number Placeholder 1" hidden="0"/>
          <p:cNvSpPr>
            <a:spLocks noGrp="1"/>
          </p:cNvSpPr>
          <p:nvPr isPhoto="0" userDrawn="0">
            <p:ph type="sldNum" sz="quarter" idx="4294967295" hasCustomPrompt="0"/>
          </p:nvPr>
        </p:nvSpPr>
        <p:spPr bwMode="auto"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707DD9-E92B-45E8-BE0A-E6B2EDF345EB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5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362" y="228600"/>
            <a:ext cx="3297668" cy="307473"/>
          </a:xfrm>
        </p:spPr>
        <p:txBody>
          <a:bodyPr/>
          <a:lstStyle/>
          <a:p>
            <a:pPr>
              <a:defRPr/>
            </a:pPr>
            <a:r>
              <a:rPr lang="en-US" sz="3100" b="1" i="0" u="none" strike="noStrike" cap="none" spc="99">
                <a:solidFill>
                  <a:srgbClr val="333333"/>
                </a:solidFill>
                <a:latin typeface="Arial"/>
                <a:ea typeface="Arial"/>
                <a:cs typeface="Arial"/>
              </a:rPr>
              <a:t>Lessons learned </a:t>
            </a:r>
            <a:endParaRPr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/>
        <p:txBody>
          <a:bodyPr/>
          <a:lstStyle/>
          <a:p>
            <a:pPr>
              <a:defRPr/>
            </a:pPr>
            <a:fld id="{08FAC783-3806-C26B-5706-EF53A1D34C99}" type="slidenum">
              <a:rPr lang="en-US"/>
              <a:t>24</a:t>
            </a:fld>
            <a:endParaRPr lang="en-US"/>
          </a:p>
        </p:txBody>
      </p:sp>
      <p:sp>
        <p:nvSpPr>
          <p:cNvPr id="6" name="Content Placeholder 2" hidden="0"/>
          <p:cNvSpPr>
            <a:spLocks noAdjustHandles="0" noChangeArrowheads="0"/>
          </p:cNvSpPr>
          <p:nvPr isPhoto="0" userDrawn="0"/>
        </p:nvSpPr>
        <p:spPr bwMode="auto">
          <a:xfrm>
            <a:off x="261399" y="822323"/>
            <a:ext cx="5868466" cy="38011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>
              <a:lnSpc>
                <a:spcPts val="1599"/>
              </a:lnSpc>
              <a:spcBef>
                <a:spcPts val="263"/>
              </a:spcBef>
              <a:spcAft>
                <a:spcPts val="299"/>
              </a:spcAft>
              <a:buClrTx/>
              <a:buSzTx/>
              <a:buFont typeface="Arial"/>
              <a:buChar char="•"/>
              <a:defRPr sz="11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49" indent="-17145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360362" y="982662"/>
            <a:ext cx="1971675" cy="3019424"/>
          </a:xfrm>
          <a:prstGeom prst="rect">
            <a:avLst/>
          </a:prstGeom>
        </p:spPr>
      </p:pic>
      <p:sp>
        <p:nvSpPr>
          <p:cNvPr id="8" name="" hidden="0"/>
          <p:cNvSpPr/>
          <p:nvPr isPhoto="0" userDrawn="0"/>
        </p:nvSpPr>
        <p:spPr bwMode="auto">
          <a:xfrm flipH="0" flipV="0">
            <a:off x="3454165" y="1005415"/>
            <a:ext cx="5185381" cy="30632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4314" indent="-234314">
              <a:lnSpc>
                <a:spcPct val="150000"/>
              </a:lnSpc>
              <a:buFont typeface="Arial"/>
              <a:buChar char="•"/>
              <a:defRPr/>
            </a:pPr>
            <a:r>
              <a:rPr sz="1400">
                <a:latin typeface="Calibri"/>
                <a:ea typeface="Calibri"/>
                <a:cs typeface="Calibri"/>
              </a:rPr>
              <a:t>Understand Key Concepts before starting doing something</a:t>
            </a:r>
            <a:endParaRPr sz="1400">
              <a:latin typeface="Calibri"/>
              <a:ea typeface="Calibri"/>
              <a:cs typeface="Calibri"/>
            </a:endParaRPr>
          </a:p>
          <a:p>
            <a:pPr marL="234314" indent="-234314">
              <a:lnSpc>
                <a:spcPct val="150000"/>
              </a:lnSpc>
              <a:buFont typeface="Arial"/>
              <a:buChar char="•"/>
              <a:defRPr/>
            </a:pPr>
            <a:r>
              <a:rPr sz="1400">
                <a:latin typeface="Calibri"/>
                <a:ea typeface="Calibri"/>
                <a:cs typeface="Calibri"/>
              </a:rPr>
              <a:t>Instal comparable Docker version before starting installing Kubernetes</a:t>
            </a:r>
            <a:endParaRPr sz="1400">
              <a:latin typeface="Calibri"/>
              <a:ea typeface="Calibri"/>
              <a:cs typeface="Calibri"/>
            </a:endParaRPr>
          </a:p>
          <a:p>
            <a:pPr marL="234314" indent="-234314">
              <a:lnSpc>
                <a:spcPct val="150000"/>
              </a:lnSpc>
              <a:buFont typeface="Arial"/>
              <a:buChar char="•"/>
              <a:defRPr/>
            </a:pPr>
            <a:r>
              <a:rPr sz="1400">
                <a:latin typeface="Calibri"/>
                <a:ea typeface="Calibri"/>
                <a:cs typeface="Calibri"/>
              </a:rPr>
              <a:t>Remove 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swap and make sure that it does not get back after  the server reboot</a:t>
            </a:r>
            <a:endParaRPr sz="14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234314" indent="-234314">
              <a:lnSpc>
                <a:spcPct val="150000"/>
              </a:lnSpc>
              <a:buFont typeface="Arial"/>
              <a:buChar char="•"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Use official nginx ingress controller </a:t>
            </a:r>
            <a:endParaRPr sz="14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234314" indent="-234314">
              <a:lnSpc>
                <a:spcPct val="150000"/>
              </a:lnSpc>
              <a:buFont typeface="Arial"/>
              <a:buChar char="•"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Use Calico 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CNI(container network interface) instead of 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Flannel</a:t>
            </a:r>
            <a:endParaRPr sz="14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234314" indent="-234314">
              <a:lnSpc>
                <a:spcPct val="150000"/>
              </a:lnSpc>
              <a:buFont typeface="Arial"/>
              <a:buChar char="•"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Use the latest version of Dashboard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</a:t>
            </a:r>
            <a:endParaRPr sz="1400">
              <a:latin typeface="Calibri"/>
              <a:ea typeface="Calibri"/>
              <a:cs typeface="Calibri"/>
            </a:endParaRPr>
          </a:p>
          <a:p>
            <a:pPr marL="234314" indent="-234314">
              <a:buFont typeface="Arial"/>
              <a:buChar char="•"/>
              <a:defRPr/>
            </a:pPr>
            <a:endParaRPr/>
          </a:p>
          <a:p>
            <a:pPr marL="234314" indent="-234314">
              <a:buFont typeface="Arial"/>
              <a:buChar char="•"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5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361" y="228600"/>
            <a:ext cx="6119294" cy="307904"/>
          </a:xfrm>
        </p:spPr>
        <p:txBody>
          <a:bodyPr/>
          <a:lstStyle/>
          <a:p>
            <a:pPr>
              <a:defRPr/>
            </a:pPr>
            <a:r>
              <a:rPr sz="31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Let's review what we have got! </a:t>
            </a:r>
            <a:endParaRPr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/>
        <p:txBody>
          <a:bodyPr/>
          <a:lstStyle/>
          <a:p>
            <a:pPr>
              <a:defRPr/>
            </a:pPr>
            <a:fld id="{1F90C8B8-5F20-7965-848C-EBF9019B1574}" type="slidenum">
              <a:rPr lang="en-US"/>
              <a:t>25</a:t>
            </a:fld>
            <a:endParaRPr lang="en-US"/>
          </a:p>
        </p:txBody>
      </p:sp>
      <p:sp>
        <p:nvSpPr>
          <p:cNvPr id="6" name="Content Placeholder 2" hidden="0"/>
          <p:cNvSpPr>
            <a:spLocks noAdjustHandles="0" noChangeArrowheads="0"/>
          </p:cNvSpPr>
          <p:nvPr isPhoto="0" userDrawn="0"/>
        </p:nvSpPr>
        <p:spPr bwMode="auto">
          <a:xfrm>
            <a:off x="261398" y="822322"/>
            <a:ext cx="5868465" cy="38011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>
              <a:lnSpc>
                <a:spcPts val="1598"/>
              </a:lnSpc>
              <a:spcBef>
                <a:spcPts val="262"/>
              </a:spcBef>
              <a:spcAft>
                <a:spcPts val="298"/>
              </a:spcAft>
              <a:buClrTx/>
              <a:buSzTx/>
              <a:buFont typeface="Arial"/>
              <a:buChar char="•"/>
              <a:defRPr sz="11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48" indent="-17145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8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534708" y="1051221"/>
            <a:ext cx="3657895" cy="33433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5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361" y="228600"/>
            <a:ext cx="4931762" cy="307651"/>
          </a:xfrm>
        </p:spPr>
        <p:txBody>
          <a:bodyPr/>
          <a:lstStyle/>
          <a:p>
            <a:pPr>
              <a:defRPr/>
            </a:pPr>
            <a:r>
              <a:rPr sz="2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Useful </a:t>
            </a:r>
            <a:r>
              <a:rPr sz="2400" b="1" i="0" u="none">
                <a:solidFill>
                  <a:srgbClr val="333333"/>
                </a:solidFill>
                <a:latin typeface="Carlito"/>
                <a:ea typeface="Carlito"/>
                <a:cs typeface="Carlito"/>
              </a:rPr>
              <a:t>kubernetes </a:t>
            </a:r>
            <a:r>
              <a:rPr sz="2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cli commands</a:t>
            </a:r>
            <a:endParaRPr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/>
        <p:txBody>
          <a:bodyPr/>
          <a:lstStyle/>
          <a:p>
            <a:pPr>
              <a:defRPr/>
            </a:pPr>
            <a:fld id="{A7DFD0FD-A01D-A035-210E-880E7C5175B5}" type="slidenum">
              <a:rPr lang="en-US"/>
              <a:t>26</a:t>
            </a:fld>
            <a:endParaRPr lang="en-US"/>
          </a:p>
        </p:txBody>
      </p:sp>
      <p:sp>
        <p:nvSpPr>
          <p:cNvPr id="6" name="Content Placeholder 2" hidden="0"/>
          <p:cNvSpPr>
            <a:spLocks noAdjustHandles="0" noChangeArrowheads="0"/>
          </p:cNvSpPr>
          <p:nvPr isPhoto="0" userDrawn="0"/>
        </p:nvSpPr>
        <p:spPr bwMode="auto">
          <a:xfrm>
            <a:off x="261398" y="822322"/>
            <a:ext cx="5868465" cy="38011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>
              <a:lnSpc>
                <a:spcPts val="1598"/>
              </a:lnSpc>
              <a:spcBef>
                <a:spcPts val="262"/>
              </a:spcBef>
              <a:spcAft>
                <a:spcPts val="298"/>
              </a:spcAft>
              <a:buClrTx/>
              <a:buSzTx/>
              <a:buFont typeface="Arial"/>
              <a:buChar char="•"/>
              <a:defRPr sz="11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48" indent="-17145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8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396297" y="952500"/>
            <a:ext cx="8322408" cy="332235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 b="1" i="0" u="none">
                <a:solidFill>
                  <a:srgbClr val="555555"/>
                </a:solidFill>
                <a:latin typeface="Calibri"/>
                <a:ea typeface="Calibri"/>
                <a:cs typeface="Calibri"/>
              </a:rPr>
              <a:t>Apply YAML file</a:t>
            </a:r>
            <a:endParaRPr sz="1400" b="1" i="0" u="none">
              <a:solidFill>
                <a:srgbClr val="555555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sz="1200" b="0" i="1" u="none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kubectl</a:t>
            </a:r>
            <a:r>
              <a:rPr sz="1200" b="0" i="1" u="none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b="0" i="1" u="none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apply -f ./kube-flannel.yml</a:t>
            </a:r>
            <a:endParaRPr sz="1200" b="0" i="1" u="none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endParaRPr sz="1200" b="0" i="0" u="none">
              <a:solidFill>
                <a:srgbClr val="880000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sz="1400" b="1" i="0" u="none">
                <a:solidFill>
                  <a:srgbClr val="555555"/>
                </a:solidFill>
                <a:latin typeface="Calibri"/>
                <a:ea typeface="Calibri"/>
                <a:cs typeface="Calibri"/>
              </a:rPr>
              <a:t>Get state of objects in namespace</a:t>
            </a:r>
            <a:endParaRPr sz="1400" b="1" i="0" u="none">
              <a:solidFill>
                <a:srgbClr val="555555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sz="1200" b="0" i="1" u="none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kubectl </a:t>
            </a:r>
            <a:r>
              <a:rPr sz="1200" b="0" i="1" u="none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get</a:t>
            </a:r>
            <a:r>
              <a:rPr sz="1200" b="0" i="1" u="none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all --</a:t>
            </a:r>
            <a:r>
              <a:rPr sz="1200" b="0" i="1" u="none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namespace</a:t>
            </a:r>
            <a:r>
              <a:rPr sz="1200" b="0" i="1" u="none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=kube-system
watch kubectl </a:t>
            </a:r>
            <a:r>
              <a:rPr sz="1200" b="0" i="1" u="none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get</a:t>
            </a:r>
            <a:r>
              <a:rPr sz="1200" b="0" i="1" u="none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pods --all-namespaces</a:t>
            </a:r>
            <a:endParaRPr sz="1200" b="0" i="0" u="none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endParaRPr sz="1200" b="0" i="0" u="none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sz="1400" b="1" i="0" u="none">
                <a:solidFill>
                  <a:srgbClr val="555555"/>
                </a:solidFill>
                <a:latin typeface="Calibri"/>
                <a:ea typeface="Calibri"/>
                <a:cs typeface="Calibri"/>
              </a:rPr>
              <a:t>Get the list of available nodes in the cluster</a:t>
            </a:r>
            <a:endParaRPr sz="1400" b="0" i="0" u="none">
              <a:solidFill>
                <a:srgbClr val="555555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sz="1200" b="0" i="1" u="none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kubectl</a:t>
            </a:r>
            <a:r>
              <a:rPr sz="1200" b="0" i="1" u="none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b="0" i="1" u="none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get nodes</a:t>
            </a:r>
            <a:endParaRPr sz="1200" b="0" i="1" u="none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endParaRPr sz="1200" b="0" i="0" u="none">
              <a:solidFill>
                <a:srgbClr val="880000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sz="1400" b="1" i="0" u="none">
                <a:solidFill>
                  <a:srgbClr val="555555"/>
                </a:solidFill>
                <a:latin typeface="Calibri"/>
                <a:ea typeface="Calibri"/>
                <a:cs typeface="Calibri"/>
              </a:rPr>
              <a:t>Create certificate</a:t>
            </a:r>
            <a:endParaRPr sz="1400" b="1" i="0" u="none">
              <a:solidFill>
                <a:srgbClr val="555555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sz="1200" b="0" i="1" u="none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mkdir certs
</a:t>
            </a:r>
            <a:endParaRPr sz="1200" b="0" i="1" u="none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sz="1200" b="0" i="1" u="none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cd certs/
</a:t>
            </a:r>
            <a:endParaRPr sz="1200" b="0" i="1" u="none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sz="1200" b="0" i="1" u="none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openssl genrsa -des3 -passout pass:x -</a:t>
            </a:r>
            <a:r>
              <a:rPr sz="1200" b="0" i="1" u="none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out</a:t>
            </a:r>
            <a:r>
              <a:rPr sz="1200" b="0" i="1" u="none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dashboard.pass.key </a:t>
            </a:r>
            <a:r>
              <a:rPr sz="1200" b="0" i="1" u="none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2048</a:t>
            </a:r>
            <a:r>
              <a:rPr sz="1200" b="0" i="1" u="none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
</a:t>
            </a:r>
            <a:endParaRPr sz="1200" b="0" i="1" u="none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sz="1200" b="0" i="1" u="none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openssl rsa -passin pass:x -</a:t>
            </a:r>
            <a:r>
              <a:rPr sz="1200" b="0" i="1" u="none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in</a:t>
            </a:r>
            <a:r>
              <a:rPr sz="1200" b="0" i="1" u="none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dashboard.pass.key -</a:t>
            </a:r>
            <a:r>
              <a:rPr sz="1200" b="0" i="1" u="none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out</a:t>
            </a:r>
            <a:r>
              <a:rPr sz="1200" b="0" i="1" u="none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dashboard.key
</a:t>
            </a:r>
            <a:endParaRPr sz="1200" b="0" i="1" u="none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sz="1200" b="0" i="1" u="none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openssl req -</a:t>
            </a:r>
            <a:r>
              <a:rPr sz="1200" b="0" i="1" u="none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new</a:t>
            </a:r>
            <a:r>
              <a:rPr sz="1200" b="0" i="1" u="none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-key dashboard.key -</a:t>
            </a:r>
            <a:r>
              <a:rPr sz="1200" b="0" i="1" u="none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out</a:t>
            </a:r>
            <a:r>
              <a:rPr sz="1200" b="0" i="1" u="none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dashboard.csr
</a:t>
            </a:r>
            <a:endParaRPr sz="1200" b="0" i="1" u="none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sz="1200" b="0" i="1" u="none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openssl x509 -req -sha256 -days </a:t>
            </a:r>
            <a:r>
              <a:rPr sz="1200" b="0" i="1" u="none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365</a:t>
            </a:r>
            <a:r>
              <a:rPr sz="1200" b="0" i="1" u="none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-</a:t>
            </a:r>
            <a:r>
              <a:rPr sz="1200" b="0" i="1" u="none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in</a:t>
            </a:r>
            <a:r>
              <a:rPr sz="1200" b="0" i="1" u="none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dashboard.csr -signkey dashboard.key -</a:t>
            </a:r>
            <a:r>
              <a:rPr sz="1200" b="0" i="1" u="none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out</a:t>
            </a:r>
            <a:r>
              <a:rPr sz="1200" b="0" i="1" u="none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dashboard.crt
</a:t>
            </a:r>
            <a:endParaRPr sz="1200" b="0" i="1" u="none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sz="1200" b="0" i="1" u="none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kubectl create secret generic kubernetes-dashboard-certs --</a:t>
            </a:r>
            <a:r>
              <a:rPr sz="1200" b="0" i="1" u="none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from</a:t>
            </a:r>
            <a:r>
              <a:rPr sz="1200" b="0" i="1" u="none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-file=$HOME/certs -n kube-system</a:t>
            </a:r>
            <a:endParaRPr sz="1200" b="0" i="1" u="none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5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362" y="228600"/>
            <a:ext cx="1491914" cy="306358"/>
          </a:xfrm>
        </p:spPr>
        <p:txBody>
          <a:bodyPr/>
          <a:lstStyle/>
          <a:p>
            <a:pPr>
              <a:defRPr/>
            </a:pPr>
            <a:r>
              <a:rPr sz="2400" b="1"/>
              <a:t>Dashboard</a:t>
            </a:r>
            <a:endParaRPr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/>
        <p:txBody>
          <a:bodyPr/>
          <a:lstStyle/>
          <a:p>
            <a:pPr>
              <a:defRPr/>
            </a:pPr>
            <a:fld id="{79B96271-0210-31AD-6BEA-55F76A971C17}" type="slidenum">
              <a:rPr lang="en-US"/>
              <a:t>27</a:t>
            </a:fld>
            <a:endParaRPr lang="en-US"/>
          </a:p>
        </p:txBody>
      </p:sp>
      <p:sp>
        <p:nvSpPr>
          <p:cNvPr id="6" name="Content Placeholder 2" hidden="0"/>
          <p:cNvSpPr>
            <a:spLocks noAdjustHandles="0" noChangeArrowheads="0"/>
          </p:cNvSpPr>
          <p:nvPr isPhoto="0" userDrawn="0"/>
        </p:nvSpPr>
        <p:spPr bwMode="auto">
          <a:xfrm>
            <a:off x="261399" y="822323"/>
            <a:ext cx="5868466" cy="38011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>
              <a:lnSpc>
                <a:spcPts val="1599"/>
              </a:lnSpc>
              <a:spcBef>
                <a:spcPts val="263"/>
              </a:spcBef>
              <a:spcAft>
                <a:spcPts val="299"/>
              </a:spcAft>
              <a:buClrTx/>
              <a:buSzTx/>
              <a:buFont typeface="Arial"/>
              <a:buChar char="•"/>
              <a:defRPr sz="11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49" indent="-17145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5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362" y="228600"/>
            <a:ext cx="2589705" cy="306574"/>
          </a:xfrm>
        </p:spPr>
        <p:txBody>
          <a:bodyPr/>
          <a:lstStyle/>
          <a:p>
            <a:pPr>
              <a:defRPr/>
            </a:pPr>
            <a:r>
              <a:rPr sz="2400" b="1"/>
              <a:t>Installed web sites</a:t>
            </a:r>
            <a:endParaRPr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/>
        <p:txBody>
          <a:bodyPr/>
          <a:lstStyle/>
          <a:p>
            <a:pPr>
              <a:defRPr/>
            </a:pPr>
            <a:fld id="{BC56B4DF-E8F5-E7BC-49D0-6CBFF44EF452}" type="slidenum">
              <a:rPr lang="en-US"/>
              <a:t>28</a:t>
            </a:fld>
            <a:endParaRPr lang="en-US"/>
          </a:p>
        </p:txBody>
      </p:sp>
      <p:sp>
        <p:nvSpPr>
          <p:cNvPr id="6" name="Content Placeholder 2" hidden="0"/>
          <p:cNvSpPr>
            <a:spLocks noAdjustHandles="0" noChangeArrowheads="0"/>
          </p:cNvSpPr>
          <p:nvPr isPhoto="0" userDrawn="0"/>
        </p:nvSpPr>
        <p:spPr bwMode="auto">
          <a:xfrm>
            <a:off x="261399" y="822323"/>
            <a:ext cx="5868466" cy="38011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>
              <a:lnSpc>
                <a:spcPts val="1599"/>
              </a:lnSpc>
              <a:spcBef>
                <a:spcPts val="263"/>
              </a:spcBef>
              <a:spcAft>
                <a:spcPts val="299"/>
              </a:spcAft>
              <a:buClrTx/>
              <a:buSzTx/>
              <a:buFont typeface="Arial"/>
              <a:buChar char="•"/>
              <a:defRPr sz="11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49" indent="-17145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80612" y="1961659"/>
            <a:ext cx="7782775" cy="1220182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6"/>
          </a:fontRef>
        </p:style>
        <p:txBody>
          <a:bodyPr/>
          <a:lstStyle/>
          <a:p>
            <a:pPr>
              <a:defRPr/>
            </a:pPr>
            <a:r>
              <a:rPr lang="en-US" sz="4000">
                <a:solidFill>
                  <a:schemeClr val="bg1"/>
                </a:solidFill>
              </a:rPr>
              <a:t>DEMO</a:t>
            </a:r>
            <a:endParaRPr/>
          </a:p>
        </p:txBody>
      </p:sp>
      <p:sp>
        <p:nvSpPr>
          <p:cNvPr id="5" name="Slide Number Placeholder 1" hidden="0"/>
          <p:cNvSpPr>
            <a:spLocks noGrp="1"/>
          </p:cNvSpPr>
          <p:nvPr isPhoto="0" userDrawn="0">
            <p:ph type="sldNum" sz="quarter" idx="4294967295" hasCustomPrompt="0"/>
          </p:nvPr>
        </p:nvSpPr>
        <p:spPr bwMode="auto"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707DD9-E92B-45E8-BE0A-E6B2EDF345EB}" type="slidenum">
              <a:rPr lang="en-US"/>
              <a:t>29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362" y="228600"/>
            <a:ext cx="5914351" cy="304054"/>
          </a:xfrm>
        </p:spPr>
        <p:txBody>
          <a:bodyPr/>
          <a:lstStyle/>
          <a:p>
            <a:pPr>
              <a:defRPr/>
            </a:pPr>
            <a:r>
              <a:rPr lang="en-US" sz="2000" b="1" i="0" u="none" strike="noStrike" cap="none" spc="99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What we will talk about in this presentation?</a:t>
            </a:r>
            <a:endParaRPr lang="en-US" b="1">
              <a:solidFill>
                <a:srgbClr val="133C41"/>
              </a:solidFill>
              <a:latin typeface="Source Sans Pro"/>
              <a:ea typeface="Source Sans Pro"/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quarter" idx="10" hasCustomPrompt="0"/>
          </p:nvPr>
        </p:nvSpPr>
        <p:spPr bwMode="auto">
          <a:xfrm flipH="0" flipV="0">
            <a:off x="357185" y="873125"/>
            <a:ext cx="5993645" cy="3397249"/>
          </a:xfrm>
        </p:spPr>
        <p:txBody>
          <a:bodyPr/>
          <a:lstStyle/>
          <a:p>
            <a:pPr>
              <a:lnSpc>
                <a:spcPct val="100000"/>
              </a:lnSpc>
              <a:buFont typeface="Wingdings"/>
              <a:buChar char="§"/>
              <a:defRPr/>
            </a:pPr>
            <a:r>
              <a:rPr lang="en-US" sz="1800"/>
              <a:t>What is Kubernetes ?</a:t>
            </a:r>
            <a:endParaRPr/>
          </a:p>
          <a:p>
            <a:pPr>
              <a:lnSpc>
                <a:spcPct val="100000"/>
              </a:lnSpc>
              <a:buFont typeface="Wingdings"/>
              <a:buChar char="§"/>
              <a:defRPr/>
            </a:pPr>
            <a:r>
              <a:rPr lang="en-US" sz="1800"/>
              <a:t>Key Concepts</a:t>
            </a:r>
            <a:endParaRPr lang="en-US" sz="1800"/>
          </a:p>
          <a:p>
            <a:pPr>
              <a:lnSpc>
                <a:spcPct val="100000"/>
              </a:lnSpc>
              <a:buFont typeface="Wingdings"/>
              <a:buChar char="§"/>
              <a:defRPr/>
            </a:pPr>
            <a:r>
              <a:rPr lang="en-US" sz="1800"/>
              <a:t>Building Blocks</a:t>
            </a:r>
            <a:endParaRPr lang="en-US" sz="1800"/>
          </a:p>
          <a:p>
            <a:pPr>
              <a:lnSpc>
                <a:spcPct val="100000"/>
              </a:lnSpc>
              <a:buFont typeface="Wingdings"/>
              <a:buChar char="§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+mj-lt"/>
                <a:ea typeface="+mj-lt"/>
                <a:cs typeface="+mj-lt"/>
              </a:rPr>
              <a:t>My experience of setting up a home server based on Kubernetes</a:t>
            </a:r>
            <a:endParaRPr lang="en-US" sz="1800"/>
          </a:p>
          <a:p>
            <a:pPr>
              <a:lnSpc>
                <a:spcPct val="100000"/>
              </a:lnSpc>
              <a:buFont typeface="Wingdings"/>
              <a:buChar char="§"/>
              <a:defRPr/>
            </a:pPr>
            <a:r>
              <a:rPr lang="en-US" sz="1800"/>
              <a:t>Demo</a:t>
            </a:r>
            <a:endParaRPr lang="en-US" sz="1800"/>
          </a:p>
          <a:p>
            <a:pPr>
              <a:lnSpc>
                <a:spcPct val="100000"/>
              </a:lnSpc>
              <a:buFont typeface="Wingdings"/>
              <a:buChar char="§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+mj-lt"/>
                <a:ea typeface="+mj-lt"/>
                <a:cs typeface="+mj-lt"/>
              </a:rPr>
              <a:t>What's next ?</a:t>
            </a:r>
            <a:endParaRPr lang="en-US" sz="1800"/>
          </a:p>
          <a:p>
            <a:pPr>
              <a:lnSpc>
                <a:spcPct val="100000"/>
              </a:lnSpc>
              <a:buFont typeface="Wingdings"/>
              <a:buChar char="§"/>
              <a:defRPr/>
            </a:pPr>
            <a:r>
              <a:rPr lang="en-US" sz="1800"/>
              <a:t>Questions </a:t>
            </a:r>
            <a:endParaRPr lang="en-US" sz="1800"/>
          </a:p>
          <a:p>
            <a:pPr>
              <a:lnSpc>
                <a:spcPct val="100000"/>
              </a:lnSpc>
              <a:buFont typeface="Wingdings"/>
              <a:buChar char="§"/>
              <a:defRPr/>
            </a:pPr>
            <a:endParaRPr lang="en-US" sz="1800"/>
          </a:p>
          <a:p>
            <a:pPr>
              <a:lnSpc>
                <a:spcPct val="100000"/>
              </a:lnSpc>
              <a:buFont typeface="Wingdings"/>
              <a:buChar char="§"/>
              <a:defRPr/>
            </a:pPr>
            <a:endParaRPr/>
          </a:p>
        </p:txBody>
      </p:sp>
      <p:sp>
        <p:nvSpPr>
          <p:cNvPr id="6" name="Slide Number Placeholder 4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/>
        <p:txBody>
          <a:bodyPr/>
          <a:lstStyle/>
          <a:p>
            <a:pPr>
              <a:defRPr/>
            </a:pPr>
            <a:fld id="{3A707DD9-E92B-45E8-BE0A-E6B2EDF345EB}" type="slidenum">
              <a:rPr lang="en-US"/>
              <a:t>3</a:t>
            </a:fld>
            <a:endParaRPr lang="en-US"/>
          </a:p>
        </p:txBody>
      </p:sp>
      <p:sp>
        <p:nvSpPr>
          <p:cNvPr id="7" name="Content Placeholder 2" hidden="0"/>
          <p:cNvSpPr>
            <a:spLocks noAdjustHandles="0" noChangeArrowheads="0"/>
          </p:cNvSpPr>
          <p:nvPr isPhoto="0" userDrawn="0"/>
        </p:nvSpPr>
        <p:spPr bwMode="auto">
          <a:xfrm>
            <a:off x="4343401" y="1079499"/>
            <a:ext cx="3986214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914400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/>
              <a:buChar char="•"/>
              <a:defRPr sz="11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8" name="AutoShape 2" descr="Image result for brightspace" hidden="0"/>
          <p:cNvSpPr>
            <a:spLocks noChangeArrowheads="1" noChangeAspect="1"/>
          </p:cNvSpPr>
          <p:nvPr isPhoto="0" userDrawn="0"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5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361" y="228600"/>
            <a:ext cx="1661477" cy="306537"/>
          </a:xfrm>
        </p:spPr>
        <p:txBody>
          <a:bodyPr/>
          <a:lstStyle/>
          <a:p>
            <a:pPr>
              <a:defRPr/>
            </a:pPr>
            <a:r>
              <a:rPr sz="2400" b="1"/>
              <a:t>Demo notes</a:t>
            </a:r>
            <a:endParaRPr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/>
        <p:txBody>
          <a:bodyPr/>
          <a:lstStyle/>
          <a:p>
            <a:pPr>
              <a:defRPr/>
            </a:pPr>
            <a:fld id="{0312FB4B-517A-43B0-5BE3-7683FF1F5B9E}" type="slidenum">
              <a:rPr lang="en-US"/>
              <a:t>30</a:t>
            </a:fld>
            <a:endParaRPr lang="en-US"/>
          </a:p>
        </p:txBody>
      </p:sp>
      <p:sp>
        <p:nvSpPr>
          <p:cNvPr id="6" name="Content Placeholder 2" hidden="0"/>
          <p:cNvSpPr>
            <a:spLocks noAdjustHandles="0" noChangeArrowheads="0"/>
          </p:cNvSpPr>
          <p:nvPr isPhoto="0" userDrawn="0"/>
        </p:nvSpPr>
        <p:spPr bwMode="auto">
          <a:xfrm>
            <a:off x="261398" y="822322"/>
            <a:ext cx="5868465" cy="38011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>
              <a:lnSpc>
                <a:spcPts val="1598"/>
              </a:lnSpc>
              <a:spcBef>
                <a:spcPts val="262"/>
              </a:spcBef>
              <a:spcAft>
                <a:spcPts val="298"/>
              </a:spcAft>
              <a:buClrTx/>
              <a:buSzTx/>
              <a:buFont typeface="Arial"/>
              <a:buChar char="•"/>
              <a:defRPr sz="11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48" indent="-17145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8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80612" y="1961659"/>
            <a:ext cx="7782775" cy="1220182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6"/>
          </a:fontRef>
        </p:style>
        <p:txBody>
          <a:bodyPr/>
          <a:lstStyle/>
          <a:p>
            <a:pPr>
              <a:defRPr/>
            </a:pPr>
            <a:r>
              <a:rPr lang="en-US" sz="4000" b="1" i="0" u="none" strike="noStrike" cap="all" spc="199">
                <a:solidFill>
                  <a:schemeClr val="bg1"/>
                </a:solidFill>
                <a:latin typeface="+mn-lt"/>
                <a:ea typeface="+mn-ea"/>
                <a:cs typeface="+mn-cs"/>
              </a:rPr>
              <a:t>What's next?</a:t>
            </a:r>
            <a:endParaRPr/>
          </a:p>
        </p:txBody>
      </p:sp>
      <p:sp>
        <p:nvSpPr>
          <p:cNvPr id="5" name="Slide Number Placeholder 1" hidden="0"/>
          <p:cNvSpPr>
            <a:spLocks noGrp="1"/>
          </p:cNvSpPr>
          <p:nvPr isPhoto="0" userDrawn="0">
            <p:ph type="sldNum" sz="quarter" idx="4294967295" hasCustomPrompt="0"/>
          </p:nvPr>
        </p:nvSpPr>
        <p:spPr bwMode="auto"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707DD9-E92B-45E8-BE0A-E6B2EDF345EB}" type="slidenum">
              <a:rPr lang="en-US"/>
              <a:t>31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5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362" y="228600"/>
            <a:ext cx="1320463" cy="306286"/>
          </a:xfrm>
        </p:spPr>
        <p:txBody>
          <a:bodyPr/>
          <a:lstStyle/>
          <a:p>
            <a:pPr>
              <a:defRPr/>
            </a:pPr>
            <a:r>
              <a:rPr sz="2400" b="1"/>
              <a:t>Materials</a:t>
            </a:r>
            <a:endParaRPr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/>
        <p:txBody>
          <a:bodyPr/>
          <a:lstStyle/>
          <a:p>
            <a:pPr>
              <a:defRPr/>
            </a:pPr>
            <a:fld id="{818A85FA-4D1A-33B1-B0EA-D225A22380AE}" type="slidenum">
              <a:rPr lang="en-US"/>
              <a:t>32</a:t>
            </a:fld>
            <a:endParaRPr lang="en-US"/>
          </a:p>
        </p:txBody>
      </p:sp>
      <p:sp>
        <p:nvSpPr>
          <p:cNvPr id="6" name="Content Placeholder 2" hidden="0"/>
          <p:cNvSpPr>
            <a:spLocks noAdjustHandles="0" noChangeArrowheads="0"/>
          </p:cNvSpPr>
          <p:nvPr isPhoto="0" userDrawn="0"/>
        </p:nvSpPr>
        <p:spPr bwMode="auto">
          <a:xfrm>
            <a:off x="261398" y="822322"/>
            <a:ext cx="5868465" cy="38011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>
              <a:lnSpc>
                <a:spcPts val="1598"/>
              </a:lnSpc>
              <a:spcBef>
                <a:spcPts val="262"/>
              </a:spcBef>
              <a:spcAft>
                <a:spcPts val="298"/>
              </a:spcAft>
              <a:buClrTx/>
              <a:buSzTx/>
              <a:buFont typeface="Arial"/>
              <a:buChar char="•"/>
              <a:defRPr sz="11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48" indent="-17145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8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387311" y="871627"/>
            <a:ext cx="8159546" cy="286896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4314" indent="-234314">
              <a:lnSpc>
                <a:spcPct val="150000"/>
              </a:lnSpc>
              <a:buFont typeface="Arial"/>
              <a:buChar char="•"/>
              <a:defRPr/>
            </a:pPr>
            <a:r>
              <a:rPr u="sng">
                <a:hlinkClick r:id="rId2" tooltip="https://www.redhat.com/en/topics/containers/kubernetes-architecture"/>
              </a:rPr>
              <a:t>Introduction to Kubernetes architecture</a:t>
            </a:r>
            <a:endParaRPr/>
          </a:p>
          <a:p>
            <a:pPr marL="234314" indent="-234314">
              <a:lnSpc>
                <a:spcPct val="150000"/>
              </a:lnSpc>
              <a:buFont typeface="Arial"/>
              <a:buChar char="•"/>
              <a:defRPr/>
            </a:pPr>
            <a:r>
              <a:rPr u="sng">
                <a:hlinkClick r:id="rId3" tooltip="https://kubernetes.io/docs/concepts/"/>
              </a:rPr>
              <a:t>Concepts</a:t>
            </a:r>
            <a:endParaRPr/>
          </a:p>
          <a:p>
            <a:pPr marL="234314" indent="-234314">
              <a:lnSpc>
                <a:spcPct val="150000"/>
              </a:lnSpc>
              <a:buFont typeface="Arial"/>
              <a:buChar char="•"/>
              <a:defRPr/>
            </a:pPr>
            <a:r>
              <a:rPr u="sng">
                <a:hlinkClick r:id="rId4" tooltip="https://thenewstack.io/kubernetes-an-overview/"/>
              </a:rPr>
              <a:t>KUBERNETES: AN OVERVIEW</a:t>
            </a:r>
            <a:endParaRPr/>
          </a:p>
          <a:p>
            <a:pPr marL="234314" indent="-234314">
              <a:lnSpc>
                <a:spcPct val="150000"/>
              </a:lnSpc>
              <a:buFont typeface="Arial"/>
              <a:buChar char="•"/>
              <a:defRPr/>
            </a:pPr>
            <a:r>
              <a:rPr u="sng">
                <a:hlinkClick r:id="rId5" tooltip="https://blog.risingstack.com/the-history-of-kubernetes/"/>
              </a:rPr>
              <a:t>The History of Kubernetes on a Timeline</a:t>
            </a:r>
            <a:endParaRPr/>
          </a:p>
          <a:p>
            <a:pPr marL="234314" indent="-234314">
              <a:lnSpc>
                <a:spcPct val="150000"/>
              </a:lnSpc>
              <a:buFont typeface="Arial"/>
              <a:buChar char="•"/>
              <a:defRPr/>
            </a:pPr>
            <a:r>
              <a:rPr u="sng">
                <a:hlinkClick r:id="rId6" tooltip="https://medium.com/slalom-technology/5-constructs-you-must-know-to-get-started-with-kubernetes-85e0079f9ace"/>
              </a:rPr>
              <a:t>5 Constructs you must know to get started with Kubernetes</a:t>
            </a:r>
            <a:endParaRPr/>
          </a:p>
          <a:p>
            <a:pPr marL="234314" indent="-234314">
              <a:lnSpc>
                <a:spcPct val="150000"/>
              </a:lnSpc>
              <a:buFont typeface="Arial"/>
              <a:buChar char="•"/>
              <a:defRPr/>
            </a:pPr>
            <a:r>
              <a:rPr u="sng">
                <a:hlinkClick r:id="rId7" tooltip="https://wiki.onap.org/display/DW/5.+Install+and+Use+Kubernetes+UI"/>
              </a:rPr>
              <a:t>5. Install and Use Kubernetes UI</a:t>
            </a:r>
            <a:endParaRPr/>
          </a:p>
          <a:p>
            <a:pPr marL="234314" indent="-234314">
              <a:lnSpc>
                <a:spcPct val="150000"/>
              </a:lnSpc>
              <a:buFont typeface="Arial"/>
              <a:buChar char="•"/>
              <a:defRPr/>
            </a:pPr>
            <a:r>
              <a:rPr u="sng">
                <a:hlinkClick r:id="rId8" tooltip="https://raaaimund.github.io/tech/2018/10/23/create-single-node-k8s-cluster/"/>
              </a:rPr>
              <a:t>Create a single node Kubernetes cluster on Ubuntu 18.04.1 (Bionic Beaver) with kubeadm</a:t>
            </a:r>
            <a:endParaRPr/>
          </a:p>
          <a:p>
            <a:pPr marL="234314" indent="-234314">
              <a:lnSpc>
                <a:spcPct val="150000"/>
              </a:lnSpc>
              <a:buFont typeface="Arial"/>
              <a:buChar char="•"/>
              <a:defRPr/>
            </a:pPr>
            <a:r>
              <a:rPr u="sng">
                <a:hlinkClick r:id="rId9" tooltip="https://docs.projectcalico.org/v3.9/getting-started/kubernetes/"/>
              </a:rPr>
              <a:t>Quickstart for Calico on Kubernetes</a:t>
            </a:r>
            <a:endParaRPr/>
          </a:p>
          <a:p>
            <a:pPr marL="234314" indent="-234314">
              <a:lnSpc>
                <a:spcPct val="150000"/>
              </a:lnSpc>
              <a:buFont typeface="Arial"/>
              <a:buChar char="•"/>
              <a:defRPr/>
            </a:pPr>
            <a:r>
              <a:rPr u="sng">
                <a:hlinkClick r:id="rId10" tooltip="https://medium.com/@Grigorkh/install-kubernetes-on-ubuntu-1ac2ef522a36"/>
              </a:rPr>
              <a:t>Install Kubernetes on Ubuntu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80612" y="1961659"/>
            <a:ext cx="7782775" cy="1220182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6"/>
          </a:fontRef>
        </p:style>
        <p:txBody>
          <a:bodyPr/>
          <a:lstStyle/>
          <a:p>
            <a:pPr>
              <a:defRPr/>
            </a:pPr>
            <a:r>
              <a:rPr lang="en-US" sz="4000">
                <a:solidFill>
                  <a:schemeClr val="bg1"/>
                </a:solidFill>
              </a:rPr>
              <a:t>QUESTIONS</a:t>
            </a:r>
            <a:endParaRPr/>
          </a:p>
        </p:txBody>
      </p:sp>
      <p:sp>
        <p:nvSpPr>
          <p:cNvPr id="5" name="Slide Number Placeholder 1" hidden="0"/>
          <p:cNvSpPr>
            <a:spLocks noGrp="1"/>
          </p:cNvSpPr>
          <p:nvPr isPhoto="0" userDrawn="0">
            <p:ph type="sldNum" sz="quarter" idx="4294967295" hasCustomPrompt="0"/>
          </p:nvPr>
        </p:nvSpPr>
        <p:spPr bwMode="auto"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707DD9-E92B-45E8-BE0A-E6B2EDF345EB}" type="slidenum">
              <a:rPr lang="en-US"/>
              <a:t>33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80612" y="1961659"/>
            <a:ext cx="7782775" cy="1220182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6"/>
          </a:fontRef>
        </p:style>
        <p:txBody>
          <a:bodyPr/>
          <a:lstStyle/>
          <a:p>
            <a:pPr>
              <a:defRPr/>
            </a:pPr>
            <a:r>
              <a:rPr lang="en-US" sz="4000">
                <a:solidFill>
                  <a:schemeClr val="bg1"/>
                </a:solidFill>
              </a:rPr>
              <a:t>T</a:t>
            </a:r>
            <a:r>
              <a:rPr sz="4000">
                <a:solidFill>
                  <a:schemeClr val="bg1"/>
                </a:solidFill>
              </a:rPr>
              <a:t>h</a:t>
            </a:r>
            <a:r>
              <a:rPr lang="en-US" sz="4000">
                <a:solidFill>
                  <a:schemeClr val="bg1"/>
                </a:solidFill>
              </a:rPr>
              <a:t>a</a:t>
            </a:r>
            <a:r>
              <a:rPr sz="4000">
                <a:solidFill>
                  <a:schemeClr val="bg1"/>
                </a:solidFill>
              </a:rPr>
              <a:t>n</a:t>
            </a:r>
            <a:r>
              <a:rPr lang="en-US" sz="4000">
                <a:solidFill>
                  <a:schemeClr val="bg1"/>
                </a:solidFill>
              </a:rPr>
              <a:t>k</a:t>
            </a:r>
            <a:r>
              <a:rPr sz="4000">
                <a:solidFill>
                  <a:schemeClr val="bg1"/>
                </a:solidFill>
              </a:rPr>
              <a:t> </a:t>
            </a:r>
            <a:r>
              <a:rPr lang="en-US" sz="4000">
                <a:solidFill>
                  <a:schemeClr val="bg1"/>
                </a:solidFill>
              </a:rPr>
              <a:t>y</a:t>
            </a:r>
            <a:r>
              <a:rPr sz="4000">
                <a:solidFill>
                  <a:schemeClr val="bg1"/>
                </a:solidFill>
              </a:rPr>
              <a:t>o</a:t>
            </a:r>
            <a:r>
              <a:rPr lang="en-US" sz="4000">
                <a:solidFill>
                  <a:schemeClr val="bg1"/>
                </a:solidFill>
              </a:rPr>
              <a:t>u</a:t>
            </a:r>
            <a:br>
              <a:rPr sz="4000">
                <a:solidFill>
                  <a:schemeClr val="bg1"/>
                </a:solidFill>
              </a:rPr>
            </a:br>
            <a:r>
              <a:rPr lang="uk-UA" sz="4000">
                <a:solidFill>
                  <a:schemeClr val="bg1"/>
                </a:solidFill>
              </a:rPr>
              <a:t>СПАСИБО!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5" name="Slide Number Placeholder 1" hidden="0"/>
          <p:cNvSpPr>
            <a:spLocks noGrp="1"/>
          </p:cNvSpPr>
          <p:nvPr isPhoto="0" userDrawn="0">
            <p:ph type="sldNum" sz="quarter" idx="4294967295" hasCustomPrompt="0"/>
          </p:nvPr>
        </p:nvSpPr>
        <p:spPr bwMode="auto"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707DD9-E92B-45E8-BE0A-E6B2EDF345EB}" type="slidenum">
              <a:rPr lang="en-US"/>
              <a:t>34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2" hidden="0"/>
          <p:cNvSpPr>
            <a:spLocks noGrp="1"/>
          </p:cNvSpPr>
          <p:nvPr isPhoto="0" userDrawn="0">
            <p:ph type="title" hasCustomPrompt="0"/>
          </p:nvPr>
        </p:nvSpPr>
        <p:spPr bwMode="auto"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6"/>
          </a:fontRef>
        </p:style>
        <p:txBody>
          <a:bodyPr/>
          <a:lstStyle/>
          <a:p>
            <a:pPr>
              <a:defRPr/>
            </a:pPr>
            <a:r>
              <a:rPr lang="en-US" sz="4000">
                <a:solidFill>
                  <a:schemeClr val="bg1"/>
                </a:solidFill>
              </a:rPr>
              <a:t>What is Kubernetes ?</a:t>
            </a:r>
            <a:endParaRPr/>
          </a:p>
        </p:txBody>
      </p:sp>
      <p:sp>
        <p:nvSpPr>
          <p:cNvPr id="5" name="Slide Number Placeholder 1" hidden="0"/>
          <p:cNvSpPr>
            <a:spLocks noGrp="1"/>
          </p:cNvSpPr>
          <p:nvPr isPhoto="0" userDrawn="0">
            <p:ph type="sldNum" sz="quarter" idx="4294967295" hasCustomPrompt="0"/>
          </p:nvPr>
        </p:nvSpPr>
        <p:spPr bwMode="auto"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707DD9-E92B-45E8-BE0A-E6B2EDF345EB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5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362" y="228600"/>
            <a:ext cx="2175856" cy="302938"/>
          </a:xfrm>
        </p:spPr>
        <p:txBody>
          <a:bodyPr/>
          <a:lstStyle/>
          <a:p>
            <a:pPr>
              <a:defRPr/>
            </a:pPr>
            <a:r>
              <a:rPr lang="en-US" sz="2000" b="1" i="0" u="none" strike="noStrike" cap="none" spc="99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Kubernetes is ...</a:t>
            </a:r>
            <a:endParaRPr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/>
        <p:txBody>
          <a:bodyPr/>
          <a:lstStyle/>
          <a:p>
            <a:pPr>
              <a:defRPr/>
            </a:pPr>
            <a:fld id="{3A707DD9-E92B-45E8-BE0A-E6B2EDF345EB}" type="slidenum">
              <a:rPr lang="en-US"/>
              <a:t>5</a:t>
            </a:fld>
            <a:endParaRPr lang="en-US"/>
          </a:p>
        </p:txBody>
      </p:sp>
      <p:sp>
        <p:nvSpPr>
          <p:cNvPr id="6" name="Content Placeholder 2" hidden="0"/>
          <p:cNvSpPr>
            <a:spLocks noAdjustHandles="0" noChangeArrowheads="0"/>
          </p:cNvSpPr>
          <p:nvPr isPhoto="0" userDrawn="0"/>
        </p:nvSpPr>
        <p:spPr bwMode="auto">
          <a:xfrm>
            <a:off x="261400" y="822324"/>
            <a:ext cx="5868467" cy="38011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/>
              <a:buChar char="•"/>
              <a:defRPr sz="11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356071" y="869344"/>
            <a:ext cx="5881525" cy="86178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The name Kubernetes originates from Greek, meaning helmsman or pilot. </a:t>
            </a: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Kubernetes is a portable, extensible, open-source platform for managing containerized workloads and services, that facilitates both declarative configuration and automation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Carlito"/>
                <a:ea typeface="Carlito"/>
                <a:cs typeface="Carlito"/>
              </a:rPr>
              <a:t>.</a:t>
            </a:r>
            <a:endParaRPr lang="en-US" sz="1400" b="0" i="0" u="none" strike="noStrike" cap="none" spc="0">
              <a:solidFill>
                <a:schemeClr val="tx1"/>
              </a:solidFill>
              <a:latin typeface="Carlito"/>
              <a:ea typeface="Carlito"/>
              <a:cs typeface="Carlito"/>
            </a:endParaRPr>
          </a:p>
          <a:p>
            <a:pPr>
              <a:defRPr/>
            </a:pPr>
            <a:endParaRPr lang="en-US" sz="1400" b="0" i="0" u="none" strike="noStrike" cap="none" spc="0">
              <a:solidFill>
                <a:schemeClr val="tx1"/>
              </a:solidFill>
              <a:latin typeface="Carlito"/>
              <a:ea typeface="Carlito"/>
              <a:cs typeface="Carlito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Kubernetes is the fastest growing project in the history of open source.</a:t>
            </a:r>
            <a:endParaRPr lang="en-US" sz="1400" b="0" i="0" u="none" strike="noStrike" cap="none" spc="0">
              <a:solidFill>
                <a:schemeClr val="tx1"/>
              </a:solidFill>
              <a:latin typeface="Carlito"/>
              <a:ea typeface="Carlito"/>
              <a:cs typeface="Carlito"/>
            </a:endParaRPr>
          </a:p>
          <a:p>
            <a:pPr>
              <a:defRPr/>
            </a:pPr>
            <a:endParaRPr lang="en-US" sz="1400" b="0" i="0" u="none" strike="noStrike" cap="none" spc="0">
              <a:solidFill>
                <a:schemeClr val="tx1"/>
              </a:solidFill>
              <a:latin typeface="Carlito"/>
              <a:ea typeface="Carlito"/>
              <a:cs typeface="Carlito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Kubernetes builds upon a decade and a half of experience that Google has with running production workloads at scale, combined with best-of-breed ideas and practices from the community.</a:t>
            </a:r>
            <a:endParaRPr lang="en-US" sz="14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endParaRPr lang="en-US" sz="14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endParaRPr lang="en-US" sz="14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5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362" y="228600"/>
            <a:ext cx="2920109" cy="302650"/>
          </a:xfrm>
        </p:spPr>
        <p:txBody>
          <a:bodyPr/>
          <a:lstStyle/>
          <a:p>
            <a:pPr>
              <a:defRPr/>
            </a:pPr>
            <a:r>
              <a:rPr lang="en-US" sz="2000" b="1" i="0" u="none" strike="noStrike" cap="none" spc="99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History of Kubernetes</a:t>
            </a:r>
            <a:endParaRPr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/>
        <p:txBody>
          <a:bodyPr/>
          <a:lstStyle/>
          <a:p>
            <a:pPr>
              <a:defRPr/>
            </a:pPr>
            <a:fld id="{19ECE5A0-4BAC-E5FF-DE0E-897FAF3FEEDC}" type="slidenum">
              <a:rPr lang="en-US"/>
              <a:t>6</a:t>
            </a:fld>
            <a:endParaRPr lang="en-US"/>
          </a:p>
        </p:txBody>
      </p:sp>
      <p:sp>
        <p:nvSpPr>
          <p:cNvPr id="6" name="Content Placeholder 2" hidden="0"/>
          <p:cNvSpPr>
            <a:spLocks noAdjustHandles="0" noChangeArrowheads="0"/>
          </p:cNvSpPr>
          <p:nvPr isPhoto="0" userDrawn="0"/>
        </p:nvSpPr>
        <p:spPr bwMode="auto">
          <a:xfrm>
            <a:off x="261399" y="822323"/>
            <a:ext cx="5868466" cy="38011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>
              <a:lnSpc>
                <a:spcPts val="1599"/>
              </a:lnSpc>
              <a:spcBef>
                <a:spcPts val="263"/>
              </a:spcBef>
              <a:spcAft>
                <a:spcPts val="299"/>
              </a:spcAft>
              <a:buClrTx/>
              <a:buSzTx/>
              <a:buFont typeface="Arial"/>
              <a:buChar char="•"/>
              <a:defRPr sz="11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49" indent="-17145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348511" y="884464"/>
            <a:ext cx="6448273" cy="426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marL="206777" indent="-206777">
              <a:lnSpc>
                <a:spcPct val="150000"/>
              </a:lnSpc>
              <a:buFont typeface="Arial"/>
              <a:buChar char="•"/>
              <a:defRPr/>
            </a:pPr>
            <a:r>
              <a:rPr sz="1800" b="0" i="0" u="none" spc="74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2003-2004: Birth of Borg System</a:t>
            </a:r>
            <a:endParaRPr sz="1800" b="0" i="0" u="none" spc="74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 marL="206777" indent="-206777">
              <a:lnSpc>
                <a:spcPct val="150000"/>
              </a:lnSpc>
              <a:buFont typeface="Arial"/>
              <a:buChar char="•"/>
              <a:defRPr/>
            </a:pPr>
            <a:r>
              <a:rPr sz="1800" b="0" i="0" u="none" spc="74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2013: From Borg to Omega</a:t>
            </a:r>
            <a:endParaRPr sz="1800" b="0" i="0" u="none" spc="74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 marL="206777" indent="-206777">
              <a:lnSpc>
                <a:spcPct val="150000"/>
              </a:lnSpc>
              <a:buFont typeface="Arial"/>
              <a:buChar char="•"/>
              <a:defRPr/>
            </a:pPr>
            <a:r>
              <a:rPr sz="1800" b="0" i="0" u="none" spc="74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2014: Google Introduces Kubernetes</a:t>
            </a:r>
            <a:endParaRPr sz="1800" b="0" i="0" u="none" spc="74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 marL="206777" indent="-206777">
              <a:lnSpc>
                <a:spcPct val="150000"/>
              </a:lnSpc>
              <a:buFont typeface="Arial"/>
              <a:buChar char="•"/>
              <a:defRPr/>
            </a:pPr>
            <a:r>
              <a:rPr sz="1800" b="0" i="0" u="none" spc="74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2015: The year of Kube v1.0 &amp; CNCF</a:t>
            </a:r>
            <a:endParaRPr sz="1800" b="0" i="0" u="none" spc="74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 marL="206777" indent="-206777">
              <a:lnSpc>
                <a:spcPct val="150000"/>
              </a:lnSpc>
              <a:buFont typeface="Arial"/>
              <a:buChar char="•"/>
              <a:defRPr/>
            </a:pPr>
            <a:r>
              <a:rPr sz="1800" b="0" i="0" u="none" spc="74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2016: The year Kubernetes goes mainstream!</a:t>
            </a:r>
            <a:endParaRPr sz="1800" b="0" i="0" u="none" spc="74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5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362" y="228600"/>
            <a:ext cx="3281180" cy="303334"/>
          </a:xfrm>
        </p:spPr>
        <p:txBody>
          <a:bodyPr/>
          <a:lstStyle/>
          <a:p>
            <a:pPr>
              <a:defRPr/>
            </a:pPr>
            <a:r>
              <a:rPr lang="en-US" sz="2000" b="1" i="0" u="none" strike="noStrike" cap="none" spc="99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Kubernetes Contributers</a:t>
            </a:r>
            <a:endParaRPr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/>
        <p:txBody>
          <a:bodyPr/>
          <a:lstStyle/>
          <a:p>
            <a:pPr>
              <a:defRPr/>
            </a:pPr>
            <a:fld id="{AE3240B4-0AEE-6373-D10F-86F68D37469C}" type="slidenum">
              <a:rPr lang="en-US"/>
              <a:t>7</a:t>
            </a:fld>
            <a:endParaRPr lang="en-US"/>
          </a:p>
        </p:txBody>
      </p:sp>
      <p:sp>
        <p:nvSpPr>
          <p:cNvPr id="6" name="Content Placeholder 2" hidden="0"/>
          <p:cNvSpPr>
            <a:spLocks noAdjustHandles="0" noChangeArrowheads="0"/>
          </p:cNvSpPr>
          <p:nvPr isPhoto="0" userDrawn="0"/>
        </p:nvSpPr>
        <p:spPr bwMode="auto">
          <a:xfrm>
            <a:off x="261399" y="822323"/>
            <a:ext cx="5868466" cy="38011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>
              <a:lnSpc>
                <a:spcPts val="1599"/>
              </a:lnSpc>
              <a:spcBef>
                <a:spcPts val="263"/>
              </a:spcBef>
              <a:spcAft>
                <a:spcPts val="299"/>
              </a:spcAft>
              <a:buClrTx/>
              <a:buSzTx/>
              <a:buFont typeface="Arial"/>
              <a:buChar char="•"/>
              <a:defRPr sz="11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49" indent="-17145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938154" y="982738"/>
            <a:ext cx="1398511" cy="1171725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2412261" y="982737"/>
            <a:ext cx="1398509" cy="1171725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/>
          </a:p>
        </p:txBody>
      </p:sp>
      <p:sp>
        <p:nvSpPr>
          <p:cNvPr id="9" name="" hidden="0"/>
          <p:cNvSpPr/>
          <p:nvPr isPhoto="0" userDrawn="0"/>
        </p:nvSpPr>
        <p:spPr bwMode="auto">
          <a:xfrm flipH="0" flipV="0">
            <a:off x="3886368" y="982737"/>
            <a:ext cx="1398509" cy="1171725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5360475" y="982737"/>
            <a:ext cx="1398509" cy="1171725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/>
          </a:p>
        </p:txBody>
      </p:sp>
      <p:sp>
        <p:nvSpPr>
          <p:cNvPr id="11" name="" hidden="0"/>
          <p:cNvSpPr/>
          <p:nvPr isPhoto="0" userDrawn="0"/>
        </p:nvSpPr>
        <p:spPr bwMode="auto">
          <a:xfrm flipH="0" flipV="0">
            <a:off x="6834582" y="982737"/>
            <a:ext cx="1398509" cy="1171725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/>
          </a:p>
        </p:txBody>
      </p:sp>
      <p:sp>
        <p:nvSpPr>
          <p:cNvPr id="12" name="" hidden="0"/>
          <p:cNvSpPr/>
          <p:nvPr isPhoto="0" userDrawn="0"/>
        </p:nvSpPr>
        <p:spPr bwMode="auto">
          <a:xfrm flipH="0" flipV="0">
            <a:off x="1081785" y="1111249"/>
            <a:ext cx="1119061" cy="8839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800" b="0" i="0" u="none" spc="28">
                <a:solidFill>
                  <a:srgbClr val="707070"/>
                </a:solidFill>
                <a:latin typeface="Arial"/>
                <a:ea typeface="Arial"/>
                <a:cs typeface="Arial"/>
              </a:rPr>
              <a:t>35k</a:t>
            </a:r>
            <a:endParaRPr sz="2800" b="0" i="0" u="none" spc="28">
              <a:solidFill>
                <a:srgbClr val="707070"/>
              </a:solidFill>
              <a:latin typeface="Arial"/>
              <a:ea typeface="Arial"/>
              <a:cs typeface="Arial"/>
            </a:endParaRPr>
          </a:p>
          <a:p>
            <a:pPr algn="ctr">
              <a:defRPr/>
            </a:pPr>
            <a:endParaRPr sz="1200" b="0" i="0" u="none" spc="28">
              <a:solidFill>
                <a:srgbClr val="707070"/>
              </a:solidFill>
              <a:latin typeface="Arial"/>
              <a:ea typeface="Arial"/>
              <a:cs typeface="Arial"/>
            </a:endParaRPr>
          </a:p>
          <a:p>
            <a:pPr algn="ctr">
              <a:defRPr/>
            </a:pPr>
            <a:r>
              <a:rPr sz="1200" b="0" i="0" u="none" spc="28">
                <a:solidFill>
                  <a:srgbClr val="707070"/>
                </a:solidFill>
                <a:latin typeface="Arial"/>
                <a:ea typeface="Arial"/>
                <a:cs typeface="Arial"/>
              </a:rPr>
              <a:t>contributors</a:t>
            </a:r>
            <a:endParaRPr/>
          </a:p>
        </p:txBody>
      </p:sp>
      <p:sp>
        <p:nvSpPr>
          <p:cNvPr id="13" name="" hidden="0"/>
          <p:cNvSpPr/>
          <p:nvPr isPhoto="0" userDrawn="0"/>
        </p:nvSpPr>
        <p:spPr bwMode="auto">
          <a:xfrm flipH="0" flipV="0">
            <a:off x="2480297" y="1111249"/>
            <a:ext cx="1292678" cy="8839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800" b="0" i="0" u="none" spc="28">
                <a:solidFill>
                  <a:srgbClr val="707070"/>
                </a:solidFill>
                <a:latin typeface="Arial"/>
                <a:ea typeface="Arial"/>
                <a:cs typeface="Arial"/>
              </a:rPr>
              <a:t>148k</a:t>
            </a:r>
            <a:endParaRPr sz="2800" b="0" i="0" u="none" spc="28">
              <a:solidFill>
                <a:srgbClr val="707070"/>
              </a:solidFill>
              <a:latin typeface="Arial"/>
              <a:ea typeface="Arial"/>
              <a:cs typeface="Arial"/>
            </a:endParaRPr>
          </a:p>
          <a:p>
            <a:pPr algn="ctr">
              <a:defRPr/>
            </a:pPr>
            <a:endParaRPr sz="1200"/>
          </a:p>
          <a:p>
            <a:pPr algn="ctr">
              <a:defRPr/>
            </a:pPr>
            <a:r>
              <a:rPr sz="1200" b="0" i="0" u="none" spc="28">
                <a:solidFill>
                  <a:srgbClr val="707070"/>
                </a:solidFill>
                <a:latin typeface="Arial"/>
                <a:ea typeface="Arial"/>
                <a:cs typeface="Arial"/>
              </a:rPr>
              <a:t>code commits</a:t>
            </a:r>
            <a:endParaRPr/>
          </a:p>
        </p:txBody>
      </p:sp>
      <p:sp>
        <p:nvSpPr>
          <p:cNvPr id="14" name="" hidden="0"/>
          <p:cNvSpPr/>
          <p:nvPr isPhoto="0" userDrawn="0"/>
        </p:nvSpPr>
        <p:spPr bwMode="auto">
          <a:xfrm flipH="0" flipV="0">
            <a:off x="4029999" y="1111249"/>
            <a:ext cx="1119888" cy="8839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800" b="0" i="0" u="none" spc="28">
                <a:solidFill>
                  <a:srgbClr val="707070"/>
                </a:solidFill>
                <a:latin typeface="Arial"/>
                <a:ea typeface="Arial"/>
                <a:cs typeface="Arial"/>
              </a:rPr>
              <a:t>83k</a:t>
            </a:r>
            <a:endParaRPr sz="2800" b="0" i="0" u="none" spc="28">
              <a:solidFill>
                <a:srgbClr val="707070"/>
              </a:solidFill>
              <a:latin typeface="Arial"/>
              <a:ea typeface="Arial"/>
              <a:cs typeface="Arial"/>
            </a:endParaRPr>
          </a:p>
          <a:p>
            <a:pPr algn="ctr">
              <a:defRPr/>
            </a:pPr>
            <a:endParaRPr sz="1200" b="0" i="0" u="none" spc="28">
              <a:solidFill>
                <a:srgbClr val="707070"/>
              </a:solidFill>
              <a:latin typeface="Arial"/>
              <a:ea typeface="Arial"/>
              <a:cs typeface="Arial"/>
            </a:endParaRPr>
          </a:p>
          <a:p>
            <a:pPr algn="ctr">
              <a:defRPr/>
            </a:pPr>
            <a:r>
              <a:rPr sz="1200" b="0" i="0" u="none" spc="28">
                <a:solidFill>
                  <a:srgbClr val="707070"/>
                </a:solidFill>
                <a:latin typeface="Arial"/>
                <a:ea typeface="Arial"/>
                <a:cs typeface="Arial"/>
              </a:rPr>
              <a:t>pull requests</a:t>
            </a:r>
            <a:endParaRPr/>
          </a:p>
        </p:txBody>
      </p:sp>
      <p:sp>
        <p:nvSpPr>
          <p:cNvPr id="15" name="" hidden="0"/>
          <p:cNvSpPr/>
          <p:nvPr isPhoto="0" userDrawn="0"/>
        </p:nvSpPr>
        <p:spPr bwMode="auto">
          <a:xfrm flipH="0" flipV="0">
            <a:off x="5504106" y="1111249"/>
            <a:ext cx="1119888" cy="8839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800" b="0" i="0" u="none" spc="28">
                <a:solidFill>
                  <a:srgbClr val="707070"/>
                </a:solidFill>
                <a:latin typeface="Arial"/>
                <a:ea typeface="Arial"/>
                <a:cs typeface="Arial"/>
              </a:rPr>
              <a:t>1.1M</a:t>
            </a:r>
            <a:endParaRPr sz="2800" b="0" i="0" u="none" spc="28">
              <a:solidFill>
                <a:srgbClr val="707070"/>
              </a:solidFill>
              <a:latin typeface="Arial"/>
              <a:ea typeface="Arial"/>
              <a:cs typeface="Arial"/>
            </a:endParaRPr>
          </a:p>
          <a:p>
            <a:pPr algn="ctr">
              <a:defRPr/>
            </a:pPr>
            <a:endParaRPr sz="1200" b="0" i="0" u="none" spc="28">
              <a:solidFill>
                <a:srgbClr val="707070"/>
              </a:solidFill>
              <a:latin typeface="Arial"/>
              <a:ea typeface="Arial"/>
              <a:cs typeface="Arial"/>
            </a:endParaRPr>
          </a:p>
          <a:p>
            <a:pPr algn="ctr">
              <a:defRPr/>
            </a:pPr>
            <a:r>
              <a:rPr sz="1200" b="0" i="0" u="none" spc="28">
                <a:solidFill>
                  <a:srgbClr val="707070"/>
                </a:solidFill>
                <a:latin typeface="Arial"/>
                <a:ea typeface="Arial"/>
                <a:cs typeface="Arial"/>
              </a:rPr>
              <a:t>contributions</a:t>
            </a:r>
            <a:endParaRPr/>
          </a:p>
        </p:txBody>
      </p:sp>
      <p:sp>
        <p:nvSpPr>
          <p:cNvPr id="16" name="" hidden="0"/>
          <p:cNvSpPr/>
          <p:nvPr isPhoto="0" userDrawn="0"/>
        </p:nvSpPr>
        <p:spPr bwMode="auto">
          <a:xfrm flipH="0" flipV="0">
            <a:off x="6978213" y="1111249"/>
            <a:ext cx="1120284" cy="8839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800" b="0" i="0" u="none" spc="28">
                <a:solidFill>
                  <a:srgbClr val="707070"/>
                </a:solidFill>
                <a:latin typeface="Arial"/>
                <a:ea typeface="Arial"/>
                <a:cs typeface="Arial"/>
              </a:rPr>
              <a:t>2k+</a:t>
            </a:r>
            <a:endParaRPr sz="2800" b="0" i="0" u="none" spc="28">
              <a:solidFill>
                <a:srgbClr val="707070"/>
              </a:solidFill>
              <a:latin typeface="Arial"/>
              <a:ea typeface="Arial"/>
              <a:cs typeface="Arial"/>
            </a:endParaRPr>
          </a:p>
          <a:p>
            <a:pPr algn="ctr">
              <a:defRPr/>
            </a:pPr>
            <a:endParaRPr sz="1200" b="0" i="0" u="none" spc="28">
              <a:solidFill>
                <a:srgbClr val="707070"/>
              </a:solidFill>
              <a:latin typeface="Arial"/>
              <a:ea typeface="Arial"/>
              <a:cs typeface="Arial"/>
            </a:endParaRPr>
          </a:p>
          <a:p>
            <a:pPr algn="ctr">
              <a:defRPr/>
            </a:pPr>
            <a:r>
              <a:rPr sz="1200" b="0" i="0" u="none" spc="28">
                <a:solidFill>
                  <a:srgbClr val="707070"/>
                </a:solidFill>
                <a:latin typeface="Arial"/>
                <a:ea typeface="Arial"/>
                <a:cs typeface="Arial"/>
              </a:rPr>
              <a:t>companies</a:t>
            </a:r>
            <a:endParaRPr/>
          </a:p>
        </p:txBody>
      </p:sp>
      <p:pic>
        <p:nvPicPr>
          <p:cNvPr id="1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480297" y="2444566"/>
            <a:ext cx="2430340" cy="821523"/>
          </a:xfrm>
          <a:prstGeom prst="rect">
            <a:avLst/>
          </a:prstGeom>
        </p:spPr>
      </p:pic>
      <p:pic>
        <p:nvPicPr>
          <p:cNvPr id="18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5701831" y="2667610"/>
            <a:ext cx="2883975" cy="1107382"/>
          </a:xfrm>
          <a:prstGeom prst="rect">
            <a:avLst/>
          </a:prstGeom>
        </p:spPr>
      </p:pic>
      <p:pic>
        <p:nvPicPr>
          <p:cNvPr id="19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1304145" y="3353166"/>
            <a:ext cx="2216231" cy="1108115"/>
          </a:xfrm>
          <a:prstGeom prst="rect">
            <a:avLst/>
          </a:prstGeom>
        </p:spPr>
      </p:pic>
      <p:pic>
        <p:nvPicPr>
          <p:cNvPr id="20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flipH="0" flipV="0">
            <a:off x="4189635" y="3774993"/>
            <a:ext cx="1512195" cy="6048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5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363" y="228600"/>
            <a:ext cx="2768086" cy="303479"/>
          </a:xfrm>
        </p:spPr>
        <p:txBody>
          <a:bodyPr/>
          <a:lstStyle/>
          <a:p>
            <a:pPr>
              <a:defRPr/>
            </a:pPr>
            <a:r>
              <a:rPr lang="en-US" sz="2000" b="1" i="0" u="none" strike="noStrike" cap="none" spc="99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Kubernetes </a:t>
            </a:r>
            <a:r>
              <a:rPr lang="en-US" sz="2000" b="1" i="0" u="none" strike="noStrike" cap="none" spc="99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Features</a:t>
            </a:r>
            <a:endParaRPr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/>
        <p:txBody>
          <a:bodyPr/>
          <a:lstStyle/>
          <a:p>
            <a:pPr>
              <a:defRPr/>
            </a:pPr>
            <a:fld id="{004324F8-AE89-4898-3C6D-C59B68997C73}" type="slidenum">
              <a:rPr lang="en-US"/>
              <a:t>8</a:t>
            </a:fld>
            <a:endParaRPr lang="en-US"/>
          </a:p>
        </p:txBody>
      </p:sp>
      <p:sp>
        <p:nvSpPr>
          <p:cNvPr id="6" name="Content Placeholder 2" hidden="0"/>
          <p:cNvSpPr>
            <a:spLocks noAdjustHandles="0" noChangeArrowheads="0"/>
          </p:cNvSpPr>
          <p:nvPr isPhoto="0" userDrawn="0"/>
        </p:nvSpPr>
        <p:spPr bwMode="auto">
          <a:xfrm>
            <a:off x="261399" y="822323"/>
            <a:ext cx="5868466" cy="38011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>
              <a:lnSpc>
                <a:spcPts val="1599"/>
              </a:lnSpc>
              <a:spcBef>
                <a:spcPts val="263"/>
              </a:spcBef>
              <a:spcAft>
                <a:spcPts val="299"/>
              </a:spcAft>
              <a:buClrTx/>
              <a:buSzTx/>
              <a:buFont typeface="Arial"/>
              <a:buChar char="•"/>
              <a:defRPr sz="11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49" indent="-17145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367179" y="871089"/>
            <a:ext cx="7018247" cy="25603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17793" indent="-217793">
              <a:lnSpc>
                <a:spcPct val="150000"/>
              </a:lnSpc>
              <a:buFont typeface="Arial"/>
              <a:buChar char="•"/>
              <a:defRPr/>
            </a:pPr>
            <a:r>
              <a:rPr sz="1800" b="0" i="0" u="none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Service discovery and load balancing</a:t>
            </a:r>
            <a:endParaRPr sz="1800" b="0" i="0" u="none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 marL="217793" indent="-217793">
              <a:lnSpc>
                <a:spcPct val="150000"/>
              </a:lnSpc>
              <a:buFont typeface="Arial"/>
              <a:buChar char="•"/>
              <a:defRPr/>
            </a:pPr>
            <a:r>
              <a:rPr sz="1800" b="0" i="0" u="none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Storage orchestration</a:t>
            </a:r>
            <a:endParaRPr sz="1800" b="0" i="0" u="none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 marL="217793" indent="-217793">
              <a:lnSpc>
                <a:spcPct val="150000"/>
              </a:lnSpc>
              <a:buFont typeface="Arial"/>
              <a:buChar char="•"/>
              <a:defRPr/>
            </a:pPr>
            <a:r>
              <a:rPr sz="1800" b="0" i="0" u="none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Automated rollouts and rollbacks</a:t>
            </a:r>
            <a:endParaRPr sz="1800" b="0" i="0" u="none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 marL="217793" indent="-217793">
              <a:lnSpc>
                <a:spcPct val="150000"/>
              </a:lnSpc>
              <a:buFont typeface="Arial"/>
              <a:buChar char="•"/>
              <a:defRPr/>
            </a:pPr>
            <a:r>
              <a:rPr sz="1800" b="0" i="0" u="none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Automatic bin packing</a:t>
            </a:r>
            <a:endParaRPr sz="1800" b="0" i="0" u="none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 marL="217793" indent="-217793">
              <a:lnSpc>
                <a:spcPct val="150000"/>
              </a:lnSpc>
              <a:buFont typeface="Arial"/>
              <a:buChar char="•"/>
              <a:defRPr/>
            </a:pPr>
            <a:r>
              <a:rPr sz="1800" b="0" i="0" u="none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Self-healing</a:t>
            </a:r>
            <a:endParaRPr sz="1800" b="0" i="0" u="none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 marL="217793" indent="-217793">
              <a:lnSpc>
                <a:spcPct val="150000"/>
              </a:lnSpc>
              <a:buFont typeface="Arial"/>
              <a:buChar char="•"/>
              <a:defRPr/>
            </a:pPr>
            <a:r>
              <a:rPr sz="1800" b="0" i="0" u="none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Secret and configuration management</a:t>
            </a:r>
            <a:endParaRPr sz="1800" b="0">
              <a:latin typeface="Calibri Light"/>
              <a:ea typeface="Calibri Light"/>
              <a:cs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780953" y="1803227"/>
            <a:ext cx="5582092" cy="1220181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6"/>
          </a:fontRef>
        </p:style>
        <p:txBody>
          <a:bodyPr/>
          <a:lstStyle/>
          <a:p>
            <a:pPr>
              <a:defRPr/>
            </a:pPr>
            <a:r>
              <a:rPr lang="en-US" sz="4000">
                <a:solidFill>
                  <a:schemeClr val="bg1"/>
                </a:solidFill>
              </a:rPr>
              <a:t>Key CONCEPTS</a:t>
            </a:r>
            <a:endParaRPr/>
          </a:p>
        </p:txBody>
      </p:sp>
      <p:sp>
        <p:nvSpPr>
          <p:cNvPr id="5" name="Slide Number Placeholder 1" hidden="0"/>
          <p:cNvSpPr>
            <a:spLocks noGrp="1"/>
          </p:cNvSpPr>
          <p:nvPr isPhoto="0" userDrawn="0">
            <p:ph type="sldNum" sz="quarter" idx="4294967295" hasCustomPrompt="0"/>
          </p:nvPr>
        </p:nvSpPr>
        <p:spPr bwMode="auto"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707DD9-E92B-45E8-BE0A-E6B2EDF345EB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Covers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General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Breakers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0</TotalTime>
  <Words>0</Words>
  <Application>ONLYOFFICE/5.5.0.165</Application>
  <DocSecurity>0</DocSecurity>
  <PresentationFormat>On-screen Show (16:9)</PresentationFormat>
  <Paragraphs>0</Paragraphs>
  <Slides>34</Slides>
  <Notes>34</Notes>
  <HiddenSlides>0</HiddenSlides>
  <MMClips>2</MMClips>
  <ScaleCrop>0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Theme 1</vt:lpstr>
      <vt:lpstr>Theme 2</vt:lpstr>
      <vt:lpstr>Theme 3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Jennifer Markowitz</dc:creator>
  <cp:keywords/>
  <dc:description/>
  <dc:identifier/>
  <dc:language/>
  <cp:lastModifiedBy>admin</cp:lastModifiedBy>
  <cp:revision>59</cp:revision>
  <dcterms:created xsi:type="dcterms:W3CDTF">2018-01-26T19:23:30Z</dcterms:created>
  <dcterms:modified xsi:type="dcterms:W3CDTF">2020-03-23T17:50:34Z</dcterms:modified>
  <cp:category/>
  <cp:contentStatus/>
  <cp:version/>
</cp:coreProperties>
</file>