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863B-785A-43DD-895F-32C402900EC1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33A1-836B-48C7-888E-6018C9F60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64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863B-785A-43DD-895F-32C402900EC1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33A1-836B-48C7-888E-6018C9F60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28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863B-785A-43DD-895F-32C402900EC1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33A1-836B-48C7-888E-6018C9F60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7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863B-785A-43DD-895F-32C402900EC1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33A1-836B-48C7-888E-6018C9F60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65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863B-785A-43DD-895F-32C402900EC1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33A1-836B-48C7-888E-6018C9F60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14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863B-785A-43DD-895F-32C402900EC1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33A1-836B-48C7-888E-6018C9F60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39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863B-785A-43DD-895F-32C402900EC1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33A1-836B-48C7-888E-6018C9F60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47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863B-785A-43DD-895F-32C402900EC1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33A1-836B-48C7-888E-6018C9F60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15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863B-785A-43DD-895F-32C402900EC1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33A1-836B-48C7-888E-6018C9F60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40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863B-785A-43DD-895F-32C402900EC1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33A1-836B-48C7-888E-6018C9F60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01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863B-785A-43DD-895F-32C402900EC1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33A1-836B-48C7-888E-6018C9F60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49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C863B-785A-43DD-895F-32C402900EC1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A33A1-836B-48C7-888E-6018C9F60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7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ТЕГИ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HTML TAGS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297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&lt;div&gt;&lt;/div&gt;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 англ. </a:t>
            </a:r>
            <a:r>
              <a:rPr lang="en-US" dirty="0" smtClean="0"/>
              <a:t>Division - </a:t>
            </a:r>
            <a:r>
              <a:rPr lang="ru-RU" dirty="0" smtClean="0"/>
              <a:t>разделение</a:t>
            </a:r>
            <a:endParaRPr lang="en-US" dirty="0" smtClean="0"/>
          </a:p>
          <a:p>
            <a:r>
              <a:rPr lang="ru-RU" dirty="0"/>
              <a:t>У</a:t>
            </a:r>
            <a:r>
              <a:rPr lang="ru-RU" dirty="0" smtClean="0"/>
              <a:t>ниверсальный </a:t>
            </a:r>
            <a:r>
              <a:rPr lang="ru-RU" dirty="0"/>
              <a:t>контейнер, </a:t>
            </a:r>
            <a:r>
              <a:rPr lang="ru-RU" dirty="0" smtClean="0"/>
              <a:t>предназначен для </a:t>
            </a:r>
            <a:r>
              <a:rPr lang="ru-RU" dirty="0"/>
              <a:t>структурирования и объединения уже существующих тегов.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912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&lt;p&gt; &lt;/p&gt;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 англ. </a:t>
            </a:r>
            <a:r>
              <a:rPr lang="en-US" dirty="0" smtClean="0"/>
              <a:t>PARAGRAPH - </a:t>
            </a:r>
            <a:r>
              <a:rPr lang="ru-RU" dirty="0" smtClean="0"/>
              <a:t>параграф</a:t>
            </a:r>
            <a:endParaRPr lang="en-US" dirty="0" smtClean="0"/>
          </a:p>
          <a:p>
            <a:r>
              <a:rPr lang="ru-RU" dirty="0" smtClean="0"/>
              <a:t>Тег для отображения текстового контента.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5220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="" alt=""&gt;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 англ. </a:t>
            </a:r>
            <a:r>
              <a:rPr lang="en-US" dirty="0" smtClean="0"/>
              <a:t>IMAGE – </a:t>
            </a:r>
            <a:r>
              <a:rPr lang="ru-RU" dirty="0" smtClean="0"/>
              <a:t>изображение</a:t>
            </a:r>
          </a:p>
          <a:p>
            <a:r>
              <a:rPr lang="en-US" dirty="0" err="1" smtClean="0"/>
              <a:t>src</a:t>
            </a:r>
            <a:r>
              <a:rPr lang="en-US" dirty="0" smtClean="0"/>
              <a:t> – SOURCE – </a:t>
            </a:r>
            <a:r>
              <a:rPr lang="ru-RU" dirty="0" smtClean="0"/>
              <a:t>источник</a:t>
            </a:r>
          </a:p>
          <a:p>
            <a:r>
              <a:rPr lang="en-US" dirty="0" smtClean="0"/>
              <a:t>Alt (ALTERNATIVE </a:t>
            </a:r>
            <a:r>
              <a:rPr lang="ru-RU" dirty="0" smtClean="0"/>
              <a:t>альтернатива) – </a:t>
            </a:r>
            <a:r>
              <a:rPr lang="ru-RU" dirty="0"/>
              <a:t>альтернативный текст, который будет выведен при невозможности вывода изображения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Тег </a:t>
            </a:r>
            <a:r>
              <a:rPr lang="ru-RU" dirty="0"/>
              <a:t>для отображения </a:t>
            </a:r>
            <a:r>
              <a:rPr lang="ru-RU" dirty="0" smtClean="0"/>
              <a:t>изображений, </a:t>
            </a:r>
            <a:r>
              <a:rPr lang="ru-RU" dirty="0"/>
              <a:t>картинок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3589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=""&gt;</a:t>
            </a:r>
            <a:r>
              <a:rPr lang="ru-RU" dirty="0" smtClean="0"/>
              <a:t> </a:t>
            </a:r>
            <a:r>
              <a:rPr lang="en-US" dirty="0" smtClean="0"/>
              <a:t>&lt;/a&gt;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 англ. </a:t>
            </a:r>
            <a:r>
              <a:rPr lang="en-US" dirty="0" smtClean="0"/>
              <a:t>ANCHOR</a:t>
            </a:r>
            <a:r>
              <a:rPr lang="ru-RU" dirty="0" smtClean="0"/>
              <a:t> -</a:t>
            </a:r>
            <a:r>
              <a:rPr lang="en-US" dirty="0" smtClean="0"/>
              <a:t> </a:t>
            </a:r>
            <a:r>
              <a:rPr lang="ru-RU" dirty="0" smtClean="0"/>
              <a:t>якорь  </a:t>
            </a:r>
            <a:endParaRPr lang="en-US" dirty="0" smtClean="0"/>
          </a:p>
          <a:p>
            <a:r>
              <a:rPr lang="ru-RU" dirty="0" smtClean="0"/>
              <a:t>тег </a:t>
            </a:r>
            <a:r>
              <a:rPr lang="ru-RU" dirty="0"/>
              <a:t>для добавления </a:t>
            </a:r>
            <a:r>
              <a:rPr lang="ru-RU" dirty="0" smtClean="0"/>
              <a:t>ссылок</a:t>
            </a:r>
          </a:p>
          <a:p>
            <a:r>
              <a:rPr lang="ru-RU" dirty="0" smtClean="0"/>
              <a:t> </a:t>
            </a:r>
            <a:r>
              <a:rPr lang="en-US" dirty="0" err="1" smtClean="0"/>
              <a:t>href</a:t>
            </a:r>
            <a:r>
              <a:rPr lang="en-US" dirty="0" smtClean="0"/>
              <a:t> – hyper reference – </a:t>
            </a:r>
            <a:r>
              <a:rPr lang="ru-RU" dirty="0"/>
              <a:t>атрибут для указания пути ссылки </a:t>
            </a:r>
            <a:r>
              <a:rPr lang="ru-RU" dirty="0" smtClean="0"/>
              <a:t>, например: </a:t>
            </a:r>
            <a:r>
              <a:rPr lang="en-US" dirty="0" smtClean="0">
                <a:hlinkClick r:id="rId2"/>
              </a:rPr>
              <a:t>https://ru.wikipedia.org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9487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76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ru-RU" dirty="0" smtClean="0"/>
              <a:t>тег</a:t>
            </a:r>
            <a:endParaRPr lang="ru-RU" dirty="0"/>
          </a:p>
        </p:txBody>
      </p:sp>
      <p:pic>
        <p:nvPicPr>
          <p:cNvPr id="1026" name="Picture 2" descr="C:\Users\1\Desktop\3\ta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5"/>
            <a:ext cx="6552728" cy="485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18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5386" y="4005064"/>
            <a:ext cx="8229600" cy="23371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HTML </a:t>
            </a:r>
            <a:r>
              <a:rPr lang="ru-RU" dirty="0"/>
              <a:t>тег – основной структурный элемент веб-страницы. Любая веб-страница (сайт) состоит из тегов.</a:t>
            </a:r>
          </a:p>
          <a:p>
            <a:r>
              <a:rPr lang="ru-RU" dirty="0"/>
              <a:t>Значение тега – контент между открывающим и закрывающим тегом.</a:t>
            </a:r>
          </a:p>
          <a:p>
            <a:endParaRPr lang="ru-RU" dirty="0"/>
          </a:p>
        </p:txBody>
      </p:sp>
      <p:pic>
        <p:nvPicPr>
          <p:cNvPr id="2050" name="Picture 2" descr="C:\Users\1\Desktop\3\ele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452" y="1340768"/>
            <a:ext cx="6621108" cy="201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56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&lt;!DOCTYPE html&gt;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Type</a:t>
            </a:r>
            <a:endParaRPr lang="ru-RU" dirty="0" smtClean="0"/>
          </a:p>
          <a:p>
            <a:r>
              <a:rPr lang="ru-RU" dirty="0" smtClean="0"/>
              <a:t>Говорит браузеру о том, что мы используем </a:t>
            </a:r>
            <a:r>
              <a:rPr lang="en-US" dirty="0" smtClean="0"/>
              <a:t>HTML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Одиночный тег.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867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&lt;html </a:t>
            </a:r>
            <a:r>
              <a:rPr lang="en-US" dirty="0" err="1" smtClean="0"/>
              <a:t>lang</a:t>
            </a:r>
            <a:r>
              <a:rPr lang="en-US" dirty="0" smtClean="0"/>
              <a:t>="</a:t>
            </a:r>
            <a:r>
              <a:rPr lang="en-US" dirty="0" err="1" smtClean="0"/>
              <a:t>en</a:t>
            </a:r>
            <a:r>
              <a:rPr lang="en-US" dirty="0" smtClean="0"/>
              <a:t>"&gt;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&lt;/html&gt;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Тег </a:t>
            </a:r>
            <a:r>
              <a:rPr lang="en-US" dirty="0" smtClean="0"/>
              <a:t>HTML </a:t>
            </a:r>
            <a:r>
              <a:rPr lang="ru-RU" dirty="0" smtClean="0"/>
              <a:t>– главный тег, в котором находится веб-страница</a:t>
            </a:r>
            <a:endParaRPr lang="en-US" dirty="0" smtClean="0"/>
          </a:p>
          <a:p>
            <a:r>
              <a:rPr lang="ru-RU" dirty="0" smtClean="0"/>
              <a:t>Атрибут </a:t>
            </a:r>
            <a:r>
              <a:rPr lang="en-US" dirty="0" err="1" smtClean="0"/>
              <a:t>lang</a:t>
            </a:r>
            <a:r>
              <a:rPr lang="en-US" dirty="0" smtClean="0"/>
              <a:t> (language) </a:t>
            </a:r>
            <a:r>
              <a:rPr lang="ru-RU" dirty="0" smtClean="0"/>
              <a:t>– имя атрибута</a:t>
            </a:r>
            <a:endParaRPr lang="en-US" dirty="0" smtClean="0"/>
          </a:p>
          <a:p>
            <a:r>
              <a:rPr lang="ru-RU" dirty="0" smtClean="0"/>
              <a:t>Значение атрибута </a:t>
            </a:r>
            <a:r>
              <a:rPr lang="en-US" dirty="0" smtClean="0"/>
              <a:t>“</a:t>
            </a:r>
            <a:r>
              <a:rPr lang="en-US" dirty="0" err="1" smtClean="0"/>
              <a:t>en</a:t>
            </a:r>
            <a:r>
              <a:rPr lang="en-US" dirty="0" smtClean="0"/>
              <a:t>” (</a:t>
            </a:r>
            <a:r>
              <a:rPr lang="en-US" dirty="0" err="1" smtClean="0"/>
              <a:t>english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91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&lt;head&gt;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&lt;</a:t>
            </a:r>
            <a:r>
              <a:rPr lang="en-US" dirty="0"/>
              <a:t>/</a:t>
            </a:r>
            <a:r>
              <a:rPr lang="en-US" dirty="0" smtClean="0"/>
              <a:t>head&gt;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 англ. </a:t>
            </a:r>
            <a:r>
              <a:rPr lang="en-US" dirty="0" smtClean="0"/>
              <a:t>HEAD - </a:t>
            </a:r>
            <a:r>
              <a:rPr lang="ru-RU" dirty="0" smtClean="0"/>
              <a:t>голова</a:t>
            </a:r>
          </a:p>
          <a:p>
            <a:r>
              <a:rPr lang="ru-RU" dirty="0" smtClean="0"/>
              <a:t>Тег </a:t>
            </a:r>
            <a:r>
              <a:rPr lang="en-US" dirty="0"/>
              <a:t>HEAD </a:t>
            </a:r>
            <a:r>
              <a:rPr lang="ru-RU" dirty="0"/>
              <a:t>– не отображается на странице, нужен для подключения </a:t>
            </a:r>
            <a:r>
              <a:rPr lang="en-US" dirty="0"/>
              <a:t>meta </a:t>
            </a:r>
            <a:r>
              <a:rPr lang="ru-RU" dirty="0"/>
              <a:t>– тегов, тега </a:t>
            </a:r>
            <a:r>
              <a:rPr lang="en-US" dirty="0"/>
              <a:t>title</a:t>
            </a:r>
            <a:r>
              <a:rPr lang="ru-RU" dirty="0"/>
              <a:t>, ссылок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2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&lt;</a:t>
            </a:r>
            <a:r>
              <a:rPr lang="ru-RU" dirty="0" err="1" smtClean="0"/>
              <a:t>meta</a:t>
            </a:r>
            <a:r>
              <a:rPr lang="ru-RU" dirty="0" smtClean="0"/>
              <a:t> </a:t>
            </a:r>
            <a:r>
              <a:rPr lang="ru-RU" dirty="0" err="1" smtClean="0"/>
              <a:t>charset</a:t>
            </a:r>
            <a:r>
              <a:rPr lang="ru-RU" dirty="0" smtClean="0"/>
              <a:t>="UTF-8"&gt;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Подключение </a:t>
            </a:r>
            <a:r>
              <a:rPr lang="ru-RU" dirty="0"/>
              <a:t>кодировки для корректного отображения русского языка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Подключение </a:t>
            </a:r>
            <a:r>
              <a:rPr lang="ru-RU" dirty="0"/>
              <a:t>русских букв к сайту.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0821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&lt;title&gt;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&lt;/title&gt;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</a:t>
            </a:r>
            <a:r>
              <a:rPr lang="ru-RU" dirty="0" smtClean="0"/>
              <a:t>азвание сайта во кладке браузера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8467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&lt;body&gt;</a:t>
            </a:r>
            <a:br>
              <a:rPr lang="en-US" dirty="0" smtClean="0"/>
            </a:br>
            <a:r>
              <a:rPr lang="en-US" dirty="0" smtClean="0"/>
              <a:t>&lt;/body&gt;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 англ. </a:t>
            </a:r>
            <a:r>
              <a:rPr lang="en-US" dirty="0" smtClean="0"/>
              <a:t>BODY - </a:t>
            </a:r>
            <a:r>
              <a:rPr lang="ru-RU" dirty="0" smtClean="0"/>
              <a:t>тело</a:t>
            </a:r>
          </a:p>
          <a:p>
            <a:r>
              <a:rPr lang="ru-RU" dirty="0" smtClean="0"/>
              <a:t>В </a:t>
            </a:r>
            <a:r>
              <a:rPr lang="ru-RU" dirty="0"/>
              <a:t>этом теге находится видимая для пользователя часть сайта.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54069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274</Words>
  <Application>Microsoft Office PowerPoint</Application>
  <PresentationFormat>Экран (4:3)</PresentationFormat>
  <Paragraphs>40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ТЕГИ HTML</vt:lpstr>
      <vt:lpstr>HTML тег</vt:lpstr>
      <vt:lpstr>Презентация PowerPoint</vt:lpstr>
      <vt:lpstr>&lt;!DOCTYPE html&gt;</vt:lpstr>
      <vt:lpstr>&lt;html lang="en"&gt; &lt;/html&gt;</vt:lpstr>
      <vt:lpstr>&lt;head&gt; &lt;/head&gt;</vt:lpstr>
      <vt:lpstr>&lt;meta charset="UTF-8"&gt;</vt:lpstr>
      <vt:lpstr>&lt;title&gt; &lt;/title&gt;</vt:lpstr>
      <vt:lpstr>&lt;body&gt; &lt;/body&gt;</vt:lpstr>
      <vt:lpstr>&lt;div&gt;&lt;/div&gt;</vt:lpstr>
      <vt:lpstr>&lt;p&gt; &lt;/p&gt;</vt:lpstr>
      <vt:lpstr>&lt;img src="" alt=""&gt;</vt:lpstr>
      <vt:lpstr>&lt;a href=""&gt; &lt;/a&gt;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ТЕГИ HTML</dc:title>
  <dc:creator>1</dc:creator>
  <cp:lastModifiedBy>1</cp:lastModifiedBy>
  <cp:revision>8</cp:revision>
  <dcterms:created xsi:type="dcterms:W3CDTF">2021-04-10T19:59:49Z</dcterms:created>
  <dcterms:modified xsi:type="dcterms:W3CDTF">2021-04-10T20:27:38Z</dcterms:modified>
</cp:coreProperties>
</file>