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0B6-2C67-471D-9347-27EC322E1F14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88DE-8D92-4CB2-BE0B-1D3384A9A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0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0B6-2C67-471D-9347-27EC322E1F14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88DE-8D92-4CB2-BE0B-1D3384A9A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23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0B6-2C67-471D-9347-27EC322E1F14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88DE-8D92-4CB2-BE0B-1D3384A9A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65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0B6-2C67-471D-9347-27EC322E1F14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88DE-8D92-4CB2-BE0B-1D3384A9A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0B6-2C67-471D-9347-27EC322E1F14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88DE-8D92-4CB2-BE0B-1D3384A9A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9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0B6-2C67-471D-9347-27EC322E1F14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88DE-8D92-4CB2-BE0B-1D3384A9A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17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0B6-2C67-471D-9347-27EC322E1F14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88DE-8D92-4CB2-BE0B-1D3384A9A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4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0B6-2C67-471D-9347-27EC322E1F14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88DE-8D92-4CB2-BE0B-1D3384A9A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4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0B6-2C67-471D-9347-27EC322E1F14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88DE-8D92-4CB2-BE0B-1D3384A9A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01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0B6-2C67-471D-9347-27EC322E1F14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88DE-8D92-4CB2-BE0B-1D3384A9A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6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0B6-2C67-471D-9347-27EC322E1F14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88DE-8D92-4CB2-BE0B-1D3384A9A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10B6-2C67-471D-9347-27EC322E1F14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88DE-8D92-4CB2-BE0B-1D3384A9A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2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- </a:t>
            </a:r>
            <a:r>
              <a:rPr lang="ru-RU" dirty="0" smtClean="0"/>
              <a:t>МАСТЕРИНГ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Садохов</a:t>
            </a:r>
            <a:r>
              <a:rPr lang="ru-RU" dirty="0" smtClean="0"/>
              <a:t> </a:t>
            </a:r>
          </a:p>
          <a:p>
            <a:r>
              <a:rPr lang="ru-RU" dirty="0" err="1" smtClean="0"/>
              <a:t>Михил</a:t>
            </a:r>
            <a:r>
              <a:rPr lang="ru-RU" dirty="0" smtClean="0"/>
              <a:t>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87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1\Desktop\cisco-ucs-c220-m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7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1\Desktop\UIH-Web-Ho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198735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43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735" y="4797152"/>
            <a:ext cx="8229600" cy="1761059"/>
          </a:xfrm>
        </p:spPr>
        <p:txBody>
          <a:bodyPr/>
          <a:lstStyle/>
          <a:p>
            <a:r>
              <a:rPr lang="ru-RU" dirty="0" smtClean="0"/>
              <a:t>Услуга </a:t>
            </a:r>
            <a:r>
              <a:rPr lang="ru-RU" dirty="0"/>
              <a:t>по предоставлению ресурсов для размещения информации на сервере, постоянно имеющем доступ к сети</a:t>
            </a:r>
          </a:p>
        </p:txBody>
      </p:sp>
      <p:pic>
        <p:nvPicPr>
          <p:cNvPr id="5122" name="Picture 2" descr="C:\Users\1\Desktop\6560d53d478a38660bbdda3c050aa3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7768"/>
            <a:ext cx="6768752" cy="44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0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Программирование </a:t>
            </a:r>
            <a:br>
              <a:rPr lang="ru-RU" dirty="0" smtClean="0"/>
            </a:br>
            <a:r>
              <a:rPr lang="ru-RU" dirty="0" smtClean="0"/>
              <a:t>Язык программирования</a:t>
            </a:r>
            <a:endParaRPr lang="ru-RU" dirty="0"/>
          </a:p>
        </p:txBody>
      </p:sp>
      <p:pic>
        <p:nvPicPr>
          <p:cNvPr id="6146" name="Picture 2" descr="C:\Users\1\Desktop\0_uhUIN063c2HQMEG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128792" cy="47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8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ru-RU" dirty="0"/>
              <a:t>Программирование – способ решения задач с помощью программного кода</a:t>
            </a:r>
          </a:p>
          <a:p>
            <a:r>
              <a:rPr lang="ru-RU" dirty="0"/>
              <a:t>Язык программирования – набор служебных слов и синтаксических правил понятных для ВМ.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66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1\Desktop\unname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604045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72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33467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(</a:t>
            </a:r>
            <a:r>
              <a:rPr lang="en-US" dirty="0"/>
              <a:t>Hyper Text Markup Language</a:t>
            </a:r>
            <a:r>
              <a:rPr lang="ru-RU" dirty="0"/>
              <a:t>) язык гипертекстовой разметки – отображение контента</a:t>
            </a:r>
          </a:p>
          <a:p>
            <a:r>
              <a:rPr lang="en-US" dirty="0"/>
              <a:t>CSS</a:t>
            </a:r>
            <a:r>
              <a:rPr lang="ru-RU" dirty="0"/>
              <a:t> (</a:t>
            </a:r>
            <a:r>
              <a:rPr lang="ru-RU" dirty="0" err="1"/>
              <a:t>Cascading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Sheets</a:t>
            </a:r>
            <a:r>
              <a:rPr lang="ru-RU" dirty="0"/>
              <a:t>) каскадные таблицы стилей – стилизация контента</a:t>
            </a:r>
          </a:p>
          <a:p>
            <a:r>
              <a:rPr lang="en-US" dirty="0"/>
              <a:t>JS</a:t>
            </a:r>
            <a:r>
              <a:rPr lang="ru-RU" dirty="0"/>
              <a:t> (</a:t>
            </a:r>
            <a:r>
              <a:rPr lang="en-US" dirty="0"/>
              <a:t>Java Scrips</a:t>
            </a:r>
            <a:r>
              <a:rPr lang="ru-RU" dirty="0"/>
              <a:t>) – язык </a:t>
            </a:r>
            <a:r>
              <a:rPr lang="ru-RU" dirty="0" smtClean="0"/>
              <a:t>веб-разработки</a:t>
            </a:r>
            <a:br>
              <a:rPr lang="ru-RU" dirty="0" smtClean="0"/>
            </a:br>
            <a:r>
              <a:rPr lang="ru-RU" dirty="0" smtClean="0"/>
              <a:t>(фронт и </a:t>
            </a:r>
            <a:r>
              <a:rPr lang="ru-RU" dirty="0" err="1"/>
              <a:t>бэк</a:t>
            </a:r>
            <a:r>
              <a:rPr lang="ru-RU" dirty="0"/>
              <a:t>) </a:t>
            </a:r>
            <a:r>
              <a:rPr lang="ru-RU" dirty="0" smtClean="0"/>
              <a:t>в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ru-RU" dirty="0"/>
              <a:t>д</a:t>
            </a:r>
            <a:r>
              <a:rPr lang="ru-RU" dirty="0" smtClean="0"/>
              <a:t>ля мобильных </a:t>
            </a:r>
            <a:r>
              <a:rPr lang="ru-RU" dirty="0"/>
              <a:t>и </a:t>
            </a:r>
            <a:r>
              <a:rPr lang="ru-RU" dirty="0" err="1" smtClean="0"/>
              <a:t>десктопных</a:t>
            </a:r>
            <a:r>
              <a:rPr lang="ru-RU" dirty="0" smtClean="0"/>
              <a:t> приложений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96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Модуль 1:</a:t>
            </a:r>
          </a:p>
          <a:p>
            <a:r>
              <a:rPr lang="ru-RU" dirty="0" smtClean="0"/>
              <a:t>Знакомство </a:t>
            </a:r>
            <a:r>
              <a:rPr lang="ru-RU" dirty="0"/>
              <a:t>с </a:t>
            </a:r>
            <a:r>
              <a:rPr lang="en-US" dirty="0" smtClean="0"/>
              <a:t>html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ru-RU" dirty="0" smtClean="0"/>
          </a:p>
          <a:p>
            <a:r>
              <a:rPr lang="ru-RU" dirty="0" smtClean="0"/>
              <a:t>верстка сайта-блога</a:t>
            </a:r>
          </a:p>
          <a:p>
            <a:pPr marL="0" indent="0">
              <a:buNone/>
            </a:pPr>
            <a:r>
              <a:rPr lang="ru-RU" dirty="0" smtClean="0"/>
              <a:t>Модуль 2:</a:t>
            </a:r>
            <a:endParaRPr lang="ru-RU" dirty="0" smtClean="0"/>
          </a:p>
          <a:p>
            <a:r>
              <a:rPr lang="ru-RU" dirty="0" smtClean="0"/>
              <a:t>Изучение </a:t>
            </a:r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err="1" smtClean="0"/>
              <a:t>css</a:t>
            </a:r>
            <a:endParaRPr lang="ru-RU" dirty="0"/>
          </a:p>
          <a:p>
            <a:r>
              <a:rPr lang="ru-RU" dirty="0" smtClean="0"/>
              <a:t>Базовая </a:t>
            </a:r>
            <a:r>
              <a:rPr lang="ru-RU" dirty="0"/>
              <a:t>структура проекта 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роект веб-галерея</a:t>
            </a:r>
          </a:p>
          <a:p>
            <a:pPr marL="0" indent="0">
              <a:buNone/>
            </a:pPr>
            <a:r>
              <a:rPr lang="ru-RU" dirty="0" smtClean="0"/>
              <a:t>Модуль 3:</a:t>
            </a:r>
          </a:p>
          <a:p>
            <a:r>
              <a:rPr lang="ru-RU" dirty="0" smtClean="0"/>
              <a:t>Создание </a:t>
            </a:r>
            <a:r>
              <a:rPr lang="ru-RU" dirty="0"/>
              <a:t>настоящего сайта </a:t>
            </a:r>
            <a:endParaRPr lang="ru-RU" dirty="0" smtClean="0"/>
          </a:p>
          <a:p>
            <a:r>
              <a:rPr lang="ru-RU" dirty="0" smtClean="0"/>
              <a:t>Верстка по макету </a:t>
            </a:r>
          </a:p>
          <a:p>
            <a:r>
              <a:rPr lang="ru-RU" dirty="0" smtClean="0"/>
              <a:t>Публикация </a:t>
            </a:r>
            <a:r>
              <a:rPr lang="ru-RU" dirty="0"/>
              <a:t>на </a:t>
            </a:r>
            <a:r>
              <a:rPr lang="en-US" dirty="0"/>
              <a:t>GitHub </a:t>
            </a:r>
            <a:r>
              <a:rPr lang="ru-RU" dirty="0"/>
              <a:t>(хостинг)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30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– </a:t>
            </a:r>
            <a:r>
              <a:rPr lang="ru-RU" dirty="0" smtClean="0"/>
              <a:t>разработка </a:t>
            </a:r>
            <a:br>
              <a:rPr lang="ru-RU" dirty="0" smtClean="0"/>
            </a:br>
            <a:r>
              <a:rPr lang="en-US" dirty="0" smtClean="0"/>
              <a:t>Web – </a:t>
            </a:r>
            <a:r>
              <a:rPr lang="ru-RU" dirty="0" smtClean="0"/>
              <a:t>разработчик </a:t>
            </a:r>
            <a:endParaRPr lang="ru-RU" dirty="0"/>
          </a:p>
        </p:txBody>
      </p:sp>
      <p:pic>
        <p:nvPicPr>
          <p:cNvPr id="1026" name="Picture 2" descr="C:\Users\1\Desktop\DT2p5DKW0AogBE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5" y="1988840"/>
            <a:ext cx="820891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8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ru-RU" dirty="0" smtClean="0"/>
              <a:t>-разработка </a:t>
            </a:r>
            <a:r>
              <a:rPr lang="ru-RU" dirty="0"/>
              <a:t>– отрасль программирования которая занимается разработкой веб-сайтов и </a:t>
            </a:r>
            <a:br>
              <a:rPr lang="ru-RU" dirty="0"/>
            </a:br>
            <a:r>
              <a:rPr lang="ru-RU" dirty="0" smtClean="0"/>
              <a:t>веб </a:t>
            </a:r>
            <a:r>
              <a:rPr lang="ru-RU" dirty="0"/>
              <a:t>– приложений</a:t>
            </a:r>
          </a:p>
          <a:p>
            <a:r>
              <a:rPr lang="en-US" dirty="0" smtClean="0"/>
              <a:t>Web</a:t>
            </a:r>
            <a:r>
              <a:rPr lang="ru-RU" dirty="0" smtClean="0"/>
              <a:t>-разработчик </a:t>
            </a:r>
            <a:r>
              <a:rPr lang="ru-RU" dirty="0"/>
              <a:t>– профессия, связанная с разработкой веб-сайтов и веб – приложений, серверная составляющая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6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Backend</a:t>
            </a:r>
            <a:endParaRPr lang="ru-RU" dirty="0"/>
          </a:p>
        </p:txBody>
      </p:sp>
      <p:pic>
        <p:nvPicPr>
          <p:cNvPr id="2050" name="Picture 2" descr="C:\Users\1\Desktop\fronback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812399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79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ru-RU" dirty="0" err="1"/>
              <a:t>Фронтенд</a:t>
            </a:r>
            <a:r>
              <a:rPr lang="ru-RU" dirty="0"/>
              <a:t> – разработка интерфейсов т.е. взаимодействие пользователь – браузер</a:t>
            </a:r>
          </a:p>
          <a:p>
            <a:r>
              <a:rPr lang="ru-RU" dirty="0" err="1"/>
              <a:t>Бэкэнд</a:t>
            </a:r>
            <a:r>
              <a:rPr lang="ru-RU" dirty="0"/>
              <a:t> – взаимодействие браузер – сервер без непосредственного участия пользователя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9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 и </a:t>
            </a:r>
            <a:r>
              <a:rPr lang="en-US" dirty="0" smtClean="0"/>
              <a:t>Web-</a:t>
            </a:r>
            <a:r>
              <a:rPr lang="ru-RU" dirty="0" smtClean="0"/>
              <a:t>сервер</a:t>
            </a:r>
            <a:endParaRPr lang="ru-RU" dirty="0"/>
          </a:p>
        </p:txBody>
      </p:sp>
      <p:pic>
        <p:nvPicPr>
          <p:cNvPr id="3074" name="Picture 2" descr="C:\Users\1\Desktop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58141"/>
            <a:ext cx="647841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4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Сервер – </a:t>
            </a:r>
            <a:r>
              <a:rPr lang="ru-RU" dirty="0" smtClean="0"/>
              <a:t>компьютер</a:t>
            </a:r>
            <a:r>
              <a:rPr lang="en-US" dirty="0" smtClean="0"/>
              <a:t>, </a:t>
            </a:r>
            <a:r>
              <a:rPr lang="ru-RU" dirty="0" smtClean="0"/>
              <a:t>выполняющий </a:t>
            </a:r>
            <a:r>
              <a:rPr lang="ru-RU" dirty="0"/>
              <a:t>задачи по сервисному обслуживанию работы сайтов, не требующий непосредственного участия </a:t>
            </a:r>
            <a:r>
              <a:rPr lang="ru-RU" dirty="0" smtClean="0"/>
              <a:t>людей</a:t>
            </a:r>
          </a:p>
          <a:p>
            <a:r>
              <a:rPr lang="en-US" dirty="0" smtClean="0"/>
              <a:t>Web</a:t>
            </a:r>
            <a:r>
              <a:rPr lang="en-US" dirty="0"/>
              <a:t>-</a:t>
            </a:r>
            <a:r>
              <a:rPr lang="ru-RU" dirty="0" smtClean="0"/>
              <a:t>сервер </a:t>
            </a:r>
            <a:r>
              <a:rPr lang="ru-RU" dirty="0"/>
              <a:t>обеспечивает взаимодействие пользователя с браузером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45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1\Desktop\gettyimages-885294108_1200xx3530-1991-1135-10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8" y="1124744"/>
            <a:ext cx="818028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3249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179</Words>
  <Application>Microsoft Office PowerPoint</Application>
  <PresentationFormat>Экран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WEB - МАСТЕРИНГ</vt:lpstr>
      <vt:lpstr>Структура курса</vt:lpstr>
      <vt:lpstr>Web – разработка  Web – разработчик </vt:lpstr>
      <vt:lpstr>Презентация PowerPoint</vt:lpstr>
      <vt:lpstr>Frontend Backend</vt:lpstr>
      <vt:lpstr>Презентация PowerPoint</vt:lpstr>
      <vt:lpstr>Сервер и Web-сервер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Программирование  Язык программирования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МАСТЕРИНГ</dc:title>
  <dc:creator>1</dc:creator>
  <cp:lastModifiedBy>1</cp:lastModifiedBy>
  <cp:revision>7</cp:revision>
  <dcterms:created xsi:type="dcterms:W3CDTF">2021-03-27T21:03:08Z</dcterms:created>
  <dcterms:modified xsi:type="dcterms:W3CDTF">2021-03-27T21:49:44Z</dcterms:modified>
</cp:coreProperties>
</file>