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79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1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9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0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EE64-DF45-4EF9-AD5E-6F2F7900445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7F8D-E2F4-4B3C-A5C5-F92C81E4D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4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readthedocs.io/projects/elementary/en/latest/lessons/18-pyga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3000" dirty="0" smtClean="0">
                <a:latin typeface="Bebas Neue Bold" panose="020B0606020202050201" pitchFamily="34" charset="-52"/>
              </a:rPr>
              <a:t>MIHALIN CHALLENGE</a:t>
            </a:r>
            <a:endParaRPr lang="ru-RU" sz="13000" dirty="0">
              <a:latin typeface="Bebas Neue Bold" panose="020B0606020202050201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Raleway" panose="020B0503030101060003" pitchFamily="34" charset="-52"/>
              </a:rPr>
              <a:t>Индивидуальный проект</a:t>
            </a:r>
          </a:p>
          <a:p>
            <a:r>
              <a:rPr lang="ru-RU" dirty="0" smtClean="0">
                <a:latin typeface="Raleway" panose="020B0503030101060003" pitchFamily="34" charset="-52"/>
              </a:rPr>
              <a:t>Ученика 2-го курса Академии Яндекс Лицея.</a:t>
            </a:r>
          </a:p>
          <a:p>
            <a:r>
              <a:rPr lang="ru-RU" dirty="0" smtClean="0">
                <a:latin typeface="Raleway" panose="020B0503030101060003" pitchFamily="34" charset="-52"/>
              </a:rPr>
              <a:t>Шубина Михаила Дмитриевича.</a:t>
            </a:r>
            <a:endParaRPr lang="ru-RU" dirty="0">
              <a:latin typeface="Raleway" panose="020B05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208" y="6053328"/>
            <a:ext cx="705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Raleway" panose="020B0503030101060003" pitchFamily="34" charset="-52"/>
              </a:rPr>
              <a:t>Ставрополь, центр  «Лидер», </a:t>
            </a:r>
            <a:r>
              <a:rPr lang="ru-RU" sz="3200" dirty="0" smtClean="0">
                <a:latin typeface="Raleway" panose="020B0503030101060003" pitchFamily="34" charset="-52"/>
              </a:rPr>
              <a:t>202</a:t>
            </a:r>
            <a:r>
              <a:rPr lang="en-US" sz="3200" dirty="0" smtClean="0">
                <a:latin typeface="Raleway" panose="020B0503030101060003" pitchFamily="34" charset="-52"/>
              </a:rPr>
              <a:t>2</a:t>
            </a:r>
            <a:r>
              <a:rPr lang="ru-RU" sz="3200" dirty="0" smtClean="0">
                <a:latin typeface="Raleway" panose="020B0503030101060003" pitchFamily="34" charset="-52"/>
              </a:rPr>
              <a:t>г</a:t>
            </a:r>
            <a:r>
              <a:rPr lang="ru-RU" sz="3200" dirty="0" smtClean="0">
                <a:latin typeface="Raleway" panose="020B0503030101060003" pitchFamily="34" charset="-52"/>
              </a:rPr>
              <a:t>.</a:t>
            </a:r>
            <a:endParaRPr lang="ru-RU" sz="3200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70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2448" y="2766218"/>
            <a:ext cx="10515600" cy="1325563"/>
          </a:xfrm>
        </p:spPr>
        <p:txBody>
          <a:bodyPr>
            <a:noAutofit/>
          </a:bodyPr>
          <a:lstStyle/>
          <a:p>
            <a:r>
              <a:rPr lang="ru-RU" sz="10000" dirty="0" smtClean="0">
                <a:latin typeface="Bebas Neue Bold" panose="020B0606020202050201" pitchFamily="34" charset="-52"/>
              </a:rPr>
              <a:t> Благодар</a:t>
            </a:r>
            <a:r>
              <a:rPr lang="ru-RU" sz="10000" dirty="0" smtClean="0">
                <a:latin typeface="Bebas Neue Bold" panose="020B0606020202050201" pitchFamily="34" charset="-52"/>
              </a:rPr>
              <a:t>Ю</a:t>
            </a:r>
            <a:r>
              <a:rPr lang="en-US" sz="10000" dirty="0" smtClean="0">
                <a:latin typeface="Bebas Neue Bold" panose="020B0606020202050201" pitchFamily="34" charset="-52"/>
              </a:rPr>
              <a:t/>
            </a:r>
            <a:br>
              <a:rPr lang="en-US" sz="10000" dirty="0" smtClean="0">
                <a:latin typeface="Bebas Neue Bold" panose="020B0606020202050201" pitchFamily="34" charset="-52"/>
              </a:rPr>
            </a:br>
            <a:r>
              <a:rPr lang="ru-RU" sz="10000" dirty="0" smtClean="0">
                <a:latin typeface="Bebas Neue Bold" panose="020B0606020202050201" pitchFamily="34" charset="-52"/>
              </a:rPr>
              <a:t>за внимание</a:t>
            </a:r>
            <a:endParaRPr lang="ru-RU" sz="10000" dirty="0">
              <a:latin typeface="Bebas Neue Bold" panose="020B060602020205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2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План задачи.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Raleway" panose="020B0503030101060003" pitchFamily="34" charset="-52"/>
              </a:rPr>
              <a:t>Разработать проект – приложение с графическим интерфейсом на языке </a:t>
            </a:r>
            <a:r>
              <a:rPr lang="en-US" dirty="0" smtClean="0">
                <a:latin typeface="Raleway" panose="020B0503030101060003" pitchFamily="34" charset="-52"/>
              </a:rPr>
              <a:t>Python, </a:t>
            </a:r>
            <a:r>
              <a:rPr lang="ru-RU" dirty="0" smtClean="0">
                <a:latin typeface="Raleway" panose="020B0503030101060003" pitchFamily="34" charset="-52"/>
              </a:rPr>
              <a:t>реализующее функции </a:t>
            </a:r>
            <a:r>
              <a:rPr lang="ru-RU" dirty="0" smtClean="0">
                <a:latin typeface="Raleway" panose="020B0503030101060003" pitchFamily="34" charset="-52"/>
              </a:rPr>
              <a:t>кулинарной</a:t>
            </a:r>
            <a:r>
              <a:rPr lang="ru-RU" dirty="0" smtClean="0">
                <a:latin typeface="Raleway" panose="020B0503030101060003" pitchFamily="34" charset="-52"/>
              </a:rPr>
              <a:t>, </a:t>
            </a:r>
            <a:r>
              <a:rPr lang="ru-RU" dirty="0" smtClean="0">
                <a:latin typeface="Raleway" panose="020B0503030101060003" pitchFamily="34" charset="-52"/>
              </a:rPr>
              <a:t>выполняющее следующие функции: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Raleway" panose="020B0503030101060003" pitchFamily="34" charset="-52"/>
              </a:rPr>
              <a:t>Разработка нескольких уровней</a:t>
            </a:r>
            <a:r>
              <a:rPr lang="ru-RU" dirty="0" smtClean="0">
                <a:latin typeface="Raleway" panose="020B0503030101060003" pitchFamily="34" charset="-52"/>
              </a:rPr>
              <a:t>.</a:t>
            </a:r>
            <a:endParaRPr lang="ru-RU" dirty="0" smtClean="0">
              <a:latin typeface="Raleway" panose="020B0503030101060003" pitchFamily="34" charset="-52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Raleway" panose="020B0503030101060003" pitchFamily="34" charset="-52"/>
              </a:rPr>
              <a:t>Создание без рамочного окна</a:t>
            </a:r>
            <a:r>
              <a:rPr lang="ru-RU" dirty="0" smtClean="0">
                <a:latin typeface="Raleway" panose="020B0503030101060003" pitchFamily="34" charset="-52"/>
              </a:rPr>
              <a:t>.</a:t>
            </a:r>
            <a:endParaRPr lang="ru-RU" dirty="0" smtClean="0">
              <a:latin typeface="Raleway" panose="020B0503030101060003" pitchFamily="34" charset="-52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Raleway" panose="020B0503030101060003" pitchFamily="34" charset="-52"/>
              </a:rPr>
              <a:t>Создание собственной кнопки выхода.</a:t>
            </a:r>
            <a:endParaRPr lang="ru-RU" dirty="0" smtClean="0">
              <a:latin typeface="Raleway" panose="020B0503030101060003" pitchFamily="34" charset="-52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Raleway" panose="020B0503030101060003" pitchFamily="34" charset="-52"/>
              </a:rPr>
              <a:t>Реали</a:t>
            </a:r>
            <a:r>
              <a:rPr lang="ru-RU" dirty="0" smtClean="0">
                <a:latin typeface="Raleway" panose="020B0503030101060003" pitchFamily="34" charset="-52"/>
              </a:rPr>
              <a:t>зация кулинарных механик</a:t>
            </a:r>
            <a:r>
              <a:rPr lang="ru-RU" dirty="0" smtClean="0">
                <a:latin typeface="Raleway" panose="020B0503030101060003" pitchFamily="34" charset="-52"/>
              </a:rPr>
              <a:t>.</a:t>
            </a:r>
            <a:endParaRPr lang="ru-RU" dirty="0" smtClean="0">
              <a:latin typeface="Raleway" panose="020B0503030101060003" pitchFamily="34" charset="-52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Raleway" panose="020B0503030101060003" pitchFamily="34" charset="-52"/>
              </a:rPr>
              <a:t>Реализация подачи блюд.</a:t>
            </a:r>
            <a:endParaRPr lang="ru-RU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34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Интерфейс приложения</a:t>
            </a:r>
            <a:endParaRPr lang="ru-RU" dirty="0">
              <a:latin typeface="Bebas Neue Bold" panose="020B0606020202050201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6" y="2215978"/>
            <a:ext cx="5560210" cy="30977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41" y="2215977"/>
            <a:ext cx="5583905" cy="30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Среда разработки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94960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*Отрезок кода программы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10184" y="5790895"/>
            <a:ext cx="11586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Raleway" panose="020B0503030101060003" pitchFamily="34" charset="-52"/>
              </a:rPr>
              <a:t>Для разработки программы </a:t>
            </a:r>
            <a:r>
              <a:rPr lang="ru-RU" sz="2400" dirty="0" smtClean="0">
                <a:latin typeface="Raleway" panose="020B0503030101060003" pitchFamily="34" charset="-52"/>
              </a:rPr>
              <a:t>«</a:t>
            </a:r>
            <a:r>
              <a:rPr lang="en-US" sz="2400" dirty="0" smtClean="0">
                <a:latin typeface="Raleway" panose="020B0503030101060003" pitchFamily="34" charset="-52"/>
              </a:rPr>
              <a:t>MIHALIN</a:t>
            </a:r>
            <a:r>
              <a:rPr lang="ru-RU" sz="2400" dirty="0" smtClean="0">
                <a:latin typeface="Raleway" panose="020B0503030101060003" pitchFamily="34" charset="-52"/>
              </a:rPr>
              <a:t>» </a:t>
            </a:r>
            <a:r>
              <a:rPr lang="ru-RU" sz="2400" dirty="0" smtClean="0">
                <a:latin typeface="Raleway" panose="020B0503030101060003" pitchFamily="34" charset="-52"/>
              </a:rPr>
              <a:t>была выбрана среда разработки</a:t>
            </a:r>
          </a:p>
          <a:p>
            <a:r>
              <a:rPr lang="en-US" sz="2400" dirty="0" err="1" smtClean="0">
                <a:latin typeface="Raleway" panose="020B0503030101060003" pitchFamily="34" charset="-52"/>
              </a:rPr>
              <a:t>PyCharm</a:t>
            </a:r>
            <a:r>
              <a:rPr lang="ru-RU" sz="2400" dirty="0" smtClean="0">
                <a:latin typeface="Raleway" panose="020B0503030101060003" pitchFamily="34" charset="-52"/>
              </a:rPr>
              <a:t>, так как он удобен для написания кода, использующий разные файлы</a:t>
            </a:r>
            <a:endParaRPr lang="ru-RU" sz="2400" dirty="0">
              <a:latin typeface="Raleway" panose="020B0503030101060003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" y="1695922"/>
            <a:ext cx="6162054" cy="34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Использованные технологии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Raleway" panose="020B0503030101060003" pitchFamily="34" charset="-52"/>
              </a:rPr>
              <a:t>Для работы проекта я использовал библиотеку </a:t>
            </a:r>
            <a:r>
              <a:rPr lang="en-US" dirty="0" smtClean="0">
                <a:latin typeface="Raleway" panose="020B0503030101060003" pitchFamily="34" charset="-52"/>
              </a:rPr>
              <a:t>PyGame</a:t>
            </a:r>
          </a:p>
          <a:p>
            <a:pPr marL="0" indent="0">
              <a:buNone/>
            </a:pPr>
            <a:endParaRPr lang="en-US" dirty="0">
              <a:latin typeface="Raleway" panose="020B0503030101060003" pitchFamily="34" charset="-52"/>
            </a:endParaRPr>
          </a:p>
          <a:p>
            <a:pPr marL="0" indent="0">
              <a:buNone/>
            </a:pPr>
            <a:r>
              <a:rPr lang="ru-RU" dirty="0"/>
              <a:t>Pygame — набор модулей языка программирования </a:t>
            </a:r>
            <a:r>
              <a:rPr lang="ru-RU" dirty="0" err="1"/>
              <a:t>Python</a:t>
            </a:r>
            <a:r>
              <a:rPr lang="ru-RU" dirty="0"/>
              <a:t>, предназначенный для написания компьютерных игр и мультимедиа-приложений</a:t>
            </a:r>
            <a:endParaRPr lang="en-US" dirty="0" smtClean="0">
              <a:latin typeface="Raleway" panose="020B0503030101060003" pitchFamily="34" charset="-52"/>
            </a:endParaRPr>
          </a:p>
        </p:txBody>
      </p:sp>
      <p:pic>
        <p:nvPicPr>
          <p:cNvPr id="1026" name="Picture 2" descr="upload.wikimedia.org/wikipedia/ru/0/0f/Pygame_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9" y="4777216"/>
            <a:ext cx="56292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Использованные модули и библиотеки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aleway" panose="020B0503030101060003" pitchFamily="34" charset="-52"/>
              </a:rPr>
              <a:t>PyGame</a:t>
            </a:r>
            <a:r>
              <a:rPr lang="en-US" dirty="0" smtClean="0">
                <a:latin typeface="Raleway" panose="020B0503030101060003" pitchFamily="34" charset="-52"/>
              </a:rPr>
              <a:t>– </a:t>
            </a:r>
            <a:r>
              <a:rPr lang="ru-RU" dirty="0" smtClean="0">
                <a:latin typeface="Raleway" panose="020B0503030101060003" pitchFamily="34" charset="-52"/>
              </a:rPr>
              <a:t>внешняя библиотека для создания графического интерфейса</a:t>
            </a:r>
          </a:p>
          <a:p>
            <a:pPr marL="0" indent="0">
              <a:buNone/>
            </a:pPr>
            <a:r>
              <a:rPr lang="en-US" dirty="0" smtClean="0">
                <a:latin typeface="Raleway" panose="020B0503030101060003" pitchFamily="34" charset="-52"/>
              </a:rPr>
              <a:t>Sys – </a:t>
            </a:r>
            <a:r>
              <a:rPr lang="ru-RU" dirty="0" smtClean="0">
                <a:latin typeface="Raleway" panose="020B0503030101060003" pitchFamily="34" charset="-52"/>
              </a:rPr>
              <a:t>стандартная системная библиотека</a:t>
            </a:r>
            <a:endParaRPr lang="ru-RU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91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Использованные при </a:t>
            </a:r>
            <a:r>
              <a:rPr lang="ru-RU" dirty="0" smtClean="0">
                <a:latin typeface="Bebas Neue Bold" panose="020B0606020202050201" pitchFamily="34" charset="-52"/>
              </a:rPr>
              <a:t>разработк</a:t>
            </a:r>
            <a:r>
              <a:rPr lang="ru-RU" dirty="0">
                <a:latin typeface="Bebas Neue Bold" panose="020B0606020202050201" pitchFamily="34" charset="-52"/>
              </a:rPr>
              <a:t>е</a:t>
            </a:r>
            <a:r>
              <a:rPr lang="ru-RU" dirty="0" smtClean="0">
                <a:latin typeface="Bebas Neue Bold" panose="020B0606020202050201" pitchFamily="34" charset="-52"/>
              </a:rPr>
              <a:t> источники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Raleway" panose="020B0503030101060003" pitchFamily="34" charset="-52"/>
                <a:hlinkClick r:id="rId2"/>
              </a:rPr>
              <a:t>https://</a:t>
            </a:r>
            <a:r>
              <a:rPr lang="en-US" dirty="0" smtClean="0">
                <a:latin typeface="Raleway" panose="020B0503030101060003" pitchFamily="34" charset="-52"/>
                <a:hlinkClick r:id="rId2"/>
              </a:rPr>
              <a:t>python-course.readthedocs.io/projects/elementary/en/latest/lessons/18-pygame.html</a:t>
            </a:r>
            <a:endParaRPr lang="en-US" dirty="0" smtClean="0">
              <a:latin typeface="Raleway" panose="020B0503030101060003" pitchFamily="34" charset="-52"/>
            </a:endParaRPr>
          </a:p>
          <a:p>
            <a:pPr marL="0" indent="0">
              <a:buNone/>
            </a:pPr>
            <a:endParaRPr lang="en-US" dirty="0">
              <a:latin typeface="Raleway" panose="020B0503030101060003" pitchFamily="34" charset="-52"/>
            </a:endParaRPr>
          </a:p>
          <a:p>
            <a:pPr marL="0" indent="0">
              <a:buNone/>
            </a:pPr>
            <a:r>
              <a:rPr lang="en-US" dirty="0">
                <a:latin typeface="Raleway" panose="020B0503030101060003" pitchFamily="34" charset="-52"/>
              </a:rPr>
              <a:t>https://www.pygame.org/docs/</a:t>
            </a:r>
            <a:endParaRPr lang="ru-RU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261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Распространение проекта</a:t>
            </a:r>
            <a:endParaRPr lang="ru-RU" dirty="0">
              <a:latin typeface="Bebas Neue Bold" panose="020B0606020202050201" pitchFamily="34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613"/>
            <a:ext cx="870706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Bold" panose="020B0606020202050201" pitchFamily="34" charset="-52"/>
              </a:rPr>
              <a:t>                                     </a:t>
            </a:r>
            <a:r>
              <a:rPr lang="ru-RU" dirty="0" smtClean="0">
                <a:latin typeface="Bebas Neue Bold" panose="020B0606020202050201" pitchFamily="34" charset="-52"/>
              </a:rPr>
              <a:t>       КОД </a:t>
            </a:r>
            <a:r>
              <a:rPr lang="ru-RU" dirty="0" smtClean="0">
                <a:latin typeface="Bebas Neue Bold" panose="020B0606020202050201" pitchFamily="34" charset="-52"/>
              </a:rPr>
              <a:t>НА </a:t>
            </a:r>
            <a:r>
              <a:rPr lang="en-US" dirty="0" smtClean="0">
                <a:latin typeface="Bebas Neue Bold" panose="020B0606020202050201" pitchFamily="34" charset="-52"/>
              </a:rPr>
              <a:t>GITHUB </a:t>
            </a:r>
            <a:endParaRPr lang="ru-RU" dirty="0">
              <a:latin typeface="Bebas Neue Bold" panose="020B0606020202050201" pitchFamily="34" charset="-52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858169"/>
            <a:ext cx="4286250" cy="4286250"/>
          </a:xfrm>
        </p:spPr>
      </p:pic>
    </p:spTree>
    <p:extLst>
      <p:ext uri="{BB962C8B-B14F-4D97-AF65-F5344CB8AC3E}">
        <p14:creationId xmlns:p14="http://schemas.microsoft.com/office/powerpoint/2010/main" val="1253268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160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Bebas Neue Bold</vt:lpstr>
      <vt:lpstr>Calibri</vt:lpstr>
      <vt:lpstr>Calibri Light</vt:lpstr>
      <vt:lpstr>Raleway</vt:lpstr>
      <vt:lpstr>Тема Office</vt:lpstr>
      <vt:lpstr>MIHALIN CHALLENGE</vt:lpstr>
      <vt:lpstr>План задачи.</vt:lpstr>
      <vt:lpstr>Интерфейс приложения</vt:lpstr>
      <vt:lpstr>Среда разработки</vt:lpstr>
      <vt:lpstr>Использованные технологии</vt:lpstr>
      <vt:lpstr>Использованные модули и библиотеки</vt:lpstr>
      <vt:lpstr>Использованные при разработке источники</vt:lpstr>
      <vt:lpstr>Распространение проекта</vt:lpstr>
      <vt:lpstr>                                            КОД НА GITHUB </vt:lpstr>
      <vt:lpstr> БлагодарЮ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Сэнди</dc:title>
  <dc:creator>Misha Shubin</dc:creator>
  <cp:lastModifiedBy>Misha Shubin</cp:lastModifiedBy>
  <cp:revision>10</cp:revision>
  <dcterms:created xsi:type="dcterms:W3CDTF">2021-11-16T11:24:15Z</dcterms:created>
  <dcterms:modified xsi:type="dcterms:W3CDTF">2022-01-28T21:11:29Z</dcterms:modified>
</cp:coreProperties>
</file>