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6234"/>
    <a:srgbClr val="00B050"/>
    <a:srgbClr val="667B3D"/>
    <a:srgbClr val="00B8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51" autoAdjust="0"/>
    <p:restoredTop sz="94660"/>
  </p:normalViewPr>
  <p:slideViewPr>
    <p:cSldViewPr snapToGrid="0">
      <p:cViewPr>
        <p:scale>
          <a:sx n="20" d="100"/>
          <a:sy n="20" d="100"/>
        </p:scale>
        <p:origin x="3374" y="8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D875-B1CB-4BC9-88A8-E6EDCE72E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A42F7-B1E5-4672-8364-8B0AEF0BD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19CB2-30A0-4288-AE47-0A4FDEF0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6741-0E1D-4B66-B845-D8F59A7E3054}" type="datetimeFigureOut">
              <a:rPr lang="en-AT" smtClean="0"/>
              <a:t>09/10/2020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86983-DF80-44B2-8FBA-DF047A1A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6EE0F-94C8-4D0C-AB10-3A35CCF5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F2F1-2196-471E-B04A-E2B178D95BC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0833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51C0-D428-4F6A-94D7-B2942246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685E1-C265-4169-ABE7-632993F06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BA274-B0D5-4416-B5B4-FC221AD3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6741-0E1D-4B66-B845-D8F59A7E3054}" type="datetimeFigureOut">
              <a:rPr lang="en-AT" smtClean="0"/>
              <a:t>09/10/2020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02FAF-5012-4473-85EC-F4A50B00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ADAF5-5443-4130-AC2B-C87CC8F8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F2F1-2196-471E-B04A-E2B178D95BC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58373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08535-98FA-4819-9A8A-A532801DD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19D3E-8FFA-4F00-BBB0-6703C7C54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34647-EE96-4B4D-B301-E9805941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6741-0E1D-4B66-B845-D8F59A7E3054}" type="datetimeFigureOut">
              <a:rPr lang="en-AT" smtClean="0"/>
              <a:t>09/10/2020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CAE72-E601-4C5F-B143-62CC6F6C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BEB85-DF26-4EA0-B9C6-1F552DD1A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F2F1-2196-471E-B04A-E2B178D95BC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1063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5B73-BE51-4B39-A22C-807D8D4A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07F12-730F-42CB-B99E-B7C6FE476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2A111-033A-47F1-9ED1-FE190E7E6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6741-0E1D-4B66-B845-D8F59A7E3054}" type="datetimeFigureOut">
              <a:rPr lang="en-AT" smtClean="0"/>
              <a:t>09/10/2020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FBD5F-5EEA-4619-B07F-C1498C02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F5798-2645-4FCA-8647-33600FB2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F2F1-2196-471E-B04A-E2B178D95BC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3428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0BA9F-B048-4718-9CB7-670ECB4F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EE166-48DF-4F92-A3CA-3EAFE3379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88C5F-58F5-49A0-BE4A-7FAA9450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6741-0E1D-4B66-B845-D8F59A7E3054}" type="datetimeFigureOut">
              <a:rPr lang="en-AT" smtClean="0"/>
              <a:t>09/10/2020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666F5-9105-4434-AFB0-7339F58CB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2BB30-072C-408E-B4D4-1A5F128A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F2F1-2196-471E-B04A-E2B178D95BC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4016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B3AC-D36C-44C4-8A4F-0EB96D49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3784B-DAC7-4592-94E9-266E157F2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8AA1A-D59D-46EB-9722-28379D88A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F2D99-F2A3-4F3F-A4B1-892263D1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6741-0E1D-4B66-B845-D8F59A7E3054}" type="datetimeFigureOut">
              <a:rPr lang="en-AT" smtClean="0"/>
              <a:t>09/10/2020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DB2DA-ECC8-453B-AC4A-2E61BCD6D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82F75-0877-432A-A312-0E9E863E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F2F1-2196-471E-B04A-E2B178D95BC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24722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E642-C3DF-44D9-91CC-B4CEB2BDB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1A368-AADB-42CD-905B-E36397094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913D7-1159-4E58-B9F3-901E92A79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F32D5-9D4D-400A-9067-AF410E6D8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103AE5-E954-4C33-8F38-C57EA3CF3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085D06-E68C-4E1D-BD18-0F09166E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6741-0E1D-4B66-B845-D8F59A7E3054}" type="datetimeFigureOut">
              <a:rPr lang="en-AT" smtClean="0"/>
              <a:t>09/10/2020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5B7EC-E3B2-4C9F-8585-64190FEA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D6D81-567E-42F9-94B6-B39B59EC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F2F1-2196-471E-B04A-E2B178D95BC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99245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E22A-BD3A-43AB-9659-E16E4456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E0E14-2B21-4DF4-B164-68B1FAFA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6741-0E1D-4B66-B845-D8F59A7E3054}" type="datetimeFigureOut">
              <a:rPr lang="en-AT" smtClean="0"/>
              <a:t>09/10/2020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97442-6D74-491A-9E50-DE5B48084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F5C63-CB67-4B20-983E-B4C1D11A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F2F1-2196-471E-B04A-E2B178D95BC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6104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765BB0-5ED9-4021-80F6-01190BFC2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6741-0E1D-4B66-B845-D8F59A7E3054}" type="datetimeFigureOut">
              <a:rPr lang="en-AT" smtClean="0"/>
              <a:t>09/10/2020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04E5C-7957-49D3-ACC6-9FE67D90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4859D-197B-474C-AF7A-FCBAA4C0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F2F1-2196-471E-B04A-E2B178D95BC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2770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E52E-1678-43E8-9DE0-5E0BAB590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DFF16-CDAB-452A-8C38-D01B223F2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119AF-E8ED-4779-B9C0-B1ECF21ED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14979-5D99-474C-897A-6BD64CFE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6741-0E1D-4B66-B845-D8F59A7E3054}" type="datetimeFigureOut">
              <a:rPr lang="en-AT" smtClean="0"/>
              <a:t>09/10/2020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FE44B-E26D-4B42-A03E-1585ECBD6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D5FD9-EBDF-4145-9B25-EFBE1D4F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F2F1-2196-471E-B04A-E2B178D95BC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5733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1A74-A9B4-4B26-B7F9-32762F7B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B51E9-C73F-4292-89DE-5CD8A0021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B9B17-8DC9-434A-9D67-89901E756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3B41A-9DA2-41F2-87BD-8A2FE80B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6741-0E1D-4B66-B845-D8F59A7E3054}" type="datetimeFigureOut">
              <a:rPr lang="en-AT" smtClean="0"/>
              <a:t>09/10/2020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72642-2DB5-4E7F-A14A-2DECF606A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CBEDE-0BE8-49D0-A2DC-2638C38F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F2F1-2196-471E-B04A-E2B178D95BC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813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81D3E0-6AED-41C4-943D-D60AC9603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CAAC5-D499-4428-A027-04E76EDA7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E151-AE92-4357-9634-0A89E2FA9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6741-0E1D-4B66-B845-D8F59A7E3054}" type="datetimeFigureOut">
              <a:rPr lang="en-AT" smtClean="0"/>
              <a:t>09/10/2020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EEDF3-2909-4067-8C30-95E2D66C1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838E8-FF57-4CE2-91D0-05E59764A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5F2F1-2196-471E-B04A-E2B178D95BC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9966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CBA2-D38E-43A4-BB74-15C3E89E45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AC5FF-8295-48BC-B982-9265D73504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D6D3E-FCBE-47B7-95AC-CBBC260E1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5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4B9CFB-8346-44C2-BD68-5EBA39F3769F}"/>
              </a:ext>
            </a:extLst>
          </p:cNvPr>
          <p:cNvSpPr/>
          <p:nvPr/>
        </p:nvSpPr>
        <p:spPr>
          <a:xfrm>
            <a:off x="1187400" y="263250"/>
            <a:ext cx="3600000" cy="36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1950CF-4EEB-4502-AAD0-397F5A8D6288}"/>
              </a:ext>
            </a:extLst>
          </p:cNvPr>
          <p:cNvSpPr/>
          <p:nvPr/>
        </p:nvSpPr>
        <p:spPr>
          <a:xfrm>
            <a:off x="-514900" y="5670550"/>
            <a:ext cx="1440000" cy="1440000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Wheat</a:t>
            </a:r>
            <a:endParaRPr lang="en-A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52A446-BDCF-40AE-9C7D-3E47C7CB5939}"/>
              </a:ext>
            </a:extLst>
          </p:cNvPr>
          <p:cNvSpPr/>
          <p:nvPr/>
        </p:nvSpPr>
        <p:spPr>
          <a:xfrm>
            <a:off x="-514900" y="7110550"/>
            <a:ext cx="2880000" cy="1440000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Sugarcane</a:t>
            </a:r>
            <a:endParaRPr lang="en-A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2839A7-E361-4911-9217-E1A596859B4F}"/>
              </a:ext>
            </a:extLst>
          </p:cNvPr>
          <p:cNvSpPr/>
          <p:nvPr/>
        </p:nvSpPr>
        <p:spPr>
          <a:xfrm>
            <a:off x="2365100" y="5670550"/>
            <a:ext cx="2880000" cy="2880000"/>
          </a:xfrm>
          <a:prstGeom prst="rect">
            <a:avLst/>
          </a:prstGeom>
          <a:solidFill>
            <a:srgbClr val="7C623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Fallow</a:t>
            </a:r>
            <a:endParaRPr lang="en-A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AA534B-27D4-4D2F-8F28-4BF1883A6951}"/>
              </a:ext>
            </a:extLst>
          </p:cNvPr>
          <p:cNvSpPr/>
          <p:nvPr/>
        </p:nvSpPr>
        <p:spPr>
          <a:xfrm>
            <a:off x="925100" y="5670550"/>
            <a:ext cx="1440000" cy="1440000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Sorghum</a:t>
            </a:r>
            <a:endParaRPr lang="en-AT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8C4B7E-E3B6-4B3A-A1B3-2355B79F86E3}"/>
              </a:ext>
            </a:extLst>
          </p:cNvPr>
          <p:cNvSpPr/>
          <p:nvPr/>
        </p:nvSpPr>
        <p:spPr>
          <a:xfrm>
            <a:off x="6114500" y="549000"/>
            <a:ext cx="5760000" cy="57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CF271A-E833-4A7A-B667-6DF8E8DDCFC9}"/>
              </a:ext>
            </a:extLst>
          </p:cNvPr>
          <p:cNvSpPr/>
          <p:nvPr/>
        </p:nvSpPr>
        <p:spPr>
          <a:xfrm>
            <a:off x="6114500" y="3429000"/>
            <a:ext cx="1440000" cy="1440000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Wheat</a:t>
            </a:r>
            <a:endParaRPr lang="en-A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F7247D-F8CB-44BB-A2D8-DE4E22CED01C}"/>
              </a:ext>
            </a:extLst>
          </p:cNvPr>
          <p:cNvSpPr/>
          <p:nvPr/>
        </p:nvSpPr>
        <p:spPr>
          <a:xfrm>
            <a:off x="6114500" y="4869000"/>
            <a:ext cx="2880000" cy="1440000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Sugarcane</a:t>
            </a:r>
            <a:endParaRPr lang="en-AT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6CBE63-4D4B-49B9-AC06-0D84E10E72A9}"/>
              </a:ext>
            </a:extLst>
          </p:cNvPr>
          <p:cNvSpPr/>
          <p:nvPr/>
        </p:nvSpPr>
        <p:spPr>
          <a:xfrm>
            <a:off x="8994500" y="3429000"/>
            <a:ext cx="2880000" cy="2880000"/>
          </a:xfrm>
          <a:prstGeom prst="rect">
            <a:avLst/>
          </a:prstGeom>
          <a:solidFill>
            <a:srgbClr val="7C623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Fallow</a:t>
            </a:r>
            <a:endParaRPr lang="en-AT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541CED-7D49-4A94-8EDA-EDFE8182CF10}"/>
              </a:ext>
            </a:extLst>
          </p:cNvPr>
          <p:cNvSpPr/>
          <p:nvPr/>
        </p:nvSpPr>
        <p:spPr>
          <a:xfrm>
            <a:off x="7554500" y="3429000"/>
            <a:ext cx="1440000" cy="1440000"/>
          </a:xfrm>
          <a:prstGeom prst="rect">
            <a:avLst/>
          </a:prstGeom>
          <a:solidFill>
            <a:srgbClr val="7C623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5E936BF-9094-41E2-A60D-E2122B687E35}"/>
              </a:ext>
            </a:extLst>
          </p:cNvPr>
          <p:cNvSpPr/>
          <p:nvPr/>
        </p:nvSpPr>
        <p:spPr>
          <a:xfrm>
            <a:off x="1187400" y="263250"/>
            <a:ext cx="1800000" cy="1794150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General land</a:t>
            </a:r>
            <a:endParaRPr lang="en-A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27A09F-ED8A-4024-8198-479B5C23BB0A}"/>
              </a:ext>
            </a:extLst>
          </p:cNvPr>
          <p:cNvSpPr/>
          <p:nvPr/>
        </p:nvSpPr>
        <p:spPr>
          <a:xfrm>
            <a:off x="2987400" y="263250"/>
            <a:ext cx="1800000" cy="1794150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Fallow</a:t>
            </a:r>
          </a:p>
        </p:txBody>
      </p:sp>
    </p:spTree>
    <p:extLst>
      <p:ext uri="{BB962C8B-B14F-4D97-AF65-F5344CB8AC3E}">
        <p14:creationId xmlns:p14="http://schemas.microsoft.com/office/powerpoint/2010/main" val="224276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4B9CFB-8346-44C2-BD68-5EBA39F3769F}"/>
              </a:ext>
            </a:extLst>
          </p:cNvPr>
          <p:cNvSpPr/>
          <p:nvPr/>
        </p:nvSpPr>
        <p:spPr>
          <a:xfrm>
            <a:off x="-181525" y="4600298"/>
            <a:ext cx="5760000" cy="57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1950CF-4EEB-4502-AAD0-397F5A8D6288}"/>
              </a:ext>
            </a:extLst>
          </p:cNvPr>
          <p:cNvSpPr/>
          <p:nvPr/>
        </p:nvSpPr>
        <p:spPr>
          <a:xfrm>
            <a:off x="-181525" y="7480298"/>
            <a:ext cx="2880000" cy="144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Wheat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52A446-BDCF-40AE-9C7D-3E47C7CB5939}"/>
              </a:ext>
            </a:extLst>
          </p:cNvPr>
          <p:cNvSpPr/>
          <p:nvPr/>
        </p:nvSpPr>
        <p:spPr>
          <a:xfrm>
            <a:off x="-181526" y="8920298"/>
            <a:ext cx="5759999" cy="144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Sugarcane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2839A7-E361-4911-9217-E1A596859B4F}"/>
              </a:ext>
            </a:extLst>
          </p:cNvPr>
          <p:cNvSpPr/>
          <p:nvPr/>
        </p:nvSpPr>
        <p:spPr>
          <a:xfrm>
            <a:off x="2698475" y="7480298"/>
            <a:ext cx="2880000" cy="1440000"/>
          </a:xfrm>
          <a:prstGeom prst="rect">
            <a:avLst/>
          </a:prstGeom>
          <a:solidFill>
            <a:srgbClr val="7C6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8C4B7E-E3B6-4B3A-A1B3-2355B79F86E3}"/>
              </a:ext>
            </a:extLst>
          </p:cNvPr>
          <p:cNvSpPr/>
          <p:nvPr/>
        </p:nvSpPr>
        <p:spPr>
          <a:xfrm>
            <a:off x="6146248" y="-2486300"/>
            <a:ext cx="5760000" cy="57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F7247D-F8CB-44BB-A2D8-DE4E22CED01C}"/>
              </a:ext>
            </a:extLst>
          </p:cNvPr>
          <p:cNvSpPr/>
          <p:nvPr/>
        </p:nvSpPr>
        <p:spPr>
          <a:xfrm>
            <a:off x="6146248" y="1833700"/>
            <a:ext cx="5760000" cy="144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Sugarcane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6CBE63-4D4B-49B9-AC06-0D84E10E72A9}"/>
              </a:ext>
            </a:extLst>
          </p:cNvPr>
          <p:cNvSpPr/>
          <p:nvPr/>
        </p:nvSpPr>
        <p:spPr>
          <a:xfrm>
            <a:off x="9026248" y="393700"/>
            <a:ext cx="2880000" cy="1440000"/>
          </a:xfrm>
          <a:prstGeom prst="rect">
            <a:avLst/>
          </a:prstGeom>
          <a:solidFill>
            <a:srgbClr val="667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541CED-7D49-4A94-8EDA-EDFE8182CF10}"/>
              </a:ext>
            </a:extLst>
          </p:cNvPr>
          <p:cNvSpPr/>
          <p:nvPr/>
        </p:nvSpPr>
        <p:spPr>
          <a:xfrm>
            <a:off x="7586241" y="393700"/>
            <a:ext cx="1576362" cy="1440000"/>
          </a:xfrm>
          <a:prstGeom prst="rect">
            <a:avLst/>
          </a:prstGeom>
          <a:solidFill>
            <a:srgbClr val="7C6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>
                <a:latin typeface="Abadi" panose="020B0604020104020204" pitchFamily="34" charset="0"/>
              </a:rPr>
              <a:t>Fallow</a:t>
            </a:r>
            <a:endParaRPr lang="en-AT" sz="2400" i="1">
              <a:latin typeface="Abadi" panose="020B06040201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5E936BF-9094-41E2-A60D-E2122B687E35}"/>
              </a:ext>
            </a:extLst>
          </p:cNvPr>
          <p:cNvSpPr/>
          <p:nvPr/>
        </p:nvSpPr>
        <p:spPr>
          <a:xfrm>
            <a:off x="-181525" y="4600298"/>
            <a:ext cx="5760000" cy="2880000"/>
          </a:xfrm>
          <a:prstGeom prst="rect">
            <a:avLst/>
          </a:prstGeom>
          <a:solidFill>
            <a:srgbClr val="7C6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Fallow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C8252E-3079-4FDA-BC66-A78A16EC49BF}"/>
              </a:ext>
            </a:extLst>
          </p:cNvPr>
          <p:cNvSpPr/>
          <p:nvPr/>
        </p:nvSpPr>
        <p:spPr>
          <a:xfrm>
            <a:off x="6146243" y="-2486300"/>
            <a:ext cx="5760005" cy="2880000"/>
          </a:xfrm>
          <a:prstGeom prst="rect">
            <a:avLst/>
          </a:prstGeom>
          <a:solidFill>
            <a:srgbClr val="667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General land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9352AD-EC53-401C-83FA-B1E643DA27C5}"/>
              </a:ext>
            </a:extLst>
          </p:cNvPr>
          <p:cNvSpPr/>
          <p:nvPr/>
        </p:nvSpPr>
        <p:spPr>
          <a:xfrm>
            <a:off x="6146241" y="393698"/>
            <a:ext cx="1440000" cy="144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>
                <a:latin typeface="Abadi" panose="020B0604020104020204" pitchFamily="34" charset="0"/>
              </a:rPr>
              <a:t>Sorghum</a:t>
            </a:r>
            <a:endParaRPr lang="en-AT" sz="2400" i="1">
              <a:latin typeface="Abadi" panose="020B06040201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E1C992-370F-44DA-A6A8-3EA355728DE8}"/>
              </a:ext>
            </a:extLst>
          </p:cNvPr>
          <p:cNvSpPr/>
          <p:nvPr/>
        </p:nvSpPr>
        <p:spPr>
          <a:xfrm>
            <a:off x="12474021" y="-2486302"/>
            <a:ext cx="5760000" cy="57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0C00B5C-D224-416C-B8E7-DE9DDB5A5D66}"/>
              </a:ext>
            </a:extLst>
          </p:cNvPr>
          <p:cNvSpPr/>
          <p:nvPr/>
        </p:nvSpPr>
        <p:spPr>
          <a:xfrm>
            <a:off x="15354021" y="1833700"/>
            <a:ext cx="2880000" cy="1439998"/>
          </a:xfrm>
          <a:prstGeom prst="rect">
            <a:avLst/>
          </a:prstGeom>
          <a:solidFill>
            <a:srgbClr val="7C6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79E2FF6-CAF5-4D5D-9839-BC8B36571D91}"/>
              </a:ext>
            </a:extLst>
          </p:cNvPr>
          <p:cNvSpPr/>
          <p:nvPr/>
        </p:nvSpPr>
        <p:spPr>
          <a:xfrm>
            <a:off x="12474019" y="393698"/>
            <a:ext cx="2880000" cy="2880000"/>
          </a:xfrm>
          <a:prstGeom prst="rect">
            <a:avLst/>
          </a:prstGeom>
          <a:solidFill>
            <a:srgbClr val="7C6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Fallow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7D3D2C-9918-4E38-8CE3-C024D7DE8E0B}"/>
              </a:ext>
            </a:extLst>
          </p:cNvPr>
          <p:cNvSpPr/>
          <p:nvPr/>
        </p:nvSpPr>
        <p:spPr>
          <a:xfrm>
            <a:off x="13914021" y="-2486302"/>
            <a:ext cx="4320000" cy="2880000"/>
          </a:xfrm>
          <a:prstGeom prst="rect">
            <a:avLst/>
          </a:prstGeom>
          <a:solidFill>
            <a:srgbClr val="667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General land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9EF5F93-0AE1-4CE8-A8B3-17FE328D63E8}"/>
              </a:ext>
            </a:extLst>
          </p:cNvPr>
          <p:cNvSpPr/>
          <p:nvPr/>
        </p:nvSpPr>
        <p:spPr>
          <a:xfrm>
            <a:off x="12474021" y="-2486302"/>
            <a:ext cx="1440000" cy="2880000"/>
          </a:xfrm>
          <a:prstGeom prst="rect">
            <a:avLst/>
          </a:prstGeom>
          <a:solidFill>
            <a:srgbClr val="7C6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2C8A29-0AFA-415F-B8EA-03FD018C023F}"/>
              </a:ext>
            </a:extLst>
          </p:cNvPr>
          <p:cNvSpPr/>
          <p:nvPr/>
        </p:nvSpPr>
        <p:spPr>
          <a:xfrm>
            <a:off x="-6509300" y="-2486301"/>
            <a:ext cx="5760000" cy="5759999"/>
          </a:xfrm>
          <a:prstGeom prst="rect">
            <a:avLst/>
          </a:prstGeom>
          <a:solidFill>
            <a:srgbClr val="667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General land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D7B0787-894D-4515-9972-339447E01FEC}"/>
              </a:ext>
            </a:extLst>
          </p:cNvPr>
          <p:cNvSpPr/>
          <p:nvPr/>
        </p:nvSpPr>
        <p:spPr>
          <a:xfrm>
            <a:off x="-6509300" y="4600299"/>
            <a:ext cx="5760000" cy="5759999"/>
          </a:xfrm>
          <a:prstGeom prst="rect">
            <a:avLst/>
          </a:prstGeom>
          <a:solidFill>
            <a:srgbClr val="7C6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Fallow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D6D0F01-6461-4E9B-9086-FAA375A21CC0}"/>
              </a:ext>
            </a:extLst>
          </p:cNvPr>
          <p:cNvSpPr/>
          <p:nvPr/>
        </p:nvSpPr>
        <p:spPr>
          <a:xfrm>
            <a:off x="-181525" y="-2486300"/>
            <a:ext cx="5760000" cy="57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AE6509-ADC0-48E8-B18C-C69B5BF85714}"/>
              </a:ext>
            </a:extLst>
          </p:cNvPr>
          <p:cNvSpPr/>
          <p:nvPr/>
        </p:nvSpPr>
        <p:spPr>
          <a:xfrm>
            <a:off x="-181525" y="393700"/>
            <a:ext cx="2880000" cy="144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Wheat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742045-A548-4354-91E8-2B9DCD9DD085}"/>
              </a:ext>
            </a:extLst>
          </p:cNvPr>
          <p:cNvSpPr/>
          <p:nvPr/>
        </p:nvSpPr>
        <p:spPr>
          <a:xfrm>
            <a:off x="-181526" y="1833700"/>
            <a:ext cx="5759999" cy="144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Sugarcane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8E1FD24-AE6E-430E-B78F-1E950EC8A580}"/>
              </a:ext>
            </a:extLst>
          </p:cNvPr>
          <p:cNvSpPr/>
          <p:nvPr/>
        </p:nvSpPr>
        <p:spPr>
          <a:xfrm>
            <a:off x="2698475" y="393700"/>
            <a:ext cx="2880000" cy="1440000"/>
          </a:xfrm>
          <a:prstGeom prst="rect">
            <a:avLst/>
          </a:prstGeom>
          <a:solidFill>
            <a:srgbClr val="667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CB45F38-94D1-41C1-AF50-CA7B83011894}"/>
              </a:ext>
            </a:extLst>
          </p:cNvPr>
          <p:cNvSpPr/>
          <p:nvPr/>
        </p:nvSpPr>
        <p:spPr>
          <a:xfrm>
            <a:off x="-181525" y="-2486300"/>
            <a:ext cx="5760000" cy="2880000"/>
          </a:xfrm>
          <a:prstGeom prst="rect">
            <a:avLst/>
          </a:prstGeom>
          <a:solidFill>
            <a:srgbClr val="667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General land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07690A5-B62D-402A-B35C-54D4C1212363}"/>
              </a:ext>
            </a:extLst>
          </p:cNvPr>
          <p:cNvSpPr/>
          <p:nvPr/>
        </p:nvSpPr>
        <p:spPr>
          <a:xfrm>
            <a:off x="15354021" y="393698"/>
            <a:ext cx="2880000" cy="1440000"/>
          </a:xfrm>
          <a:prstGeom prst="rect">
            <a:avLst/>
          </a:prstGeom>
          <a:solidFill>
            <a:srgbClr val="667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CB20859-9B52-4A4A-AEDF-BCF4389C0F58}"/>
              </a:ext>
            </a:extLst>
          </p:cNvPr>
          <p:cNvSpPr/>
          <p:nvPr/>
        </p:nvSpPr>
        <p:spPr>
          <a:xfrm>
            <a:off x="6146248" y="4713700"/>
            <a:ext cx="5760000" cy="57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07911A7-B165-4996-8B23-FFBFFA51E689}"/>
              </a:ext>
            </a:extLst>
          </p:cNvPr>
          <p:cNvSpPr/>
          <p:nvPr/>
        </p:nvSpPr>
        <p:spPr>
          <a:xfrm>
            <a:off x="6146247" y="9033700"/>
            <a:ext cx="5759999" cy="144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Sugarcane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E836F17-4EB4-437B-A099-3AC96C385AEE}"/>
              </a:ext>
            </a:extLst>
          </p:cNvPr>
          <p:cNvSpPr/>
          <p:nvPr/>
        </p:nvSpPr>
        <p:spPr>
          <a:xfrm>
            <a:off x="6146245" y="7593700"/>
            <a:ext cx="5760003" cy="1440000"/>
          </a:xfrm>
          <a:prstGeom prst="rect">
            <a:avLst/>
          </a:prstGeom>
          <a:solidFill>
            <a:srgbClr val="7C6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B0DC2F8-0F9E-465C-B989-868157DFB529}"/>
              </a:ext>
            </a:extLst>
          </p:cNvPr>
          <p:cNvSpPr/>
          <p:nvPr/>
        </p:nvSpPr>
        <p:spPr>
          <a:xfrm>
            <a:off x="6146234" y="4713700"/>
            <a:ext cx="5760013" cy="2880000"/>
          </a:xfrm>
          <a:prstGeom prst="rect">
            <a:avLst/>
          </a:prstGeom>
          <a:solidFill>
            <a:srgbClr val="7C6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Fallow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4CB2BC-2864-4575-B0E8-95EEF1521F76}"/>
              </a:ext>
            </a:extLst>
          </p:cNvPr>
          <p:cNvSpPr/>
          <p:nvPr/>
        </p:nvSpPr>
        <p:spPr>
          <a:xfrm>
            <a:off x="6146241" y="7593697"/>
            <a:ext cx="1440000" cy="144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>
                <a:latin typeface="Abadi" panose="020B0604020104020204" pitchFamily="34" charset="0"/>
              </a:rPr>
              <a:t>Sorghum</a:t>
            </a:r>
            <a:endParaRPr lang="en-AT" sz="2400" i="1">
              <a:latin typeface="Abadi" panose="020B0604020104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C77CA97-5F72-48DE-96CB-8CCF074BBEB0}"/>
              </a:ext>
            </a:extLst>
          </p:cNvPr>
          <p:cNvSpPr/>
          <p:nvPr/>
        </p:nvSpPr>
        <p:spPr>
          <a:xfrm>
            <a:off x="12474025" y="4713698"/>
            <a:ext cx="5760000" cy="57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56B516A-FE26-420E-B445-23E5630913EC}"/>
              </a:ext>
            </a:extLst>
          </p:cNvPr>
          <p:cNvSpPr/>
          <p:nvPr/>
        </p:nvSpPr>
        <p:spPr>
          <a:xfrm>
            <a:off x="12474019" y="4889500"/>
            <a:ext cx="5759999" cy="5760000"/>
          </a:xfrm>
          <a:prstGeom prst="rect">
            <a:avLst/>
          </a:prstGeom>
          <a:solidFill>
            <a:srgbClr val="7C6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Fallow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A448C42-80B7-4599-8756-AD343F8A47B2}"/>
              </a:ext>
            </a:extLst>
          </p:cNvPr>
          <p:cNvSpPr/>
          <p:nvPr/>
        </p:nvSpPr>
        <p:spPr>
          <a:xfrm>
            <a:off x="-181526" y="-4559300"/>
            <a:ext cx="5759999" cy="168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/>
              <a:t>Plant Wheat and Sugarcane</a:t>
            </a:r>
            <a:endParaRPr lang="en-AT" sz="4000" i="1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5133BC0-1612-4C1F-81FC-6B175FB829D2}"/>
              </a:ext>
            </a:extLst>
          </p:cNvPr>
          <p:cNvSpPr/>
          <p:nvPr/>
        </p:nvSpPr>
        <p:spPr>
          <a:xfrm>
            <a:off x="6146248" y="-4559300"/>
            <a:ext cx="5759999" cy="168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/>
              <a:t>Harvest Wheat and plant Sorghum</a:t>
            </a:r>
            <a:endParaRPr lang="en-AT" sz="4000" i="1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59FB4A1-EC2F-49E6-9A25-171BC9BFB1F5}"/>
              </a:ext>
            </a:extLst>
          </p:cNvPr>
          <p:cNvSpPr/>
          <p:nvPr/>
        </p:nvSpPr>
        <p:spPr>
          <a:xfrm>
            <a:off x="12474018" y="-4559300"/>
            <a:ext cx="5759999" cy="168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/>
              <a:t>Harvest Sugarcane and Sorghum</a:t>
            </a:r>
            <a:endParaRPr lang="en-AT" sz="4000" i="1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FBC9569-D428-49FD-84EE-1052586D01C8}"/>
              </a:ext>
            </a:extLst>
          </p:cNvPr>
          <p:cNvSpPr/>
          <p:nvPr/>
        </p:nvSpPr>
        <p:spPr>
          <a:xfrm>
            <a:off x="18801791" y="-2486302"/>
            <a:ext cx="5760000" cy="57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8F26062-3D6A-405A-B240-40A4FEEED6FB}"/>
              </a:ext>
            </a:extLst>
          </p:cNvPr>
          <p:cNvSpPr/>
          <p:nvPr/>
        </p:nvSpPr>
        <p:spPr>
          <a:xfrm>
            <a:off x="21681791" y="1833700"/>
            <a:ext cx="2880000" cy="1439998"/>
          </a:xfrm>
          <a:prstGeom prst="rect">
            <a:avLst/>
          </a:prstGeom>
          <a:solidFill>
            <a:srgbClr val="7C6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C6F9851-E394-4A6C-AB6E-648472278EFB}"/>
              </a:ext>
            </a:extLst>
          </p:cNvPr>
          <p:cNvSpPr/>
          <p:nvPr/>
        </p:nvSpPr>
        <p:spPr>
          <a:xfrm>
            <a:off x="18801789" y="393698"/>
            <a:ext cx="2880000" cy="2880000"/>
          </a:xfrm>
          <a:prstGeom prst="rect">
            <a:avLst/>
          </a:prstGeom>
          <a:solidFill>
            <a:srgbClr val="7C6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679FDD5-9520-45CF-B8F0-56E464ABF6E2}"/>
              </a:ext>
            </a:extLst>
          </p:cNvPr>
          <p:cNvSpPr/>
          <p:nvPr/>
        </p:nvSpPr>
        <p:spPr>
          <a:xfrm>
            <a:off x="21681783" y="-2486302"/>
            <a:ext cx="2880008" cy="2880000"/>
          </a:xfrm>
          <a:prstGeom prst="rect">
            <a:avLst/>
          </a:prstGeom>
          <a:solidFill>
            <a:srgbClr val="667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General land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E44D863-E622-4E41-9D91-5EE3A4D65661}"/>
              </a:ext>
            </a:extLst>
          </p:cNvPr>
          <p:cNvSpPr/>
          <p:nvPr/>
        </p:nvSpPr>
        <p:spPr>
          <a:xfrm>
            <a:off x="18801791" y="-2486302"/>
            <a:ext cx="1440000" cy="2880000"/>
          </a:xfrm>
          <a:prstGeom prst="rect">
            <a:avLst/>
          </a:prstGeom>
          <a:solidFill>
            <a:srgbClr val="7C6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039253-68E5-4553-9D0A-FB76C32BDF2A}"/>
              </a:ext>
            </a:extLst>
          </p:cNvPr>
          <p:cNvSpPr/>
          <p:nvPr/>
        </p:nvSpPr>
        <p:spPr>
          <a:xfrm>
            <a:off x="21681791" y="393698"/>
            <a:ext cx="2880000" cy="1440000"/>
          </a:xfrm>
          <a:prstGeom prst="rect">
            <a:avLst/>
          </a:prstGeom>
          <a:solidFill>
            <a:srgbClr val="667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EB30E1-CCC2-4F88-8F91-43CA19E3B345}"/>
              </a:ext>
            </a:extLst>
          </p:cNvPr>
          <p:cNvSpPr/>
          <p:nvPr/>
        </p:nvSpPr>
        <p:spPr>
          <a:xfrm>
            <a:off x="18801795" y="4713698"/>
            <a:ext cx="5760000" cy="57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B1AC2E-BE23-4600-8EB1-7737D262748B}"/>
              </a:ext>
            </a:extLst>
          </p:cNvPr>
          <p:cNvSpPr/>
          <p:nvPr/>
        </p:nvSpPr>
        <p:spPr>
          <a:xfrm>
            <a:off x="21681783" y="4889500"/>
            <a:ext cx="2880005" cy="4320000"/>
          </a:xfrm>
          <a:prstGeom prst="rect">
            <a:avLst/>
          </a:prstGeom>
          <a:solidFill>
            <a:srgbClr val="7C6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Fallow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80C34EC-2CB4-4BE5-84DC-55B328B4971C}"/>
              </a:ext>
            </a:extLst>
          </p:cNvPr>
          <p:cNvSpPr/>
          <p:nvPr/>
        </p:nvSpPr>
        <p:spPr>
          <a:xfrm>
            <a:off x="18801788" y="-4559300"/>
            <a:ext cx="5759999" cy="168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/>
              <a:t>Plant Onion, Spices, and Groundnut</a:t>
            </a:r>
            <a:endParaRPr lang="en-AT" sz="4000" i="1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57FB019-597C-48C7-8FD8-5737698FB2A6}"/>
              </a:ext>
            </a:extLst>
          </p:cNvPr>
          <p:cNvSpPr/>
          <p:nvPr/>
        </p:nvSpPr>
        <p:spPr>
          <a:xfrm>
            <a:off x="18801787" y="1833698"/>
            <a:ext cx="5760000" cy="144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Groundnut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3DC2BD2-4D6C-4CD3-9C1E-E3AF3D2E80A4}"/>
              </a:ext>
            </a:extLst>
          </p:cNvPr>
          <p:cNvSpPr/>
          <p:nvPr/>
        </p:nvSpPr>
        <p:spPr>
          <a:xfrm>
            <a:off x="18801783" y="393698"/>
            <a:ext cx="2880000" cy="144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Spices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9EB860A-C9D7-42F6-B106-8A455EF2E25B}"/>
              </a:ext>
            </a:extLst>
          </p:cNvPr>
          <p:cNvSpPr/>
          <p:nvPr/>
        </p:nvSpPr>
        <p:spPr>
          <a:xfrm>
            <a:off x="18801783" y="-2486302"/>
            <a:ext cx="2880000" cy="287999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Onion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C4E8D8D-A04F-431C-B3D5-E3B4085DB93E}"/>
              </a:ext>
            </a:extLst>
          </p:cNvPr>
          <p:cNvSpPr/>
          <p:nvPr/>
        </p:nvSpPr>
        <p:spPr>
          <a:xfrm>
            <a:off x="18801787" y="9209500"/>
            <a:ext cx="5760000" cy="144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Groundnut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3818CDC-DCDE-4A87-BA2F-36EC51796905}"/>
              </a:ext>
            </a:extLst>
          </p:cNvPr>
          <p:cNvSpPr/>
          <p:nvPr/>
        </p:nvSpPr>
        <p:spPr>
          <a:xfrm>
            <a:off x="18801783" y="7769500"/>
            <a:ext cx="2880000" cy="144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Spices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B9A6981-7485-4D61-8A2E-30E6EEA6B0F5}"/>
              </a:ext>
            </a:extLst>
          </p:cNvPr>
          <p:cNvSpPr/>
          <p:nvPr/>
        </p:nvSpPr>
        <p:spPr>
          <a:xfrm>
            <a:off x="18801783" y="4889500"/>
            <a:ext cx="2880000" cy="287999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Onion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9F2F487-2D1B-4957-8F3B-550220AB0000}"/>
              </a:ext>
            </a:extLst>
          </p:cNvPr>
          <p:cNvSpPr/>
          <p:nvPr/>
        </p:nvSpPr>
        <p:spPr>
          <a:xfrm>
            <a:off x="25129557" y="-2486302"/>
            <a:ext cx="5760000" cy="57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28677DB-154C-4A15-93A2-3FD8DEB9B864}"/>
              </a:ext>
            </a:extLst>
          </p:cNvPr>
          <p:cNvSpPr/>
          <p:nvPr/>
        </p:nvSpPr>
        <p:spPr>
          <a:xfrm>
            <a:off x="28009557" y="1833700"/>
            <a:ext cx="2880000" cy="1439998"/>
          </a:xfrm>
          <a:prstGeom prst="rect">
            <a:avLst/>
          </a:prstGeom>
          <a:solidFill>
            <a:srgbClr val="7C6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BA45862-C6E7-4629-B866-CA80E060533D}"/>
              </a:ext>
            </a:extLst>
          </p:cNvPr>
          <p:cNvSpPr/>
          <p:nvPr/>
        </p:nvSpPr>
        <p:spPr>
          <a:xfrm>
            <a:off x="25129555" y="393698"/>
            <a:ext cx="2880000" cy="2880000"/>
          </a:xfrm>
          <a:prstGeom prst="rect">
            <a:avLst/>
          </a:prstGeom>
          <a:solidFill>
            <a:srgbClr val="7C6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Fallow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6A5DB78-F1D5-49D1-9F74-D3E671068722}"/>
              </a:ext>
            </a:extLst>
          </p:cNvPr>
          <p:cNvSpPr/>
          <p:nvPr/>
        </p:nvSpPr>
        <p:spPr>
          <a:xfrm>
            <a:off x="28009549" y="-2486302"/>
            <a:ext cx="2880008" cy="2880000"/>
          </a:xfrm>
          <a:prstGeom prst="rect">
            <a:avLst/>
          </a:prstGeom>
          <a:solidFill>
            <a:srgbClr val="667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General land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C37C4B3-EEBA-42ED-8F45-0A6580721B54}"/>
              </a:ext>
            </a:extLst>
          </p:cNvPr>
          <p:cNvSpPr/>
          <p:nvPr/>
        </p:nvSpPr>
        <p:spPr>
          <a:xfrm>
            <a:off x="25129557" y="-2486302"/>
            <a:ext cx="2879990" cy="2880000"/>
          </a:xfrm>
          <a:prstGeom prst="rect">
            <a:avLst/>
          </a:prstGeom>
          <a:solidFill>
            <a:srgbClr val="7C6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56175F8-610B-4974-89C4-2F36D46B00C9}"/>
              </a:ext>
            </a:extLst>
          </p:cNvPr>
          <p:cNvSpPr/>
          <p:nvPr/>
        </p:nvSpPr>
        <p:spPr>
          <a:xfrm>
            <a:off x="28009557" y="393698"/>
            <a:ext cx="2880000" cy="1440000"/>
          </a:xfrm>
          <a:prstGeom prst="rect">
            <a:avLst/>
          </a:prstGeom>
          <a:solidFill>
            <a:srgbClr val="667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CF11F98-3892-4A89-92C0-5085E3161C2D}"/>
              </a:ext>
            </a:extLst>
          </p:cNvPr>
          <p:cNvSpPr/>
          <p:nvPr/>
        </p:nvSpPr>
        <p:spPr>
          <a:xfrm>
            <a:off x="25129561" y="4713698"/>
            <a:ext cx="5760000" cy="57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573253A-6BDC-4614-BABF-693B5AF47F7D}"/>
              </a:ext>
            </a:extLst>
          </p:cNvPr>
          <p:cNvSpPr/>
          <p:nvPr/>
        </p:nvSpPr>
        <p:spPr>
          <a:xfrm>
            <a:off x="25129549" y="4889500"/>
            <a:ext cx="5760005" cy="5760000"/>
          </a:xfrm>
          <a:prstGeom prst="rect">
            <a:avLst/>
          </a:prstGeom>
          <a:solidFill>
            <a:srgbClr val="7C6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Fallow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33BECBF-24A4-4E29-AFE4-3C1A6CEB0A46}"/>
              </a:ext>
            </a:extLst>
          </p:cNvPr>
          <p:cNvSpPr/>
          <p:nvPr/>
        </p:nvSpPr>
        <p:spPr>
          <a:xfrm>
            <a:off x="25129554" y="-4559300"/>
            <a:ext cx="5759999" cy="168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/>
              <a:t>Harvest Onion, Spices, and Groundnut</a:t>
            </a:r>
            <a:endParaRPr lang="en-AT" sz="4000" i="1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6446BBB-ABE1-45C2-9391-F95E67378251}"/>
              </a:ext>
            </a:extLst>
          </p:cNvPr>
          <p:cNvSpPr/>
          <p:nvPr/>
        </p:nvSpPr>
        <p:spPr>
          <a:xfrm>
            <a:off x="-181525" y="11800298"/>
            <a:ext cx="5760000" cy="57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2A6E011-A83B-4C57-8C8C-9D1E5E3665D2}"/>
              </a:ext>
            </a:extLst>
          </p:cNvPr>
          <p:cNvSpPr/>
          <p:nvPr/>
        </p:nvSpPr>
        <p:spPr>
          <a:xfrm>
            <a:off x="-181525" y="14680298"/>
            <a:ext cx="2880000" cy="144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Wheat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AAFCEAC-1368-4456-977B-8E597D3C5016}"/>
              </a:ext>
            </a:extLst>
          </p:cNvPr>
          <p:cNvSpPr/>
          <p:nvPr/>
        </p:nvSpPr>
        <p:spPr>
          <a:xfrm>
            <a:off x="-181526" y="16120298"/>
            <a:ext cx="5759999" cy="144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Sugarcane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D255F39-DDDF-4E77-84BC-1D3C5C0D8584}"/>
              </a:ext>
            </a:extLst>
          </p:cNvPr>
          <p:cNvSpPr/>
          <p:nvPr/>
        </p:nvSpPr>
        <p:spPr>
          <a:xfrm>
            <a:off x="2698475" y="14680298"/>
            <a:ext cx="2880000" cy="1440000"/>
          </a:xfrm>
          <a:prstGeom prst="rect">
            <a:avLst/>
          </a:prstGeom>
          <a:solidFill>
            <a:srgbClr val="667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79F47BE-93CE-431C-AFE6-280010110466}"/>
              </a:ext>
            </a:extLst>
          </p:cNvPr>
          <p:cNvSpPr/>
          <p:nvPr/>
        </p:nvSpPr>
        <p:spPr>
          <a:xfrm>
            <a:off x="-181525" y="11800298"/>
            <a:ext cx="5760000" cy="2880000"/>
          </a:xfrm>
          <a:prstGeom prst="rect">
            <a:avLst/>
          </a:prstGeom>
          <a:solidFill>
            <a:srgbClr val="667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General land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5A831B8-BBBC-4B4F-A352-12D3FFCD1BAE}"/>
              </a:ext>
            </a:extLst>
          </p:cNvPr>
          <p:cNvSpPr/>
          <p:nvPr/>
        </p:nvSpPr>
        <p:spPr>
          <a:xfrm>
            <a:off x="-6509300" y="11800299"/>
            <a:ext cx="5760000" cy="5759999"/>
          </a:xfrm>
          <a:prstGeom prst="rect">
            <a:avLst/>
          </a:prstGeom>
          <a:solidFill>
            <a:srgbClr val="667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General land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47FFC87-9211-427D-8C6F-656B0BD80AB3}"/>
              </a:ext>
            </a:extLst>
          </p:cNvPr>
          <p:cNvSpPr/>
          <p:nvPr/>
        </p:nvSpPr>
        <p:spPr>
          <a:xfrm>
            <a:off x="6146248" y="11913700"/>
            <a:ext cx="5760000" cy="57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44D2787-6E4C-4953-8098-D53D31E47B1E}"/>
              </a:ext>
            </a:extLst>
          </p:cNvPr>
          <p:cNvSpPr/>
          <p:nvPr/>
        </p:nvSpPr>
        <p:spPr>
          <a:xfrm>
            <a:off x="6146247" y="16233700"/>
            <a:ext cx="5759999" cy="144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Sugarcane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D625CF3-7D0C-4EB8-BB91-91C5F59DE77D}"/>
              </a:ext>
            </a:extLst>
          </p:cNvPr>
          <p:cNvSpPr/>
          <p:nvPr/>
        </p:nvSpPr>
        <p:spPr>
          <a:xfrm>
            <a:off x="6146245" y="14793700"/>
            <a:ext cx="5760003" cy="1440000"/>
          </a:xfrm>
          <a:prstGeom prst="rect">
            <a:avLst/>
          </a:prstGeom>
          <a:solidFill>
            <a:srgbClr val="667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ACCA679-216C-48ED-87F2-F697CFCFE2B0}"/>
              </a:ext>
            </a:extLst>
          </p:cNvPr>
          <p:cNvSpPr/>
          <p:nvPr/>
        </p:nvSpPr>
        <p:spPr>
          <a:xfrm>
            <a:off x="6146234" y="11913700"/>
            <a:ext cx="5760013" cy="2880000"/>
          </a:xfrm>
          <a:prstGeom prst="rect">
            <a:avLst/>
          </a:prstGeom>
          <a:solidFill>
            <a:srgbClr val="667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General land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7460FBF-AB87-439A-8982-2ADBEEEEDFE3}"/>
              </a:ext>
            </a:extLst>
          </p:cNvPr>
          <p:cNvSpPr/>
          <p:nvPr/>
        </p:nvSpPr>
        <p:spPr>
          <a:xfrm>
            <a:off x="6146241" y="14793700"/>
            <a:ext cx="1440000" cy="144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>
                <a:latin typeface="Abadi" panose="020B0604020104020204" pitchFamily="34" charset="0"/>
              </a:rPr>
              <a:t>Sorghum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B7EA1305-2F36-4DD9-8927-71C17F810CC2}"/>
              </a:ext>
            </a:extLst>
          </p:cNvPr>
          <p:cNvSpPr/>
          <p:nvPr/>
        </p:nvSpPr>
        <p:spPr>
          <a:xfrm>
            <a:off x="12474025" y="11913698"/>
            <a:ext cx="5760000" cy="57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1F04883-9EFE-4966-A735-8399FCC01636}"/>
              </a:ext>
            </a:extLst>
          </p:cNvPr>
          <p:cNvSpPr/>
          <p:nvPr/>
        </p:nvSpPr>
        <p:spPr>
          <a:xfrm>
            <a:off x="12474019" y="12089500"/>
            <a:ext cx="5759999" cy="5760000"/>
          </a:xfrm>
          <a:prstGeom prst="rect">
            <a:avLst/>
          </a:prstGeom>
          <a:solidFill>
            <a:srgbClr val="667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General land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6DE1060-AC87-43DC-B95B-AACBEA571852}"/>
              </a:ext>
            </a:extLst>
          </p:cNvPr>
          <p:cNvSpPr/>
          <p:nvPr/>
        </p:nvSpPr>
        <p:spPr>
          <a:xfrm>
            <a:off x="18801795" y="11913698"/>
            <a:ext cx="5760000" cy="57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F26EB40-B1FF-4F2B-BE22-F40C76BF11FF}"/>
              </a:ext>
            </a:extLst>
          </p:cNvPr>
          <p:cNvSpPr/>
          <p:nvPr/>
        </p:nvSpPr>
        <p:spPr>
          <a:xfrm>
            <a:off x="21681783" y="12089500"/>
            <a:ext cx="2880005" cy="4320000"/>
          </a:xfrm>
          <a:prstGeom prst="rect">
            <a:avLst/>
          </a:prstGeom>
          <a:solidFill>
            <a:srgbClr val="667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General land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F1D3979-49A3-4E98-9B64-63344784D15F}"/>
              </a:ext>
            </a:extLst>
          </p:cNvPr>
          <p:cNvSpPr/>
          <p:nvPr/>
        </p:nvSpPr>
        <p:spPr>
          <a:xfrm>
            <a:off x="18801787" y="16409500"/>
            <a:ext cx="5760000" cy="144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Groundnut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9CAC0339-0F45-4D4D-AC2F-EDE51C9B93B2}"/>
              </a:ext>
            </a:extLst>
          </p:cNvPr>
          <p:cNvSpPr/>
          <p:nvPr/>
        </p:nvSpPr>
        <p:spPr>
          <a:xfrm>
            <a:off x="18801783" y="14969500"/>
            <a:ext cx="2880000" cy="144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Spices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49B278C-2D26-4405-BD70-869D7FBE00A4}"/>
              </a:ext>
            </a:extLst>
          </p:cNvPr>
          <p:cNvSpPr/>
          <p:nvPr/>
        </p:nvSpPr>
        <p:spPr>
          <a:xfrm>
            <a:off x="18801783" y="12089500"/>
            <a:ext cx="2880000" cy="287999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Onion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586B247-BB25-4824-9BDF-8DFA709A6DFD}"/>
              </a:ext>
            </a:extLst>
          </p:cNvPr>
          <p:cNvSpPr/>
          <p:nvPr/>
        </p:nvSpPr>
        <p:spPr>
          <a:xfrm>
            <a:off x="25129561" y="11913698"/>
            <a:ext cx="5760000" cy="57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3CFBC857-E1DB-4AA9-949D-FBFD949FC8C4}"/>
              </a:ext>
            </a:extLst>
          </p:cNvPr>
          <p:cNvSpPr/>
          <p:nvPr/>
        </p:nvSpPr>
        <p:spPr>
          <a:xfrm>
            <a:off x="25129549" y="12089500"/>
            <a:ext cx="5760005" cy="5760000"/>
          </a:xfrm>
          <a:prstGeom prst="rect">
            <a:avLst/>
          </a:prstGeom>
          <a:solidFill>
            <a:srgbClr val="667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General land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A0A0926E-9040-4752-98B7-CC2C9CFD345B}"/>
              </a:ext>
            </a:extLst>
          </p:cNvPr>
          <p:cNvSpPr/>
          <p:nvPr/>
        </p:nvSpPr>
        <p:spPr>
          <a:xfrm>
            <a:off x="12474017" y="19113697"/>
            <a:ext cx="5760000" cy="57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565C3524-1E7C-434F-8374-6EE311D95C73}"/>
              </a:ext>
            </a:extLst>
          </p:cNvPr>
          <p:cNvSpPr/>
          <p:nvPr/>
        </p:nvSpPr>
        <p:spPr>
          <a:xfrm>
            <a:off x="18801787" y="18824489"/>
            <a:ext cx="5760000" cy="57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0C382C89-FBAD-4424-8BFD-849452093D57}"/>
              </a:ext>
            </a:extLst>
          </p:cNvPr>
          <p:cNvSpPr/>
          <p:nvPr/>
        </p:nvSpPr>
        <p:spPr>
          <a:xfrm>
            <a:off x="21681775" y="19000291"/>
            <a:ext cx="2880005" cy="4320000"/>
          </a:xfrm>
          <a:prstGeom prst="rect">
            <a:avLst/>
          </a:prstGeom>
          <a:solidFill>
            <a:srgbClr val="667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General land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E1726606-C1B5-4C3A-82A3-6CA746641104}"/>
              </a:ext>
            </a:extLst>
          </p:cNvPr>
          <p:cNvSpPr/>
          <p:nvPr/>
        </p:nvSpPr>
        <p:spPr>
          <a:xfrm>
            <a:off x="18801779" y="23320291"/>
            <a:ext cx="5760000" cy="144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Groundnut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26DFC86E-F96D-4D38-850D-656D5FFAB22D}"/>
              </a:ext>
            </a:extLst>
          </p:cNvPr>
          <p:cNvSpPr/>
          <p:nvPr/>
        </p:nvSpPr>
        <p:spPr>
          <a:xfrm>
            <a:off x="18801775" y="21880291"/>
            <a:ext cx="2880000" cy="144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Spices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927C913B-481E-4C38-91CB-C8D3F84257D2}"/>
              </a:ext>
            </a:extLst>
          </p:cNvPr>
          <p:cNvSpPr/>
          <p:nvPr/>
        </p:nvSpPr>
        <p:spPr>
          <a:xfrm>
            <a:off x="18801775" y="19000291"/>
            <a:ext cx="2880000" cy="287999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Onion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64CD9FB7-4947-4403-89E3-0B7D72E0D53D}"/>
              </a:ext>
            </a:extLst>
          </p:cNvPr>
          <p:cNvSpPr/>
          <p:nvPr/>
        </p:nvSpPr>
        <p:spPr>
          <a:xfrm>
            <a:off x="-6509302" y="18824495"/>
            <a:ext cx="5760000" cy="57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9F479035-5522-4E55-9B66-9AD3DCF04852}"/>
              </a:ext>
            </a:extLst>
          </p:cNvPr>
          <p:cNvSpPr/>
          <p:nvPr/>
        </p:nvSpPr>
        <p:spPr>
          <a:xfrm>
            <a:off x="-3629314" y="19000297"/>
            <a:ext cx="2880005" cy="4320000"/>
          </a:xfrm>
          <a:prstGeom prst="rect">
            <a:avLst/>
          </a:prstGeom>
          <a:solidFill>
            <a:srgbClr val="667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General land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12C5E7C3-A65B-4091-BD1D-BE358BB5DA11}"/>
              </a:ext>
            </a:extLst>
          </p:cNvPr>
          <p:cNvSpPr/>
          <p:nvPr/>
        </p:nvSpPr>
        <p:spPr>
          <a:xfrm>
            <a:off x="-6509310" y="23320297"/>
            <a:ext cx="5760000" cy="1440000"/>
          </a:xfrm>
          <a:prstGeom prst="rect">
            <a:avLst/>
          </a:prstGeom>
          <a:solidFill>
            <a:srgbClr val="7C6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546B9AFF-391F-45E8-BF8B-9E75AC5015B8}"/>
              </a:ext>
            </a:extLst>
          </p:cNvPr>
          <p:cNvSpPr/>
          <p:nvPr/>
        </p:nvSpPr>
        <p:spPr>
          <a:xfrm>
            <a:off x="-6509314" y="21880297"/>
            <a:ext cx="2880000" cy="1440000"/>
          </a:xfrm>
          <a:prstGeom prst="rect">
            <a:avLst/>
          </a:prstGeom>
          <a:solidFill>
            <a:srgbClr val="7C6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Fallow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C2FDA30-49CB-4B68-9DA2-6FEFA2D9EF76}"/>
              </a:ext>
            </a:extLst>
          </p:cNvPr>
          <p:cNvSpPr/>
          <p:nvPr/>
        </p:nvSpPr>
        <p:spPr>
          <a:xfrm>
            <a:off x="-6509314" y="19000297"/>
            <a:ext cx="2880000" cy="2879998"/>
          </a:xfrm>
          <a:prstGeom prst="rect">
            <a:avLst/>
          </a:prstGeom>
          <a:solidFill>
            <a:srgbClr val="7C6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1D898BF3-80FA-44F4-A505-150EB4A332EA}"/>
              </a:ext>
            </a:extLst>
          </p:cNvPr>
          <p:cNvSpPr/>
          <p:nvPr/>
        </p:nvSpPr>
        <p:spPr>
          <a:xfrm>
            <a:off x="-181513" y="18824495"/>
            <a:ext cx="5760000" cy="57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9B2C8075-792A-4F46-9576-F1BD2D2F3B74}"/>
              </a:ext>
            </a:extLst>
          </p:cNvPr>
          <p:cNvSpPr/>
          <p:nvPr/>
        </p:nvSpPr>
        <p:spPr>
          <a:xfrm>
            <a:off x="2698475" y="19000297"/>
            <a:ext cx="2880005" cy="4320000"/>
          </a:xfrm>
          <a:prstGeom prst="rect">
            <a:avLst/>
          </a:prstGeom>
          <a:solidFill>
            <a:srgbClr val="667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General land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34ECC6C-B792-46A4-A39F-DEA9A9E229CD}"/>
              </a:ext>
            </a:extLst>
          </p:cNvPr>
          <p:cNvSpPr/>
          <p:nvPr/>
        </p:nvSpPr>
        <p:spPr>
          <a:xfrm>
            <a:off x="-181521" y="23320297"/>
            <a:ext cx="5760000" cy="144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Sugarcane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9A51D33D-FDB6-4310-87B4-77515A966148}"/>
              </a:ext>
            </a:extLst>
          </p:cNvPr>
          <p:cNvSpPr/>
          <p:nvPr/>
        </p:nvSpPr>
        <p:spPr>
          <a:xfrm>
            <a:off x="-181571" y="21880294"/>
            <a:ext cx="2880000" cy="144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Wheat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44761E67-624E-4E37-A9B2-2898EB602D8F}"/>
              </a:ext>
            </a:extLst>
          </p:cNvPr>
          <p:cNvSpPr/>
          <p:nvPr/>
        </p:nvSpPr>
        <p:spPr>
          <a:xfrm>
            <a:off x="-181525" y="19000297"/>
            <a:ext cx="2880000" cy="2879998"/>
          </a:xfrm>
          <a:prstGeom prst="rect">
            <a:avLst/>
          </a:prstGeom>
          <a:solidFill>
            <a:srgbClr val="7C6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Fallow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356EB549-A5A4-4A53-9671-56CFB3F14B55}"/>
              </a:ext>
            </a:extLst>
          </p:cNvPr>
          <p:cNvSpPr/>
          <p:nvPr/>
        </p:nvSpPr>
        <p:spPr>
          <a:xfrm>
            <a:off x="6096058" y="18824492"/>
            <a:ext cx="5760000" cy="57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E0032FBA-48E8-4C15-84CE-2B646B8BDAF2}"/>
              </a:ext>
            </a:extLst>
          </p:cNvPr>
          <p:cNvSpPr/>
          <p:nvPr/>
        </p:nvSpPr>
        <p:spPr>
          <a:xfrm>
            <a:off x="8976046" y="19000294"/>
            <a:ext cx="2880005" cy="4320000"/>
          </a:xfrm>
          <a:prstGeom prst="rect">
            <a:avLst/>
          </a:prstGeom>
          <a:solidFill>
            <a:srgbClr val="667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General land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8B3F98CD-D191-46D8-AF74-6480422360FE}"/>
              </a:ext>
            </a:extLst>
          </p:cNvPr>
          <p:cNvSpPr/>
          <p:nvPr/>
        </p:nvSpPr>
        <p:spPr>
          <a:xfrm>
            <a:off x="6096050" y="23320294"/>
            <a:ext cx="5760000" cy="144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Sugarcane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9DCC7145-00F6-4E55-8DED-E96EFC6399F7}"/>
              </a:ext>
            </a:extLst>
          </p:cNvPr>
          <p:cNvSpPr/>
          <p:nvPr/>
        </p:nvSpPr>
        <p:spPr>
          <a:xfrm>
            <a:off x="6096000" y="21880291"/>
            <a:ext cx="1490241" cy="144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>
                <a:latin typeface="Abadi" panose="020B0604020104020204" pitchFamily="34" charset="0"/>
              </a:rPr>
              <a:t>Sorghum</a:t>
            </a:r>
            <a:endParaRPr lang="en-AT" sz="2400" i="1">
              <a:latin typeface="Abadi" panose="020B0604020104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DB8D39D2-A26B-4973-AFA1-22481E5E58B0}"/>
              </a:ext>
            </a:extLst>
          </p:cNvPr>
          <p:cNvSpPr/>
          <p:nvPr/>
        </p:nvSpPr>
        <p:spPr>
          <a:xfrm>
            <a:off x="6096046" y="19000294"/>
            <a:ext cx="2880000" cy="2879998"/>
          </a:xfrm>
          <a:prstGeom prst="rect">
            <a:avLst/>
          </a:prstGeom>
          <a:solidFill>
            <a:srgbClr val="7C6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Fallow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5BB1E1B6-F8FD-42C3-B0AF-9245C1B1C98D}"/>
              </a:ext>
            </a:extLst>
          </p:cNvPr>
          <p:cNvSpPr/>
          <p:nvPr/>
        </p:nvSpPr>
        <p:spPr>
          <a:xfrm>
            <a:off x="7485798" y="21880291"/>
            <a:ext cx="1490241" cy="1440000"/>
          </a:xfrm>
          <a:prstGeom prst="rect">
            <a:avLst/>
          </a:prstGeom>
          <a:solidFill>
            <a:srgbClr val="7C6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34AD5EDC-2FD9-437E-A452-463FE0DC6012}"/>
              </a:ext>
            </a:extLst>
          </p:cNvPr>
          <p:cNvSpPr/>
          <p:nvPr/>
        </p:nvSpPr>
        <p:spPr>
          <a:xfrm>
            <a:off x="12474016" y="18824489"/>
            <a:ext cx="5760000" cy="57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9858B536-3484-45D2-8C02-464C73BB9130}"/>
              </a:ext>
            </a:extLst>
          </p:cNvPr>
          <p:cNvSpPr/>
          <p:nvPr/>
        </p:nvSpPr>
        <p:spPr>
          <a:xfrm>
            <a:off x="15354004" y="19000291"/>
            <a:ext cx="2880005" cy="4320000"/>
          </a:xfrm>
          <a:prstGeom prst="rect">
            <a:avLst/>
          </a:prstGeom>
          <a:solidFill>
            <a:srgbClr val="667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General land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18A3523B-3C9C-47A7-9699-0EBAC73D0DBC}"/>
              </a:ext>
            </a:extLst>
          </p:cNvPr>
          <p:cNvSpPr/>
          <p:nvPr/>
        </p:nvSpPr>
        <p:spPr>
          <a:xfrm>
            <a:off x="12474008" y="23320291"/>
            <a:ext cx="5760000" cy="1440000"/>
          </a:xfrm>
          <a:prstGeom prst="rect">
            <a:avLst/>
          </a:prstGeom>
          <a:solidFill>
            <a:srgbClr val="7C6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122DA67D-83AD-44DF-ADD4-A238FE36F124}"/>
              </a:ext>
            </a:extLst>
          </p:cNvPr>
          <p:cNvSpPr/>
          <p:nvPr/>
        </p:nvSpPr>
        <p:spPr>
          <a:xfrm>
            <a:off x="12474004" y="21880291"/>
            <a:ext cx="2880000" cy="1440000"/>
          </a:xfrm>
          <a:prstGeom prst="rect">
            <a:avLst/>
          </a:prstGeom>
          <a:solidFill>
            <a:srgbClr val="7C6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Fallow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BA125626-0374-42B2-BCD8-78115CE82F0C}"/>
              </a:ext>
            </a:extLst>
          </p:cNvPr>
          <p:cNvSpPr/>
          <p:nvPr/>
        </p:nvSpPr>
        <p:spPr>
          <a:xfrm>
            <a:off x="12474004" y="19000291"/>
            <a:ext cx="2880000" cy="2879998"/>
          </a:xfrm>
          <a:prstGeom prst="rect">
            <a:avLst/>
          </a:prstGeom>
          <a:solidFill>
            <a:srgbClr val="7C6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45CFFFFC-34A2-4A53-A544-3B9664DB6B4A}"/>
              </a:ext>
            </a:extLst>
          </p:cNvPr>
          <p:cNvSpPr/>
          <p:nvPr/>
        </p:nvSpPr>
        <p:spPr>
          <a:xfrm>
            <a:off x="25129561" y="19051302"/>
            <a:ext cx="5760000" cy="57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71FAD39D-A66C-4FF0-B762-08BA41068722}"/>
              </a:ext>
            </a:extLst>
          </p:cNvPr>
          <p:cNvSpPr/>
          <p:nvPr/>
        </p:nvSpPr>
        <p:spPr>
          <a:xfrm>
            <a:off x="25129560" y="18762094"/>
            <a:ext cx="5760000" cy="57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BFA6C748-E37F-4636-B137-ACA3AB193192}"/>
              </a:ext>
            </a:extLst>
          </p:cNvPr>
          <p:cNvSpPr/>
          <p:nvPr/>
        </p:nvSpPr>
        <p:spPr>
          <a:xfrm>
            <a:off x="28009548" y="18937896"/>
            <a:ext cx="2880005" cy="4320000"/>
          </a:xfrm>
          <a:prstGeom prst="rect">
            <a:avLst/>
          </a:prstGeom>
          <a:solidFill>
            <a:srgbClr val="667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General land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25E3E0C4-584B-4F97-890A-9AC70D0AAF84}"/>
              </a:ext>
            </a:extLst>
          </p:cNvPr>
          <p:cNvSpPr/>
          <p:nvPr/>
        </p:nvSpPr>
        <p:spPr>
          <a:xfrm>
            <a:off x="25129552" y="23257896"/>
            <a:ext cx="5760000" cy="1440000"/>
          </a:xfrm>
          <a:prstGeom prst="rect">
            <a:avLst/>
          </a:prstGeom>
          <a:solidFill>
            <a:srgbClr val="7C6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75B1684D-59B9-478C-8ADB-9A1659ACB5C6}"/>
              </a:ext>
            </a:extLst>
          </p:cNvPr>
          <p:cNvSpPr/>
          <p:nvPr/>
        </p:nvSpPr>
        <p:spPr>
          <a:xfrm>
            <a:off x="25129548" y="21817896"/>
            <a:ext cx="2880000" cy="1440000"/>
          </a:xfrm>
          <a:prstGeom prst="rect">
            <a:avLst/>
          </a:prstGeom>
          <a:solidFill>
            <a:srgbClr val="7C6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latin typeface="Abadi" panose="020B0604020104020204" pitchFamily="34" charset="0"/>
              </a:rPr>
              <a:t>Fallow</a:t>
            </a:r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7110B53F-B533-4CAE-B216-BFB3E2BDD093}"/>
              </a:ext>
            </a:extLst>
          </p:cNvPr>
          <p:cNvSpPr/>
          <p:nvPr/>
        </p:nvSpPr>
        <p:spPr>
          <a:xfrm>
            <a:off x="25129548" y="18937896"/>
            <a:ext cx="2880000" cy="2879998"/>
          </a:xfrm>
          <a:prstGeom prst="rect">
            <a:avLst/>
          </a:prstGeom>
          <a:solidFill>
            <a:srgbClr val="7C6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4000" i="1">
              <a:latin typeface="Abadi" panose="020B0604020104020204" pitchFamily="34" charset="0"/>
            </a:endParaRP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A412E9A0-DF4A-428B-94A5-56DDEDB1AAB6}"/>
              </a:ext>
            </a:extLst>
          </p:cNvPr>
          <p:cNvSpPr/>
          <p:nvPr/>
        </p:nvSpPr>
        <p:spPr>
          <a:xfrm>
            <a:off x="-14560065" y="4600298"/>
            <a:ext cx="7287177" cy="57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i="1" u="sng"/>
              <a:t>Fallowing as standard</a:t>
            </a:r>
            <a:br>
              <a:rPr lang="en-US" sz="4000" i="1" u="sng"/>
            </a:br>
            <a:endParaRPr lang="en-US" sz="4000" i="1" u="sng"/>
          </a:p>
          <a:p>
            <a:r>
              <a:rPr lang="en-US" sz="4000" b="1" i="1"/>
              <a:t>activate_fallow = True</a:t>
            </a:r>
          </a:p>
          <a:p>
            <a:r>
              <a:rPr lang="en-US" sz="4000" b="1" i="1"/>
              <a:t>automaticFallowingIrr = False </a:t>
            </a:r>
          </a:p>
          <a:p>
            <a:r>
              <a:rPr lang="en-US" sz="4000" b="1" i="1"/>
              <a:t>use_GeneralCrop(non)Irr  = False</a:t>
            </a:r>
          </a:p>
          <a:p>
            <a:endParaRPr lang="en-US" sz="4000" i="1"/>
          </a:p>
          <a:p>
            <a:r>
              <a:rPr lang="en-US" sz="4000" i="1"/>
              <a:t>This option is available only to Irrigated fields, and Grasslands is set as Automatic fallowing</a:t>
            </a:r>
            <a:endParaRPr lang="en-AT" sz="4000" i="1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A928DF6E-624E-4D7C-B356-5351370A94DE}"/>
              </a:ext>
            </a:extLst>
          </p:cNvPr>
          <p:cNvSpPr/>
          <p:nvPr/>
        </p:nvSpPr>
        <p:spPr>
          <a:xfrm>
            <a:off x="-6509309" y="-4559300"/>
            <a:ext cx="5759999" cy="168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/>
              <a:t>Beginning</a:t>
            </a:r>
            <a:endParaRPr lang="en-AT" sz="4000" i="1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BD5B82CB-2623-4EEC-A006-12A6813C54AF}"/>
              </a:ext>
            </a:extLst>
          </p:cNvPr>
          <p:cNvSpPr/>
          <p:nvPr/>
        </p:nvSpPr>
        <p:spPr>
          <a:xfrm>
            <a:off x="-14560067" y="-2486302"/>
            <a:ext cx="7287177" cy="57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i="1" u="sng"/>
              <a:t>Automatic fallowing</a:t>
            </a:r>
            <a:br>
              <a:rPr lang="en-US" sz="4000" i="1" u="sng"/>
            </a:br>
            <a:endParaRPr lang="en-US" sz="4000" i="1" u="sng"/>
          </a:p>
          <a:p>
            <a:r>
              <a:rPr lang="en-US" sz="4000" b="1" i="1"/>
              <a:t>activate_fallow = True</a:t>
            </a:r>
          </a:p>
          <a:p>
            <a:r>
              <a:rPr lang="en-US" sz="4000" b="1" i="1"/>
              <a:t>automaticFallowingIrr = True</a:t>
            </a:r>
          </a:p>
          <a:p>
            <a:r>
              <a:rPr lang="en-US" sz="4000" b="1" i="1"/>
              <a:t>use_GeneralCrop(non)Irr  = False</a:t>
            </a:r>
          </a:p>
          <a:p>
            <a:endParaRPr lang="en-US" sz="4000" b="1" i="1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05F1C601-F25B-4A3B-BB74-9BBD10A3C7AE}"/>
              </a:ext>
            </a:extLst>
          </p:cNvPr>
          <p:cNvSpPr/>
          <p:nvPr/>
        </p:nvSpPr>
        <p:spPr>
          <a:xfrm>
            <a:off x="-14560067" y="11800298"/>
            <a:ext cx="7287177" cy="57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i="1" u="sng"/>
              <a:t>General land as standard</a:t>
            </a:r>
            <a:br>
              <a:rPr lang="en-US" sz="4000" i="1" u="sng"/>
            </a:br>
            <a:endParaRPr lang="en-US" sz="4000" i="1" u="sng"/>
          </a:p>
          <a:p>
            <a:r>
              <a:rPr lang="en-US" sz="4000" b="1" i="1"/>
              <a:t>activate_fallow = False</a:t>
            </a:r>
          </a:p>
          <a:p>
            <a:r>
              <a:rPr lang="en-US" sz="4000" b="1" i="1"/>
              <a:t>use_GeneralCrop(non)Irr  = False</a:t>
            </a:r>
          </a:p>
          <a:p>
            <a:endParaRPr lang="en-US" sz="4000" i="1"/>
          </a:p>
          <a:p>
            <a:r>
              <a:rPr lang="en-US" sz="4000" i="1"/>
              <a:t>This option is set both on Irrigated fields and Grasslands</a:t>
            </a:r>
            <a:endParaRPr lang="en-AT" sz="4000" i="1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D45A4849-389D-4D8E-A0A9-BF42A3FDABEA}"/>
              </a:ext>
            </a:extLst>
          </p:cNvPr>
          <p:cNvSpPr/>
          <p:nvPr/>
        </p:nvSpPr>
        <p:spPr>
          <a:xfrm>
            <a:off x="-14610302" y="19051302"/>
            <a:ext cx="7287177" cy="57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i="1" u="sng"/>
              <a:t>General land as fixed input</a:t>
            </a:r>
          </a:p>
          <a:p>
            <a:br>
              <a:rPr lang="en-US" sz="4000" i="1" u="sng"/>
            </a:br>
            <a:r>
              <a:rPr lang="en-US" sz="4000" b="1" i="1"/>
              <a:t>use_GeneralCrop(non)Irr  = True</a:t>
            </a:r>
            <a:endParaRPr lang="en-US" sz="4000" i="1" u="sng"/>
          </a:p>
          <a:p>
            <a:endParaRPr lang="en-US" sz="4000" i="1"/>
          </a:p>
          <a:p>
            <a:r>
              <a:rPr lang="en-US" sz="4000" i="1"/>
              <a:t>GeneralCrop_(non)Irr is the input variable.</a:t>
            </a:r>
            <a:endParaRPr lang="en-AT" sz="4000" i="1"/>
          </a:p>
        </p:txBody>
      </p:sp>
    </p:spTree>
    <p:extLst>
      <p:ext uri="{BB962C8B-B14F-4D97-AF65-F5344CB8AC3E}">
        <p14:creationId xmlns:p14="http://schemas.microsoft.com/office/powerpoint/2010/main" val="241146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F9FF56-57ED-4BC1-8B3A-CA43D7B57D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82" t="26520" r="32706" b="24542"/>
          <a:stretch/>
        </p:blipFill>
        <p:spPr>
          <a:xfrm>
            <a:off x="5419726" y="835295"/>
            <a:ext cx="5570031" cy="50417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694A32-045C-4926-90C2-4E9A094573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36881" t="26146" r="32707" b="24916"/>
          <a:stretch/>
        </p:blipFill>
        <p:spPr>
          <a:xfrm>
            <a:off x="5419725" y="835295"/>
            <a:ext cx="5570031" cy="50417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D0D5FA-9C66-473C-A87A-8D139727955D}"/>
              </a:ext>
            </a:extLst>
          </p:cNvPr>
          <p:cNvSpPr/>
          <p:nvPr/>
        </p:nvSpPr>
        <p:spPr>
          <a:xfrm rot="10800000">
            <a:off x="5848000" y="3641313"/>
            <a:ext cx="1152874" cy="723305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89E3B3-813B-42EF-A271-F6D5EC2F3A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36881" t="26146" r="32707" b="24916"/>
          <a:stretch/>
        </p:blipFill>
        <p:spPr>
          <a:xfrm>
            <a:off x="575073" y="0"/>
            <a:ext cx="3707842" cy="33561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C3CFF1-B2C4-4169-86BE-DFBBD7E83B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82" t="26520" r="32706" b="24542"/>
          <a:stretch/>
        </p:blipFill>
        <p:spPr>
          <a:xfrm>
            <a:off x="575072" y="3429000"/>
            <a:ext cx="3707843" cy="335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6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5717</TotalTime>
  <Words>227</Words>
  <Application>Microsoft Office PowerPoint</Application>
  <PresentationFormat>Widescreen</PresentationFormat>
  <Paragraphs>94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Abadi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SMILOVIC Mikhail</dc:creator>
  <cp:lastModifiedBy>SMILOVIC Mikhail</cp:lastModifiedBy>
  <cp:revision>14</cp:revision>
  <dcterms:created xsi:type="dcterms:W3CDTF">2020-10-09T11:05:42Z</dcterms:created>
  <dcterms:modified xsi:type="dcterms:W3CDTF">2020-10-13T10:22:58Z</dcterms:modified>
</cp:coreProperties>
</file>