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5" r:id="rId9"/>
    <p:sldId id="268" r:id="rId10"/>
    <p:sldId id="267" r:id="rId11"/>
    <p:sldId id="266" r:id="rId12"/>
    <p:sldId id="264" r:id="rId13"/>
    <p:sldId id="263" r:id="rId14"/>
  </p:sldIdLst>
  <p:sldSz cx="46799500" cy="4679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663300"/>
    <a:srgbClr val="AFABAB"/>
    <a:srgbClr val="CA9A9A"/>
    <a:srgbClr val="F2A672"/>
    <a:srgbClr val="636EFA"/>
    <a:srgbClr val="00CC96"/>
    <a:srgbClr val="9EA5FC"/>
    <a:srgbClr val="EF5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5" d="100"/>
          <a:sy n="15" d="100"/>
        </p:scale>
        <p:origin x="17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1:49.9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1830 0,'0'5,"-1"1,0-1,1 0,-2 0,1 0,-4 9,-16 28,9-20,-104 179,-15-9,60-89,30-42,-188 302,20 88,30 13,77-197,-6 28,-17 41,-20-9,126-290,-81 168,17 6,50-99,6 0,-25 214,41-171,6 0,26 271,77 248,-71-503,-12-77,99 607,21-4,-7-161,37-9,22-73,-139-350,4-2,78 113,70 62,-76-107,-72-98,235 317,33-22,109 28,-337-313,810 637,-498-412,-288-220,135 76,-92-73,220 91,547 172,-216-154,-113-86,2-16,-382-62,77 19,518 165,-765-203,1-2,1-2,94 9,-113-19,179 20,-111 1,-42-9,-55-14,0 0,0 0,0 0,0 0,0 0,0 0,0 0,0 0,0 0,0 0,0 0,0-1,0 1,0 0,0-1,0 1,0-1,0 1,0-1,13-15,-13 14,9-12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2:05.9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3:43.6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2453 1,'0'0,"0"0,-13 13,0 0,-4 3,-2 3,-1 2,-2 5,0 4,0 5,0-1,-4 2,-1-2,2-3,-5 1,2-3,1 3,-3-3,1 3,-2-1,1 2,1 1,-1 3,-4 2,-2 2,-2 1,1 1,0-1,-1 1,-2 0,4-1,0 1,-2-1,-1 0,-1 1,3-1,0 1,-2-1,0 0,-1 0,-1 1,-1-1,-1 5,5-1,0 5,4-1,3-1,-1-1,3-3,2-1,2 0,2-6,1 0,-4 0,1 0,0 1,1 2,0 0,1 1,1 0,1 0,-1 1,1 3,0 5,0 0,0-1,0 3,-1-2,1-2,0 2,-1 3,1 3,4-2,0-2,0-3,0 1,-2-2,-1 3,0-2,-1 3,-1 2,1 4,0 1,3 2,6 1,3 5,0 0,-2 5,-2-2,-4 0,-1-2,-2 2,-1-1,0 3,-1 7,4 8,5 2,5 1,3 3,2-1,3 3,0-1,1-3,0 2,0 2,4 8,4 6,4 6,4 2,2-2,1-2,2 2,0-3,0 3,1 3,-2-2,1-2,0 1,-1-2,0-2,1-2,-1-2,0-1,4 3,1 1,4 2,-1 5,0-1,-3-2,3-3,3 2,3 12,8 2,6 3,5 9,10 4,3 3,5 11,5 5,0 0,-3-7,-2-11,-2-7,-4-12,0-7,-2-6,-5-5,-4-7,-1-1,-3-9,-2-8,2-3,-3-5,0-5,3-3,-2-2,-1-6,3 0,-1-6,-2-2,-1 1,-2-3,-1-1,3 2,5 3,-1-1,3-2,3 3,-2 2,-1-3,0 0,-3-4,3-2,2-1,-2-3,2 1,1-1,-2 0,-2 0,-3-1,-4 1,3 1,-1-1,3 0,0 0,-3 1,4 3,2 5,3 4,7 4,7 2,5 2,9 5,-2-3,7-1,0-5,4 0,-1-4,4 0,6 0,12 3,10 2,14 5,8 6,0 5,1 0,1-2,5 2,3-3,-3-6,-10-7,-6-11,-10-9,-12-8,-2-6,-13-8,-11-2,-5-1,-4-3,-5-4,-5-2,-2-3,-7-2,-2-1,3 0,1-1,-3 1,0-1,0 1,-4-1,1 1,0-4,-3-1,-3 1,-3 0,-3 1,-1 2,-2 0,-1 0,-4 1,-5 0,-3-3,-9-1,-7 0,-5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4:01.138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6467.56787"/>
      <inkml:brushProperty name="anchorY" value="-14718.12988"/>
      <inkml:brushProperty name="scaleFactor" value="0.5"/>
    </inkml:brush>
  </inkml:definitions>
  <inkml:trace contextRef="#ctx0" brushRef="#br0">0 1,'0'0,"0"0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4:05.265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6975.56787"/>
      <inkml:brushProperty name="anchorY" value="-15226.12988"/>
      <inkml:brushProperty name="scaleFactor" value="0.5"/>
    </inkml:brush>
  </inkml:definitions>
  <inkml:trace contextRef="#ctx0" brushRef="#br0">3112 1,'0'0,"0"0,-13 13,-3 0,-5 3,-7 3,-5 2,-4 5,1 0,2 5,4 3,-1 3,-2 2,-3 2,-2-3,-2 1,3-1,-1 2,3 0,1 1,-3-3,-1 0,-1-5,-2-3,4 1,-2 2,1-2,-1 3,-1-3,-1 2,-1 2,0 3,-1 1,0 6,-4 5,0 6,-4 3,0 7,-3 2,2 0,1 0,-1-1,2-6,1 0,2-2,6-3,6-4,0-3,1 1,-2 3,-2 2,-2-1,-1 3,3-4,1-1,-2 0,-1 3,4-3,4 3,-2 2,4-2,2 2,-1 0,-3 3,1 5,1 1,3 6,-2 3,-3 8,1 4,-3 5,-1 5,-4-1,4 4,-2-4,-1-2,3-3,3-6,4-3,2-5,-2-1,2 1,1-2,0 1,2-2,1-3,0-3,1-1,3 1,6 5,4-1,3 3,3 3,1 2,2 6,0 2,0 1,-1-1,1 0,4-2,4 0,4-1,4-4,2-1,2 0,-4 1,1 5,0 1,0 6,1 3,2 4,-1-6,1-2,1-7,-1-8,0-1,1 0,-1 2,5 6,0 2,4 5,3 5,4 4,3-1,1-3,1-3,1 1,0 2,5 3,4 2,4 7,4 0,5 2,3-1,1 0,-1 3,3 4,0-1,-1-1,-2-1,-1-4,2 3,0-1,-1-5,-1-5,-1-7,0 1,3-3,3 2,1 2,-2 3,3 3,-6-3,-2-7,-1-8,-2-7,-4-7,-1-3,1-3,1-2,-3-4,1-1,0 1,2 1,1 2,1 0,-3 1,-4 1,-4 1,1 0,2-5,2-4,3-4,2 0,2-2,5 2,0-1,5 2,3 3,4-1,2 2,2-2,1 1,1 2,-4-3,0-2,-1 1,-3-2,0 2,1-2,2-2,5-2,6 2,1-5,0-1,-2-2,-1-4,-2-5,-2 1,0 0,-1 3,0 2,0-3,0-2,0-4,-4-4,-1-1,1 2,-4 0,-3-2,-3 0,1 0,-2-2,-1 0,-2-1,-2 0,0 0,-2 0,1 0,-1 0,1 0,0 0,-5 0,1 0,0 0,-4-4,-3-5,-4-3,-3-5,-1-2,2 3,3 3,5 0,4 3,2-1,2-2,-4 2,-3 3,-4-3,-4 3,-2-2,1 1,0-2,-1 2,-1-2,0-3,3-2,-1-2,0-1,3-2,0 0,-2 0,-1 4,-2 0,0 0,-6 0,-5-2,-5 0,-3-1,-3-1,-6 0,-5 0,-5 0,1 4,-2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4:09.628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3610.40137"/>
      <inkml:brushProperty name="anchorY" value="-29952.10742"/>
      <inkml:brushProperty name="scaleFactor" value="0.5"/>
    </inkml:brush>
  </inkml:definitions>
  <inkml:trace contextRef="#ctx0" brushRef="#br0">0 6473,'0'0,"0"0,13-4,0-4,9-5,6-4,5-2,5 2,4 0,0 0,2-2,4 0,0-1,0-1,3-4,-1-1,3-4,-1-3,2-4,-1-2,1-2,3-6,2-4,2-5,1-3,1-3,1-1,1-1,-1-1,0 1,5-5,3 1,5-4,8-4,2-3,6-11,5-15,-5-6,-2-2,-6 7,-7 7,-1 1,-5 9,-2 3,-7 2,-6 6,-6 0,-4 5,-3-3,-2 0,-4-3,-5 3,-5-3,-3 0,-2-6,-2-10,-4-10,-5-4,-1-7,-2-4,-3 1,-2 6,-2 7,-1 8,-5 2,-1-1,-5-1,-2-2,0-6,2-3,3 4,-2 0,2-3,1 3,2 9,2 9,1 5,0 6,1 1,-4 3,0-5,0-7,0 1,2 3,0 5,1 3,1 4,0 7,0 6,0 5,0 3,-3 8,-1 6,0 8,0 9,-2 3,-1 4,2 3,1 3,1 2,2 1,0 0,-4 5,-3 5,-5 3,-3 8,-3 3,-2 5,4 5,3 4,5 2,4 2,2 5,2 1,1-1,-3 4,-1-2,-4 4,-3 3,-4 6,-3 11,-2 3,-2-1,1 3,-1 1,0 2,0 9,-3 7,-1 4,-4 8,1 10,0 6,-2 8,-2 13,-4 10,-1 8,-3 8,-1-1,-1 0,0 4,0-1,0 1,0-7,0-8,0-11,4-13,1-6,-4-6,-1-5,-1-5,-1-7,5-13,1-9,0-5,-1-6,0-5,-1-7,0-3,-2 0,1 0,-1-3,0 1,1 1,3-3,5-3,0-4,4-2,-2-1,-2-3,2 1,-2-2,-2 1,2-1,-2 1,3 0,3 0,3-3,3-6,1 0,-3-2,0-4,1-2,1-1,1-2,0-1,1 0,-4-1,0 1,1 0,-4 0,5-5,1 1,6-4,6-4,3-3,5-3,1-1,3-2,-1-1,1 1,0-5,0-5,3-3,5-8,8-11,9-10,6-10,5-1,8-4,6-3,6-2,4-5,6-1,2 0,-3-4,-6 2,-2 0,1 2,0-3,5-7,7-7,4-12,5-7,7-7,7-11,9-13,4-8,7-13,-3-3,-1-6,-6-2,-5 7,-5 7,-5 10,-10 14,-11 18,-10 13,-11 13,-10 9,-8 4,-4 3,-4 3,-5-3,-6 1,-4-3,-3-4,-2-3,-1-3,-1 3,0 2,-4-5,1 0,-5-3,-4-1,-2 5,-4-6,-1 1,-1-5,-1 0,4 0,1 5,-1 2,5 5,2 4,0 1,3-2,2-3,2 3,2 2,1 3,0 6,1 7,1 6,-1 12,1 12,-1 10,0 9,0 5,0 3,0 2,0 0,5 5,-1 7,5 13,-2 8,0 9,-2 9,-1 4,-3 9,5 11,-1 5,3 4,0 1,-1 10,-2 12,-6 4,-1 5,-2 1,-4-3,-3-6,-4-3,1-2,-1 3,-2-1,-1 10,-1 16,-6 1,-4 1,-2-5,-2-6,-3 6,-3 8,-2-2,-5 2,-5 3,-5-2,-4 1,-7 3,-1 0,-5 7,-4-3,-3-4,-3-4,3-9,3-12,4-11,8-9,7-3,10-9,10-10,3-7,0-5,0-7,2-4,3-10,7-11,7-11,14-21,1 1,0 0,1 0,-1-1,0 1,0 0,0-1,-1 1,1-1,0 1,-2 0,2-2,0 1,1 0,-1 0,0 0,0 0,1 0,-1-1,0 1,1 0,-1-1,0 1,0 0,1-1,-1 1,1-1,-1 1,0-1,0 0,0-1,-1 0,1 0,0-1,-1 1,1 0,-2-5,-5-15,3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4:14.310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5099.07031"/>
      <inkml:brushProperty name="anchorY" value="-29733.03516"/>
      <inkml:brushProperty name="scaleFactor" value="0.5"/>
    </inkml:brush>
  </inkml:definitions>
  <inkml:trace contextRef="#ctx0" brushRef="#br0">10188 15270,'0'0,"0"0,-13 0,0 0,-3 0,-4 0,-5 0,-1-4,-5-1,-3-4,-3-3,-8-4,0-2,-6-2,-5-1,2-1,-4-3,-5-6,-6 1,-2-4,-4-2,-4 2,-2 2,-2-1,-2-1,0 2,-1 2,0 2,0 3,1 2,-1 1,1 1,0 1,4-1,1-4,-1-4,-1-5,0-3,-2-4,0 0,-1-2,-5 0,5 0,4 0,1 0,4 0,0 1,-1 0,-3-1,-1 5,2 1,0 3,-2 4,4 3,-2 3,0 1,-2 2,-2 0,0 1,2-1,1 1,-1-5,-5 0,-6-1,0 2,-5-4,1 1,3 0,1-2,3-4,2 2,5-3,1 2,5-2,3 3,0-2,2 2,2-2,2-2,1-1,2-4,0-1,0 0,0-2,1 1,3-1,-3 0,-1-4,-5-4,-4-8,-13-9,-8-10,-7-10,0-7,-3-15,0-12,-5-15,-6-12,-8-18,-4-11,-3-8,-1-6,4 3,14-1,5-7,4-1,2 0,5-3,2 2,5-7,2 6,1-3,2 8,5 7,4 6,0 2,0-1,2 2,-2-1,2-7,-2-2,-2 2,-7-1,-1 4,-2 0,0 0,5 2,5 8,8 7,9 7,12 5,10 5,8 6,9 1,13 5,11 12,8 12,7 11,7 12,7 11,6 8,3 10,6 3,2 5,0 5,-5 4,3-3,-1 2,0-4,4-8,-1-8,-1-6,0-6,-2-4,-1-7,0-14,3-13,4-12,9-14,3-6,3 0,0 3,1 9,-1 9,4 8,0 11,-1 8,-1 7,-2 5,0 3,-1 6,-1 4,-1 5,0 4,1-3,-5-2,-4-1,-4-2,-4-3,-7 1,-5-2,-6 3,-4-1,2-2,-2-2,0-1,3 2,-1 8,0 8,-2 7,-1 7,-1 8,-1 7,-1 1,1 1,-1-3,0-2,-1-2,1 2,1 5,-2 2,-3 8,-4 7,-5 6,-4 4,-1 4,-3 1,0 1,-1 0,0 5,-4 8,-4 8,-4 8,-8 10,-2 4,-7 6,-4 6,1-1,1 3,3 1,-1 2,1-3,2 1,2 0,1 1,-2 1,-5 1,-3 0,0 6,-1 0,-3-1,-1 5,-2-1,0-2,-2-1,1-2,-1 3,-4 8,0 4,-4 3,-4 2,-3 0,-3 1,-2-1,0 0,-2-1,1 4,3 0,1 4,0 0,-1 7,4 2,4 4,3 4,3 2,2-1,2-1,1-1,0-1,0-1,4 4,5-1,3 0,5 3,1 0,-2 2,1 0,0 2,1 6,1 3,0 6,6 2,0-1,4 4,4 3,8 2,7 3,6 1,0 1,3 10,2 0,7 9,0 2,6-1,8 0,-1 0,-2 1,-2 4,0 5,1 5,-2-5,-2-6,-3-7,3-2,2-5,2-3,4-7,3-14,0-11,6-8,0-6,4 2,0-2,4 3,2 5,2-1,7 3,1-2,5-6,0-2,8 1,3-1,6 5,2-1,4-1,4-1,3-1,2-6,2-4,-4-6,5 0,1-3,4 0,0-3,4 3,3 4,-1-1,-1-1,-8 3,-2-2,-2-6,-1-3,0-5,1-5,0 0,0 1,1 2,-4-1,0-3,-4-3,-4-6,1-3,-2-5,-2-5,2-8,7-2,-1-7,-1 0,-3-4,-4-2,-2 2,-2-3,-1 4,-1-2,-1-2,1-1,-5-2,1-1,-1-1,2-1,-4 0,1-1,0 1,3 0,-4 0,-3 0,-3 0,0 0,3 5,2-1,3 1,3-2,1 4,1-1,0 0,1 2,-5-1,0-1,1-1,0-3,4 0,2-1,1-1,3 0,1-4,-6-5,-6 0,-5-3,-6-3,-4-2,-1-2,-2-2,-5 0,-4 0,-4-1,-3 1,-3-1,-5 1,-10 0,-8 0,-9 0,-6 0,-4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4:40.339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3940.1875"/>
      <inkml:brushProperty name="anchorY" value="-28652"/>
      <inkml:brushProperty name="scaleFactor" value="0.5"/>
    </inkml:brush>
  </inkml:definitions>
  <inkml:trace contextRef="#ctx0" brushRef="#br0">1 1,'0'0,"0"0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4:45.972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4448.1875"/>
      <inkml:brushProperty name="anchorY" value="-29160"/>
      <inkml:brushProperty name="scaleFactor" value="0.5"/>
    </inkml:brush>
  </inkml:definitions>
  <inkml:trace contextRef="#ctx0" brushRef="#br0">0 1,'0'0,"0"0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1:51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2318 1,'2'58,"11"74,21 57,-17-95,65 479,-58 10,-29-470,-32 176,-49 108,-108 387,170-700,-4-1,-3-1,-4-2,-57 98,-124 188,3-37,-17-12,139-191,-37 49,88-125,-81 77,-60 32,103-91,-32 24,-40 36,41-14,9 9,2-1,92-116,-1 0,1 0,-1 0,0-1,-10 6,3-2,-14 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1:55.8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1:57.0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1: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2:03.6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2:04.2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2:05.1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10:42:05.4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3" y="7659088"/>
            <a:ext cx="39779575" cy="16293159"/>
          </a:xfrm>
        </p:spPr>
        <p:txBody>
          <a:bodyPr anchor="b"/>
          <a:lstStyle>
            <a:lvl1pPr algn="ctr">
              <a:defRPr sz="30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38" y="24580574"/>
            <a:ext cx="35099625" cy="11299043"/>
          </a:xfrm>
        </p:spPr>
        <p:txBody>
          <a:bodyPr/>
          <a:lstStyle>
            <a:lvl1pPr marL="0" indent="0" algn="ctr">
              <a:buNone/>
              <a:defRPr sz="12283"/>
            </a:lvl1pPr>
            <a:lvl2pPr marL="2339995" indent="0" algn="ctr">
              <a:buNone/>
              <a:defRPr sz="10236"/>
            </a:lvl2pPr>
            <a:lvl3pPr marL="4679991" indent="0" algn="ctr">
              <a:buNone/>
              <a:defRPr sz="9213"/>
            </a:lvl3pPr>
            <a:lvl4pPr marL="7019986" indent="0" algn="ctr">
              <a:buNone/>
              <a:defRPr sz="8189"/>
            </a:lvl4pPr>
            <a:lvl5pPr marL="9359981" indent="0" algn="ctr">
              <a:buNone/>
              <a:defRPr sz="8189"/>
            </a:lvl5pPr>
            <a:lvl6pPr marL="11699977" indent="0" algn="ctr">
              <a:buNone/>
              <a:defRPr sz="8189"/>
            </a:lvl6pPr>
            <a:lvl7pPr marL="14039972" indent="0" algn="ctr">
              <a:buNone/>
              <a:defRPr sz="8189"/>
            </a:lvl7pPr>
            <a:lvl8pPr marL="16379967" indent="0" algn="ctr">
              <a:buNone/>
              <a:defRPr sz="8189"/>
            </a:lvl8pPr>
            <a:lvl9pPr marL="18719963" indent="0" algn="ctr">
              <a:buNone/>
              <a:defRPr sz="81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EAAE-2A37-409C-9122-3348868FD74A}" type="datetimeFigureOut">
              <a:rPr lang="en-AT" smtClean="0"/>
              <a:t>03/10/2020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685-B3B0-411F-9B9E-6525962A68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1538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EAAE-2A37-409C-9122-3348868FD74A}" type="datetimeFigureOut">
              <a:rPr lang="en-AT" smtClean="0"/>
              <a:t>03/10/2020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685-B3B0-411F-9B9E-6525962A68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401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5" y="2491640"/>
            <a:ext cx="10091142" cy="39660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68" y="2491640"/>
            <a:ext cx="29688433" cy="39660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EAAE-2A37-409C-9122-3348868FD74A}" type="datetimeFigureOut">
              <a:rPr lang="en-AT" smtClean="0"/>
              <a:t>03/10/2020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685-B3B0-411F-9B9E-6525962A68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325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EAAE-2A37-409C-9122-3348868FD74A}" type="datetimeFigureOut">
              <a:rPr lang="en-AT" smtClean="0"/>
              <a:t>03/10/2020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685-B3B0-411F-9B9E-6525962A68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55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3" y="11667389"/>
            <a:ext cx="40364569" cy="19467289"/>
          </a:xfrm>
        </p:spPr>
        <p:txBody>
          <a:bodyPr anchor="b"/>
          <a:lstStyle>
            <a:lvl1pPr>
              <a:defRPr sz="30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3" y="31318846"/>
            <a:ext cx="40364569" cy="10237387"/>
          </a:xfrm>
        </p:spPr>
        <p:txBody>
          <a:bodyPr/>
          <a:lstStyle>
            <a:lvl1pPr marL="0" indent="0">
              <a:buNone/>
              <a:defRPr sz="12283">
                <a:solidFill>
                  <a:schemeClr val="tx1"/>
                </a:solidFill>
              </a:defRPr>
            </a:lvl1pPr>
            <a:lvl2pPr marL="2339995" indent="0">
              <a:buNone/>
              <a:defRPr sz="10236">
                <a:solidFill>
                  <a:schemeClr val="tx1">
                    <a:tint val="75000"/>
                  </a:schemeClr>
                </a:solidFill>
              </a:defRPr>
            </a:lvl2pPr>
            <a:lvl3pPr marL="4679991" indent="0">
              <a:buNone/>
              <a:defRPr sz="9213">
                <a:solidFill>
                  <a:schemeClr val="tx1">
                    <a:tint val="75000"/>
                  </a:schemeClr>
                </a:solidFill>
              </a:defRPr>
            </a:lvl3pPr>
            <a:lvl4pPr marL="7019986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4pPr>
            <a:lvl5pPr marL="9359981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5pPr>
            <a:lvl6pPr marL="11699977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6pPr>
            <a:lvl7pPr marL="14039972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7pPr>
            <a:lvl8pPr marL="16379967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8pPr>
            <a:lvl9pPr marL="18719963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EAAE-2A37-409C-9122-3348868FD74A}" type="datetimeFigureOut">
              <a:rPr lang="en-AT" smtClean="0"/>
              <a:t>03/10/2020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685-B3B0-411F-9B9E-6525962A68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4720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5" y="12458200"/>
            <a:ext cx="19889788" cy="29693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47" y="12458200"/>
            <a:ext cx="19889788" cy="29693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EAAE-2A37-409C-9122-3348868FD74A}" type="datetimeFigureOut">
              <a:rPr lang="en-AT" smtClean="0"/>
              <a:t>03/10/2020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685-B3B0-411F-9B9E-6525962A68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3252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2491650"/>
            <a:ext cx="40364569" cy="90457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6" y="11472381"/>
            <a:ext cx="19798379" cy="5622437"/>
          </a:xfrm>
        </p:spPr>
        <p:txBody>
          <a:bodyPr anchor="b"/>
          <a:lstStyle>
            <a:lvl1pPr marL="0" indent="0">
              <a:buNone/>
              <a:defRPr sz="12283" b="1"/>
            </a:lvl1pPr>
            <a:lvl2pPr marL="2339995" indent="0">
              <a:buNone/>
              <a:defRPr sz="10236" b="1"/>
            </a:lvl2pPr>
            <a:lvl3pPr marL="4679991" indent="0">
              <a:buNone/>
              <a:defRPr sz="9213" b="1"/>
            </a:lvl3pPr>
            <a:lvl4pPr marL="7019986" indent="0">
              <a:buNone/>
              <a:defRPr sz="8189" b="1"/>
            </a:lvl4pPr>
            <a:lvl5pPr marL="9359981" indent="0">
              <a:buNone/>
              <a:defRPr sz="8189" b="1"/>
            </a:lvl5pPr>
            <a:lvl6pPr marL="11699977" indent="0">
              <a:buNone/>
              <a:defRPr sz="8189" b="1"/>
            </a:lvl6pPr>
            <a:lvl7pPr marL="14039972" indent="0">
              <a:buNone/>
              <a:defRPr sz="8189" b="1"/>
            </a:lvl7pPr>
            <a:lvl8pPr marL="16379967" indent="0">
              <a:buNone/>
              <a:defRPr sz="8189" b="1"/>
            </a:lvl8pPr>
            <a:lvl9pPr marL="18719963" indent="0">
              <a:buNone/>
              <a:defRPr sz="8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6" y="17094818"/>
            <a:ext cx="19798379" cy="25143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49" y="11472381"/>
            <a:ext cx="19895883" cy="5622437"/>
          </a:xfrm>
        </p:spPr>
        <p:txBody>
          <a:bodyPr anchor="b"/>
          <a:lstStyle>
            <a:lvl1pPr marL="0" indent="0">
              <a:buNone/>
              <a:defRPr sz="12283" b="1"/>
            </a:lvl1pPr>
            <a:lvl2pPr marL="2339995" indent="0">
              <a:buNone/>
              <a:defRPr sz="10236" b="1"/>
            </a:lvl2pPr>
            <a:lvl3pPr marL="4679991" indent="0">
              <a:buNone/>
              <a:defRPr sz="9213" b="1"/>
            </a:lvl3pPr>
            <a:lvl4pPr marL="7019986" indent="0">
              <a:buNone/>
              <a:defRPr sz="8189" b="1"/>
            </a:lvl4pPr>
            <a:lvl5pPr marL="9359981" indent="0">
              <a:buNone/>
              <a:defRPr sz="8189" b="1"/>
            </a:lvl5pPr>
            <a:lvl6pPr marL="11699977" indent="0">
              <a:buNone/>
              <a:defRPr sz="8189" b="1"/>
            </a:lvl6pPr>
            <a:lvl7pPr marL="14039972" indent="0">
              <a:buNone/>
              <a:defRPr sz="8189" b="1"/>
            </a:lvl7pPr>
            <a:lvl8pPr marL="16379967" indent="0">
              <a:buNone/>
              <a:defRPr sz="8189" b="1"/>
            </a:lvl8pPr>
            <a:lvl9pPr marL="18719963" indent="0">
              <a:buNone/>
              <a:defRPr sz="8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49" y="17094818"/>
            <a:ext cx="19895883" cy="25143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EAAE-2A37-409C-9122-3348868FD74A}" type="datetimeFigureOut">
              <a:rPr lang="en-AT" smtClean="0"/>
              <a:t>03/10/2020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685-B3B0-411F-9B9E-6525962A68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2369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EAAE-2A37-409C-9122-3348868FD74A}" type="datetimeFigureOut">
              <a:rPr lang="en-AT" smtClean="0"/>
              <a:t>03/10/2020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685-B3B0-411F-9B9E-6525962A68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4929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EAAE-2A37-409C-9122-3348868FD74A}" type="datetimeFigureOut">
              <a:rPr lang="en-AT" smtClean="0"/>
              <a:t>03/10/2020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685-B3B0-411F-9B9E-6525962A68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7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3119967"/>
            <a:ext cx="15094057" cy="10919883"/>
          </a:xfrm>
        </p:spPr>
        <p:txBody>
          <a:bodyPr anchor="b"/>
          <a:lstStyle>
            <a:lvl1pPr>
              <a:defRPr sz="1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3" y="6738272"/>
            <a:ext cx="23692247" cy="33257978"/>
          </a:xfrm>
        </p:spPr>
        <p:txBody>
          <a:bodyPr/>
          <a:lstStyle>
            <a:lvl1pPr>
              <a:defRPr sz="16378"/>
            </a:lvl1pPr>
            <a:lvl2pPr>
              <a:defRPr sz="14331"/>
            </a:lvl2pPr>
            <a:lvl3pPr>
              <a:defRPr sz="12283"/>
            </a:lvl3pPr>
            <a:lvl4pPr>
              <a:defRPr sz="10236"/>
            </a:lvl4pPr>
            <a:lvl5pPr>
              <a:defRPr sz="10236"/>
            </a:lvl5pPr>
            <a:lvl6pPr>
              <a:defRPr sz="10236"/>
            </a:lvl6pPr>
            <a:lvl7pPr>
              <a:defRPr sz="10236"/>
            </a:lvl7pPr>
            <a:lvl8pPr>
              <a:defRPr sz="10236"/>
            </a:lvl8pPr>
            <a:lvl9pPr>
              <a:defRPr sz="10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1" y="14039850"/>
            <a:ext cx="15094057" cy="26010559"/>
          </a:xfrm>
        </p:spPr>
        <p:txBody>
          <a:bodyPr/>
          <a:lstStyle>
            <a:lvl1pPr marL="0" indent="0">
              <a:buNone/>
              <a:defRPr sz="8189"/>
            </a:lvl1pPr>
            <a:lvl2pPr marL="2339995" indent="0">
              <a:buNone/>
              <a:defRPr sz="7165"/>
            </a:lvl2pPr>
            <a:lvl3pPr marL="4679991" indent="0">
              <a:buNone/>
              <a:defRPr sz="6142"/>
            </a:lvl3pPr>
            <a:lvl4pPr marL="7019986" indent="0">
              <a:buNone/>
              <a:defRPr sz="5118"/>
            </a:lvl4pPr>
            <a:lvl5pPr marL="9359981" indent="0">
              <a:buNone/>
              <a:defRPr sz="5118"/>
            </a:lvl5pPr>
            <a:lvl6pPr marL="11699977" indent="0">
              <a:buNone/>
              <a:defRPr sz="5118"/>
            </a:lvl6pPr>
            <a:lvl7pPr marL="14039972" indent="0">
              <a:buNone/>
              <a:defRPr sz="5118"/>
            </a:lvl7pPr>
            <a:lvl8pPr marL="16379967" indent="0">
              <a:buNone/>
              <a:defRPr sz="5118"/>
            </a:lvl8pPr>
            <a:lvl9pPr marL="18719963" indent="0">
              <a:buNone/>
              <a:defRPr sz="5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EAAE-2A37-409C-9122-3348868FD74A}" type="datetimeFigureOut">
              <a:rPr lang="en-AT" smtClean="0"/>
              <a:t>03/10/2020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685-B3B0-411F-9B9E-6525962A68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1518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3119967"/>
            <a:ext cx="15094057" cy="10919883"/>
          </a:xfrm>
        </p:spPr>
        <p:txBody>
          <a:bodyPr anchor="b"/>
          <a:lstStyle>
            <a:lvl1pPr>
              <a:defRPr sz="1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3" y="6738272"/>
            <a:ext cx="23692247" cy="33257978"/>
          </a:xfrm>
        </p:spPr>
        <p:txBody>
          <a:bodyPr anchor="t"/>
          <a:lstStyle>
            <a:lvl1pPr marL="0" indent="0">
              <a:buNone/>
              <a:defRPr sz="16378"/>
            </a:lvl1pPr>
            <a:lvl2pPr marL="2339995" indent="0">
              <a:buNone/>
              <a:defRPr sz="14331"/>
            </a:lvl2pPr>
            <a:lvl3pPr marL="4679991" indent="0">
              <a:buNone/>
              <a:defRPr sz="12283"/>
            </a:lvl3pPr>
            <a:lvl4pPr marL="7019986" indent="0">
              <a:buNone/>
              <a:defRPr sz="10236"/>
            </a:lvl4pPr>
            <a:lvl5pPr marL="9359981" indent="0">
              <a:buNone/>
              <a:defRPr sz="10236"/>
            </a:lvl5pPr>
            <a:lvl6pPr marL="11699977" indent="0">
              <a:buNone/>
              <a:defRPr sz="10236"/>
            </a:lvl6pPr>
            <a:lvl7pPr marL="14039972" indent="0">
              <a:buNone/>
              <a:defRPr sz="10236"/>
            </a:lvl7pPr>
            <a:lvl8pPr marL="16379967" indent="0">
              <a:buNone/>
              <a:defRPr sz="10236"/>
            </a:lvl8pPr>
            <a:lvl9pPr marL="18719963" indent="0">
              <a:buNone/>
              <a:defRPr sz="10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1" y="14039850"/>
            <a:ext cx="15094057" cy="26010559"/>
          </a:xfrm>
        </p:spPr>
        <p:txBody>
          <a:bodyPr/>
          <a:lstStyle>
            <a:lvl1pPr marL="0" indent="0">
              <a:buNone/>
              <a:defRPr sz="8189"/>
            </a:lvl1pPr>
            <a:lvl2pPr marL="2339995" indent="0">
              <a:buNone/>
              <a:defRPr sz="7165"/>
            </a:lvl2pPr>
            <a:lvl3pPr marL="4679991" indent="0">
              <a:buNone/>
              <a:defRPr sz="6142"/>
            </a:lvl3pPr>
            <a:lvl4pPr marL="7019986" indent="0">
              <a:buNone/>
              <a:defRPr sz="5118"/>
            </a:lvl4pPr>
            <a:lvl5pPr marL="9359981" indent="0">
              <a:buNone/>
              <a:defRPr sz="5118"/>
            </a:lvl5pPr>
            <a:lvl6pPr marL="11699977" indent="0">
              <a:buNone/>
              <a:defRPr sz="5118"/>
            </a:lvl6pPr>
            <a:lvl7pPr marL="14039972" indent="0">
              <a:buNone/>
              <a:defRPr sz="5118"/>
            </a:lvl7pPr>
            <a:lvl8pPr marL="16379967" indent="0">
              <a:buNone/>
              <a:defRPr sz="5118"/>
            </a:lvl8pPr>
            <a:lvl9pPr marL="18719963" indent="0">
              <a:buNone/>
              <a:defRPr sz="5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EAAE-2A37-409C-9122-3348868FD74A}" type="datetimeFigureOut">
              <a:rPr lang="en-AT" smtClean="0"/>
              <a:t>03/10/2020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685-B3B0-411F-9B9E-6525962A68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554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66" y="2491650"/>
            <a:ext cx="40364569" cy="90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66" y="12458200"/>
            <a:ext cx="40364569" cy="2969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5" y="43376214"/>
            <a:ext cx="10529888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9EAAE-2A37-409C-9122-3348868FD74A}" type="datetimeFigureOut">
              <a:rPr lang="en-AT" smtClean="0"/>
              <a:t>03/10/2020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35" y="43376214"/>
            <a:ext cx="15794831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47" y="43376214"/>
            <a:ext cx="10529888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A685-B3B0-411F-9B9E-6525962A68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0081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679991" rtl="0" eaLnBrk="1" latinLnBrk="0" hangingPunct="1">
        <a:lnSpc>
          <a:spcPct val="90000"/>
        </a:lnSpc>
        <a:spcBef>
          <a:spcPct val="0"/>
        </a:spcBef>
        <a:buNone/>
        <a:defRPr sz="22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98" indent="-1169998" algn="l" defTabSz="4679991" rtl="0" eaLnBrk="1" latinLnBrk="0" hangingPunct="1">
        <a:lnSpc>
          <a:spcPct val="90000"/>
        </a:lnSpc>
        <a:spcBef>
          <a:spcPts val="5118"/>
        </a:spcBef>
        <a:buFont typeface="Arial" panose="020B0604020202020204" pitchFamily="34" charset="0"/>
        <a:buChar char="•"/>
        <a:defRPr sz="14331" kern="1200">
          <a:solidFill>
            <a:schemeClr val="tx1"/>
          </a:solidFill>
          <a:latin typeface="+mn-lt"/>
          <a:ea typeface="+mn-ea"/>
          <a:cs typeface="+mn-cs"/>
        </a:defRPr>
      </a:lvl1pPr>
      <a:lvl2pPr marL="3509993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12283" kern="1200">
          <a:solidFill>
            <a:schemeClr val="tx1"/>
          </a:solidFill>
          <a:latin typeface="+mn-lt"/>
          <a:ea typeface="+mn-ea"/>
          <a:cs typeface="+mn-cs"/>
        </a:defRPr>
      </a:lvl2pPr>
      <a:lvl3pPr marL="5849988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10236" kern="1200">
          <a:solidFill>
            <a:schemeClr val="tx1"/>
          </a:solidFill>
          <a:latin typeface="+mn-lt"/>
          <a:ea typeface="+mn-ea"/>
          <a:cs typeface="+mn-cs"/>
        </a:defRPr>
      </a:lvl3pPr>
      <a:lvl4pPr marL="8189984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4pPr>
      <a:lvl5pPr marL="10529979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9974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6pPr>
      <a:lvl7pPr marL="15209970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7pPr>
      <a:lvl8pPr marL="17549965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8pPr>
      <a:lvl9pPr marL="19889960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1pPr>
      <a:lvl2pPr marL="2339995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2pPr>
      <a:lvl3pPr marL="4679991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3pPr>
      <a:lvl4pPr marL="7019986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4pPr>
      <a:lvl5pPr marL="9359981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5pPr>
      <a:lvl6pPr marL="11699977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6pPr>
      <a:lvl7pPr marL="14039972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7pPr>
      <a:lvl8pPr marL="16379967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8pPr>
      <a:lvl9pPr marL="18719963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svg"/><Relationship Id="rId7" Type="http://schemas.openxmlformats.org/officeDocument/2006/relationships/image" Target="../media/image1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5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50.png"/><Relationship Id="rId5" Type="http://schemas.openxmlformats.org/officeDocument/2006/relationships/image" Target="../media/image14.svg"/><Relationship Id="rId10" Type="http://schemas.openxmlformats.org/officeDocument/2006/relationships/image" Target="../media/image49.png"/><Relationship Id="rId4" Type="http://schemas.openxmlformats.org/officeDocument/2006/relationships/image" Target="../media/image13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3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7" Type="http://schemas.openxmlformats.org/officeDocument/2006/relationships/image" Target="../media/image62.png"/><Relationship Id="rId2" Type="http://schemas.openxmlformats.org/officeDocument/2006/relationships/image" Target="../media/image11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5" Type="http://schemas.openxmlformats.org/officeDocument/2006/relationships/image" Target="../media/image60.png"/><Relationship Id="rId19" Type="http://schemas.openxmlformats.org/officeDocument/2006/relationships/image" Target="../media/image64.png"/><Relationship Id="rId4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svg"/><Relationship Id="rId7" Type="http://schemas.openxmlformats.org/officeDocument/2006/relationships/image" Target="../media/image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26" Type="http://schemas.openxmlformats.org/officeDocument/2006/relationships/customXml" Target="../ink/ink4.xml"/><Relationship Id="rId39" Type="http://schemas.openxmlformats.org/officeDocument/2006/relationships/customXml" Target="../ink/ink11.xml"/><Relationship Id="rId3" Type="http://schemas.openxmlformats.org/officeDocument/2006/relationships/image" Target="../media/image20.svg"/><Relationship Id="rId21" Type="http://schemas.openxmlformats.org/officeDocument/2006/relationships/image" Target="../media/image250.png"/><Relationship Id="rId34" Type="http://schemas.openxmlformats.org/officeDocument/2006/relationships/image" Target="../media/image32.png"/><Relationship Id="rId42" Type="http://schemas.openxmlformats.org/officeDocument/2006/relationships/image" Target="../media/image350.png"/><Relationship Id="rId47" Type="http://schemas.openxmlformats.org/officeDocument/2006/relationships/customXml" Target="../ink/ink15.xml"/><Relationship Id="rId50" Type="http://schemas.openxmlformats.org/officeDocument/2006/relationships/image" Target="../media/image39.png"/><Relationship Id="rId7" Type="http://schemas.openxmlformats.org/officeDocument/2006/relationships/image" Target="../media/image10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270.png"/><Relationship Id="rId33" Type="http://schemas.openxmlformats.org/officeDocument/2006/relationships/image" Target="../media/image31.svg"/><Relationship Id="rId38" Type="http://schemas.openxmlformats.org/officeDocument/2006/relationships/image" Target="../media/image36.svg"/><Relationship Id="rId46" Type="http://schemas.openxmlformats.org/officeDocument/2006/relationships/image" Target="../media/image37.png"/><Relationship Id="rId2" Type="http://schemas.openxmlformats.org/officeDocument/2006/relationships/image" Target="../media/image19.png"/><Relationship Id="rId16" Type="http://schemas.openxmlformats.org/officeDocument/2006/relationships/image" Target="../media/image27.png"/><Relationship Id="rId20" Type="http://schemas.openxmlformats.org/officeDocument/2006/relationships/customXml" Target="../ink/ink1.xml"/><Relationship Id="rId29" Type="http://schemas.openxmlformats.org/officeDocument/2006/relationships/customXml" Target="../ink/ink7.xml"/><Relationship Id="rId41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8.svg"/><Relationship Id="rId24" Type="http://schemas.openxmlformats.org/officeDocument/2006/relationships/customXml" Target="../ink/ink3.xml"/><Relationship Id="rId32" Type="http://schemas.openxmlformats.org/officeDocument/2006/relationships/customXml" Target="../ink/ink10.xml"/><Relationship Id="rId37" Type="http://schemas.openxmlformats.org/officeDocument/2006/relationships/image" Target="../media/image35.png"/><Relationship Id="rId40" Type="http://schemas.openxmlformats.org/officeDocument/2006/relationships/image" Target="../media/image34.png"/><Relationship Id="rId45" Type="http://schemas.openxmlformats.org/officeDocument/2006/relationships/customXml" Target="../ink/ink14.xml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23" Type="http://schemas.openxmlformats.org/officeDocument/2006/relationships/image" Target="../media/image26.png"/><Relationship Id="rId28" Type="http://schemas.openxmlformats.org/officeDocument/2006/relationships/customXml" Target="../ink/ink6.xml"/><Relationship Id="rId36" Type="http://schemas.openxmlformats.org/officeDocument/2006/relationships/image" Target="../media/image34.svg"/><Relationship Id="rId49" Type="http://schemas.openxmlformats.org/officeDocument/2006/relationships/customXml" Target="../ink/ink16.xml"/><Relationship Id="rId10" Type="http://schemas.openxmlformats.org/officeDocument/2006/relationships/image" Target="../media/image7.png"/><Relationship Id="rId19" Type="http://schemas.openxmlformats.org/officeDocument/2006/relationships/image" Target="../media/image30.svg"/><Relationship Id="rId31" Type="http://schemas.openxmlformats.org/officeDocument/2006/relationships/customXml" Target="../ink/ink9.xml"/><Relationship Id="rId44" Type="http://schemas.openxmlformats.org/officeDocument/2006/relationships/image" Target="../media/image36.png"/><Relationship Id="rId52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6.svg"/><Relationship Id="rId14" Type="http://schemas.openxmlformats.org/officeDocument/2006/relationships/image" Target="../media/image25.png"/><Relationship Id="rId22" Type="http://schemas.openxmlformats.org/officeDocument/2006/relationships/customXml" Target="../ink/ink2.xml"/><Relationship Id="rId27" Type="http://schemas.openxmlformats.org/officeDocument/2006/relationships/customXml" Target="../ink/ink5.xml"/><Relationship Id="rId30" Type="http://schemas.openxmlformats.org/officeDocument/2006/relationships/customXml" Target="../ink/ink8.xml"/><Relationship Id="rId35" Type="http://schemas.openxmlformats.org/officeDocument/2006/relationships/image" Target="../media/image33.svg"/><Relationship Id="rId43" Type="http://schemas.openxmlformats.org/officeDocument/2006/relationships/customXml" Target="../ink/ink13.xml"/><Relationship Id="rId48" Type="http://schemas.openxmlformats.org/officeDocument/2006/relationships/image" Target="../media/image38.png"/><Relationship Id="rId8" Type="http://schemas.openxmlformats.org/officeDocument/2006/relationships/image" Target="../media/image5.png"/><Relationship Id="rId51" Type="http://schemas.openxmlformats.org/officeDocument/2006/relationships/customXml" Target="../ink/ink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32A7C3-4863-47E7-8C1A-EB6DFEBA3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27" t="29199" r="54390" b="19251"/>
          <a:stretch/>
        </p:blipFill>
        <p:spPr>
          <a:xfrm>
            <a:off x="5783809" y="19668124"/>
            <a:ext cx="9305480" cy="8142294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A4D1E37-5BF0-4FA6-9141-02927A606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2485" y="14848283"/>
            <a:ext cx="25593476" cy="16452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DC5E6E-BCFE-4616-B0A8-A4BAC4E653A8}"/>
              </a:ext>
            </a:extLst>
          </p:cNvPr>
          <p:cNvSpPr txBox="1"/>
          <p:nvPr/>
        </p:nvSpPr>
        <p:spPr>
          <a:xfrm>
            <a:off x="7372538" y="13257604"/>
            <a:ext cx="24286679" cy="1214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113"/>
              <a:t>crop_correct = 0.5</a:t>
            </a:r>
          </a:p>
          <a:p>
            <a:endParaRPr lang="en-AT" sz="26113"/>
          </a:p>
        </p:txBody>
      </p:sp>
    </p:spTree>
    <p:extLst>
      <p:ext uri="{BB962C8B-B14F-4D97-AF65-F5344CB8AC3E}">
        <p14:creationId xmlns:p14="http://schemas.microsoft.com/office/powerpoint/2010/main" val="22554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B72877-D656-450F-B921-7F1BE50F340F}"/>
              </a:ext>
            </a:extLst>
          </p:cNvPr>
          <p:cNvGraphicFramePr>
            <a:graphicFrameLocks noGrp="1"/>
          </p:cNvGraphicFramePr>
          <p:nvPr/>
        </p:nvGraphicFramePr>
        <p:xfrm>
          <a:off x="38246196" y="30217364"/>
          <a:ext cx="7994914" cy="3509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4914">
                  <a:extLst>
                    <a:ext uri="{9D8B030D-6E8A-4147-A177-3AD203B41FA5}">
                      <a16:colId xmlns:a16="http://schemas.microsoft.com/office/drawing/2014/main" val="1002318139"/>
                    </a:ext>
                  </a:extLst>
                </a:gridCol>
              </a:tblGrid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swAbstractionFraction_Irr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626234712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swAbstractionFraction_nonIrr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3334131640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swAbstractionFraction_Local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970597349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swAbstractionFraction_nonLocal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084102211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gwAbstractionFraction_Irr</a:t>
                      </a: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3696124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528536-D8BB-47B0-9968-C2CB9FB32D02}"/>
              </a:ext>
            </a:extLst>
          </p:cNvPr>
          <p:cNvGraphicFramePr>
            <a:graphicFrameLocks noGrp="1"/>
          </p:cNvGraphicFramePr>
          <p:nvPr/>
        </p:nvGraphicFramePr>
        <p:xfrm>
          <a:off x="39732335" y="20591781"/>
          <a:ext cx="6727428" cy="5615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7428">
                  <a:extLst>
                    <a:ext uri="{9D8B030D-6E8A-4147-A177-3AD203B41FA5}">
                      <a16:colId xmlns:a16="http://schemas.microsoft.com/office/drawing/2014/main" val="2031505156"/>
                    </a:ext>
                  </a:extLst>
                </a:gridCol>
              </a:tblGrid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3288045103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385752946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act_nonIrrWithdrawalSW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783153162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act_nonIrrWithdrawalGW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759326044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act_irrWithdrawalSW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983228273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act_irrWithdrawalGW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714335215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act_nonIrrConsumption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653879399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act_totalIrrConsumption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095353750"/>
                  </a:ext>
                </a:extLst>
              </a:tr>
            </a:tbl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02057AD1-5CC3-4420-A8E4-967E8375300B}"/>
              </a:ext>
            </a:extLst>
          </p:cNvPr>
          <p:cNvSpPr/>
          <p:nvPr/>
        </p:nvSpPr>
        <p:spPr>
          <a:xfrm>
            <a:off x="10205678" y="6767674"/>
            <a:ext cx="9673125" cy="9673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917CF16-2A7C-4B85-BD8A-0E2AFDDEC3F1}"/>
              </a:ext>
            </a:extLst>
          </p:cNvPr>
          <p:cNvSpPr/>
          <p:nvPr/>
        </p:nvSpPr>
        <p:spPr>
          <a:xfrm>
            <a:off x="38204708" y="14931954"/>
            <a:ext cx="1979755" cy="1932936"/>
          </a:xfrm>
          <a:prstGeom prst="ellipse">
            <a:avLst/>
          </a:prstGeom>
          <a:solidFill>
            <a:srgbClr val="636EFA"/>
          </a:solidFill>
          <a:ln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14E283-51DB-4948-9349-0FA6ABE14CDE}"/>
              </a:ext>
            </a:extLst>
          </p:cNvPr>
          <p:cNvSpPr/>
          <p:nvPr/>
        </p:nvSpPr>
        <p:spPr>
          <a:xfrm>
            <a:off x="44027889" y="14931954"/>
            <a:ext cx="1979755" cy="1932936"/>
          </a:xfrm>
          <a:prstGeom prst="ellipse">
            <a:avLst/>
          </a:prstGeom>
          <a:solidFill>
            <a:srgbClr val="EF5538"/>
          </a:solidFill>
          <a:ln>
            <a:solidFill>
              <a:srgbClr val="EF5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C650CFB-9B78-4BC8-B92D-545C33C92F4A}"/>
              </a:ext>
            </a:extLst>
          </p:cNvPr>
          <p:cNvSpPr/>
          <p:nvPr/>
        </p:nvSpPr>
        <p:spPr>
          <a:xfrm>
            <a:off x="41116299" y="14931954"/>
            <a:ext cx="1979755" cy="1932936"/>
          </a:xfrm>
          <a:prstGeom prst="ellipse">
            <a:avLst/>
          </a:prstGeom>
          <a:solidFill>
            <a:srgbClr val="00C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45" name="Partial Circle 44">
            <a:extLst>
              <a:ext uri="{FF2B5EF4-FFF2-40B4-BE49-F238E27FC236}">
                <a16:creationId xmlns:a16="http://schemas.microsoft.com/office/drawing/2014/main" id="{67382137-F9E8-470B-9F8F-05A25E85B766}"/>
              </a:ext>
            </a:extLst>
          </p:cNvPr>
          <p:cNvSpPr/>
          <p:nvPr/>
        </p:nvSpPr>
        <p:spPr>
          <a:xfrm>
            <a:off x="10194455" y="6767674"/>
            <a:ext cx="9673125" cy="9673125"/>
          </a:xfrm>
          <a:prstGeom prst="pie">
            <a:avLst>
              <a:gd name="adj1" fmla="val 5835754"/>
              <a:gd name="adj2" fmla="val 16200000"/>
            </a:avLst>
          </a:prstGeom>
          <a:solidFill>
            <a:srgbClr val="9EA5FC"/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51" name="Partial Circle 50">
            <a:extLst>
              <a:ext uri="{FF2B5EF4-FFF2-40B4-BE49-F238E27FC236}">
                <a16:creationId xmlns:a16="http://schemas.microsoft.com/office/drawing/2014/main" id="{11625F93-37F5-47A3-8135-678197473848}"/>
              </a:ext>
            </a:extLst>
          </p:cNvPr>
          <p:cNvSpPr/>
          <p:nvPr/>
        </p:nvSpPr>
        <p:spPr>
          <a:xfrm>
            <a:off x="10225138" y="6758451"/>
            <a:ext cx="9673125" cy="9673125"/>
          </a:xfrm>
          <a:prstGeom prst="pie">
            <a:avLst>
              <a:gd name="adj1" fmla="val 16191054"/>
              <a:gd name="adj2" fmla="val 6342486"/>
            </a:avLst>
          </a:prstGeom>
          <a:solidFill>
            <a:schemeClr val="bg2">
              <a:lumMod val="75000"/>
            </a:schemeClr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546224-2998-4C06-BD37-DCDD249D1E11}"/>
              </a:ext>
            </a:extLst>
          </p:cNvPr>
          <p:cNvSpPr/>
          <p:nvPr/>
        </p:nvSpPr>
        <p:spPr>
          <a:xfrm>
            <a:off x="2112288" y="6366889"/>
            <a:ext cx="7718119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act_channelAbstract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97634D0-6C31-484E-97D5-C5B5EB1862A8}"/>
              </a:ext>
            </a:extLst>
          </p:cNvPr>
          <p:cNvCxnSpPr>
            <a:cxnSpLocks/>
            <a:stCxn id="65" idx="2"/>
            <a:endCxn id="45" idx="2"/>
          </p:cNvCxnSpPr>
          <p:nvPr/>
        </p:nvCxnSpPr>
        <p:spPr>
          <a:xfrm rot="16200000" flipH="1">
            <a:off x="5982895" y="7392676"/>
            <a:ext cx="4200013" cy="4223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447189E-F261-4D8F-BF29-E00DD7E79D51}"/>
              </a:ext>
            </a:extLst>
          </p:cNvPr>
          <p:cNvCxnSpPr>
            <a:cxnSpLocks/>
            <a:stCxn id="42" idx="1"/>
            <a:endCxn id="51" idx="1"/>
          </p:cNvCxnSpPr>
          <p:nvPr/>
        </p:nvCxnSpPr>
        <p:spPr>
          <a:xfrm rot="10800000">
            <a:off x="15061702" y="16431577"/>
            <a:ext cx="5270067" cy="1372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AB78644-2DED-4C8B-83B5-AE14F5B32633}"/>
              </a:ext>
            </a:extLst>
          </p:cNvPr>
          <p:cNvSpPr/>
          <p:nvPr/>
        </p:nvSpPr>
        <p:spPr>
          <a:xfrm>
            <a:off x="20331768" y="17285891"/>
            <a:ext cx="8238411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act_LocalLakeAbstract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20845E-9B67-4092-B8DC-E17A424A0F15}"/>
              </a:ext>
            </a:extLst>
          </p:cNvPr>
          <p:cNvSpPr/>
          <p:nvPr/>
        </p:nvSpPr>
        <p:spPr>
          <a:xfrm>
            <a:off x="21210611" y="6366892"/>
            <a:ext cx="6480733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delivered_water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291F9A-78B9-41F9-948C-1DD3CE833744}"/>
              </a:ext>
            </a:extLst>
          </p:cNvPr>
          <p:cNvSpPr/>
          <p:nvPr/>
        </p:nvSpPr>
        <p:spPr>
          <a:xfrm>
            <a:off x="10290791" y="2790274"/>
            <a:ext cx="9502899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act_SurfaceWaterAbstract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001347-8104-4CB3-861C-36F1C58E4FFD}"/>
              </a:ext>
            </a:extLst>
          </p:cNvPr>
          <p:cNvSpPr/>
          <p:nvPr/>
        </p:nvSpPr>
        <p:spPr>
          <a:xfrm>
            <a:off x="20815969" y="13000431"/>
            <a:ext cx="7270029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act_bigLakeResAbst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Partial Circle 49">
            <a:extLst>
              <a:ext uri="{FF2B5EF4-FFF2-40B4-BE49-F238E27FC236}">
                <a16:creationId xmlns:a16="http://schemas.microsoft.com/office/drawing/2014/main" id="{ADCB9139-0C23-4833-9CF7-1B351EA1527E}"/>
              </a:ext>
            </a:extLst>
          </p:cNvPr>
          <p:cNvSpPr/>
          <p:nvPr/>
        </p:nvSpPr>
        <p:spPr>
          <a:xfrm>
            <a:off x="10236362" y="6666286"/>
            <a:ext cx="9673125" cy="9673125"/>
          </a:xfrm>
          <a:prstGeom prst="pie">
            <a:avLst>
              <a:gd name="adj1" fmla="val 2388305"/>
              <a:gd name="adj2" fmla="val 6367090"/>
            </a:avLst>
          </a:prstGeom>
          <a:noFill/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7A4D48B-8B20-42FE-9CC0-57415CA273DC}"/>
              </a:ext>
            </a:extLst>
          </p:cNvPr>
          <p:cNvCxnSpPr>
            <a:cxnSpLocks/>
            <a:stCxn id="46" idx="1"/>
            <a:endCxn id="50" idx="0"/>
          </p:cNvCxnSpPr>
          <p:nvPr/>
        </p:nvCxnSpPr>
        <p:spPr>
          <a:xfrm rot="10800000" flipV="1">
            <a:off x="19909487" y="6885559"/>
            <a:ext cx="1301124" cy="4617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B05A65B-8791-4FBF-BD1E-61AFC1028153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rot="16200000" flipV="1">
            <a:off x="21652879" y="10202326"/>
            <a:ext cx="5596204" cy="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561C554-CF24-421B-8E1F-0DE07FB006CF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rot="5400000">
            <a:off x="22826917" y="15661823"/>
            <a:ext cx="3248125" cy="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402DE88-EC61-4325-9072-F984DC96E707}"/>
              </a:ext>
            </a:extLst>
          </p:cNvPr>
          <p:cNvCxnSpPr>
            <a:cxnSpLocks/>
            <a:stCxn id="47" idx="1"/>
            <a:endCxn id="65" idx="0"/>
          </p:cNvCxnSpPr>
          <p:nvPr/>
        </p:nvCxnSpPr>
        <p:spPr>
          <a:xfrm rot="10800000" flipV="1">
            <a:off x="5971349" y="3308941"/>
            <a:ext cx="4319443" cy="3057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0DEDA62-9811-469F-BD5A-6DE858598D2B}"/>
              </a:ext>
            </a:extLst>
          </p:cNvPr>
          <p:cNvCxnSpPr>
            <a:cxnSpLocks/>
            <a:stCxn id="47" idx="3"/>
            <a:endCxn id="48" idx="3"/>
          </p:cNvCxnSpPr>
          <p:nvPr/>
        </p:nvCxnSpPr>
        <p:spPr>
          <a:xfrm>
            <a:off x="19793690" y="3308942"/>
            <a:ext cx="8292308" cy="10210157"/>
          </a:xfrm>
          <a:prstGeom prst="bentConnector3">
            <a:avLst>
              <a:gd name="adj1" fmla="val 102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102">
            <a:extLst>
              <a:ext uri="{FF2B5EF4-FFF2-40B4-BE49-F238E27FC236}">
                <a16:creationId xmlns:a16="http://schemas.microsoft.com/office/drawing/2014/main" id="{54B9E40C-0057-4526-A20F-CFCF1886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253122" y="9400156"/>
            <a:ext cx="3509962" cy="350996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27658119-20F7-4623-8A99-B10E7F326563}"/>
              </a:ext>
            </a:extLst>
          </p:cNvPr>
          <p:cNvSpPr/>
          <p:nvPr/>
        </p:nvSpPr>
        <p:spPr>
          <a:xfrm>
            <a:off x="16045260" y="20514718"/>
            <a:ext cx="9673125" cy="9673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/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3B1042F8-861B-4454-952F-AE27FF5C893E}"/>
              </a:ext>
            </a:extLst>
          </p:cNvPr>
          <p:cNvSpPr/>
          <p:nvPr/>
        </p:nvSpPr>
        <p:spPr>
          <a:xfrm>
            <a:off x="16001369" y="20514733"/>
            <a:ext cx="9673125" cy="9673125"/>
          </a:xfrm>
          <a:prstGeom prst="pie">
            <a:avLst>
              <a:gd name="adj1" fmla="val 7151737"/>
              <a:gd name="adj2" fmla="val 16163245"/>
            </a:avLst>
          </a:prstGeom>
          <a:solidFill>
            <a:srgbClr val="9EA5FC"/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62317DBE-3963-455C-94A7-8B95A117D4D6}"/>
              </a:ext>
            </a:extLst>
          </p:cNvPr>
          <p:cNvSpPr/>
          <p:nvPr/>
        </p:nvSpPr>
        <p:spPr>
          <a:xfrm>
            <a:off x="16001051" y="20514718"/>
            <a:ext cx="9673125" cy="9673125"/>
          </a:xfrm>
          <a:prstGeom prst="pie">
            <a:avLst>
              <a:gd name="adj1" fmla="val 20103154"/>
              <a:gd name="adj2" fmla="val 3189342"/>
            </a:avLst>
          </a:prstGeom>
          <a:solidFill>
            <a:srgbClr val="F2A67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F2552687-E455-44FE-97F0-23294064881B}"/>
              </a:ext>
            </a:extLst>
          </p:cNvPr>
          <p:cNvSpPr/>
          <p:nvPr/>
        </p:nvSpPr>
        <p:spPr>
          <a:xfrm>
            <a:off x="16001363" y="20514733"/>
            <a:ext cx="9673125" cy="9673125"/>
          </a:xfrm>
          <a:prstGeom prst="pie">
            <a:avLst>
              <a:gd name="adj1" fmla="val 3216245"/>
              <a:gd name="adj2" fmla="val 7109191"/>
            </a:avLst>
          </a:prstGeom>
          <a:solidFill>
            <a:schemeClr val="bg2">
              <a:lumMod val="75000"/>
            </a:schemeClr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F6B41FA7-8E32-4EC0-9A69-938DC313CB5F}"/>
              </a:ext>
            </a:extLst>
          </p:cNvPr>
          <p:cNvSpPr/>
          <p:nvPr/>
        </p:nvSpPr>
        <p:spPr>
          <a:xfrm>
            <a:off x="16045260" y="20514718"/>
            <a:ext cx="9673125" cy="9673125"/>
          </a:xfrm>
          <a:prstGeom prst="pie">
            <a:avLst>
              <a:gd name="adj1" fmla="val 13910711"/>
              <a:gd name="adj2" fmla="val 16200000"/>
            </a:avLst>
          </a:prstGeom>
          <a:pattFill prst="wdUpDiag">
            <a:fgClr>
              <a:srgbClr val="EF5538"/>
            </a:fgClr>
            <a:bgClr>
              <a:srgbClr val="9EA5FC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0A7311D0-0023-4EB5-9DC6-B00EBD62D7D4}"/>
              </a:ext>
            </a:extLst>
          </p:cNvPr>
          <p:cNvSpPr/>
          <p:nvPr/>
        </p:nvSpPr>
        <p:spPr>
          <a:xfrm>
            <a:off x="16001051" y="20514709"/>
            <a:ext cx="9673125" cy="9673125"/>
          </a:xfrm>
          <a:prstGeom prst="pie">
            <a:avLst>
              <a:gd name="adj1" fmla="val 3252936"/>
              <a:gd name="adj2" fmla="val 4552026"/>
            </a:avLst>
          </a:prstGeom>
          <a:pattFill prst="wdUpDiag">
            <a:fgClr>
              <a:srgbClr val="EF5538"/>
            </a:fgClr>
            <a:bgClr>
              <a:srgbClr val="AFABAB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32" name="Partial Circle 31">
            <a:extLst>
              <a:ext uri="{FF2B5EF4-FFF2-40B4-BE49-F238E27FC236}">
                <a16:creationId xmlns:a16="http://schemas.microsoft.com/office/drawing/2014/main" id="{171347C6-FC95-4D86-8A73-FEA7CA80CC81}"/>
              </a:ext>
            </a:extLst>
          </p:cNvPr>
          <p:cNvSpPr/>
          <p:nvPr/>
        </p:nvSpPr>
        <p:spPr>
          <a:xfrm>
            <a:off x="16001051" y="20514698"/>
            <a:ext cx="9673125" cy="9673125"/>
          </a:xfrm>
          <a:prstGeom prst="pie">
            <a:avLst>
              <a:gd name="adj1" fmla="val 20127587"/>
              <a:gd name="adj2" fmla="val 21556607"/>
            </a:avLst>
          </a:prstGeom>
          <a:pattFill prst="wdUpDiag">
            <a:fgClr>
              <a:srgbClr val="EF5538"/>
            </a:fgClr>
            <a:bgClr>
              <a:srgbClr val="F2A672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36" name="Partial Circle 35">
            <a:extLst>
              <a:ext uri="{FF2B5EF4-FFF2-40B4-BE49-F238E27FC236}">
                <a16:creationId xmlns:a16="http://schemas.microsoft.com/office/drawing/2014/main" id="{CF63618F-BB42-4FF6-A8CC-727C943761E3}"/>
              </a:ext>
            </a:extLst>
          </p:cNvPr>
          <p:cNvSpPr/>
          <p:nvPr/>
        </p:nvSpPr>
        <p:spPr>
          <a:xfrm>
            <a:off x="11029124" y="32751581"/>
            <a:ext cx="9673125" cy="9673125"/>
          </a:xfrm>
          <a:prstGeom prst="pie">
            <a:avLst>
              <a:gd name="adj1" fmla="val 1052376"/>
              <a:gd name="adj2" fmla="val 16200000"/>
            </a:avLst>
          </a:prstGeom>
          <a:solidFill>
            <a:srgbClr val="636EFA"/>
          </a:solidFill>
          <a:ln w="76200">
            <a:solidFill>
              <a:srgbClr val="00C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98C11022-BE0A-447A-B555-9AF597FF5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120454" y="35384052"/>
            <a:ext cx="3509962" cy="3509962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268B74DE-09E5-4054-934A-E9029A363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092704" y="23147205"/>
            <a:ext cx="3509962" cy="3509962"/>
          </a:xfrm>
          <a:prstGeom prst="rect">
            <a:avLst/>
          </a:prstGeom>
        </p:spPr>
      </p:pic>
      <p:sp>
        <p:nvSpPr>
          <p:cNvPr id="40" name="Partial Circle 39">
            <a:extLst>
              <a:ext uri="{FF2B5EF4-FFF2-40B4-BE49-F238E27FC236}">
                <a16:creationId xmlns:a16="http://schemas.microsoft.com/office/drawing/2014/main" id="{F7B6FDD1-9419-4104-B792-68D1F88D42D7}"/>
              </a:ext>
            </a:extLst>
          </p:cNvPr>
          <p:cNvSpPr/>
          <p:nvPr/>
        </p:nvSpPr>
        <p:spPr>
          <a:xfrm>
            <a:off x="1677574" y="26636706"/>
            <a:ext cx="9673125" cy="9673125"/>
          </a:xfrm>
          <a:prstGeom prst="pie">
            <a:avLst>
              <a:gd name="adj1" fmla="val 4338826"/>
              <a:gd name="adj2" fmla="val 16200000"/>
            </a:avLst>
          </a:prstGeom>
          <a:solidFill>
            <a:srgbClr val="636E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41" name="Partial Circle 40">
            <a:extLst>
              <a:ext uri="{FF2B5EF4-FFF2-40B4-BE49-F238E27FC236}">
                <a16:creationId xmlns:a16="http://schemas.microsoft.com/office/drawing/2014/main" id="{D232957F-B17D-4536-BDFA-04DB3FA01129}"/>
              </a:ext>
            </a:extLst>
          </p:cNvPr>
          <p:cNvSpPr/>
          <p:nvPr/>
        </p:nvSpPr>
        <p:spPr>
          <a:xfrm>
            <a:off x="1677574" y="26657168"/>
            <a:ext cx="9673125" cy="9673125"/>
          </a:xfrm>
          <a:prstGeom prst="pie">
            <a:avLst>
              <a:gd name="adj1" fmla="val 4310690"/>
              <a:gd name="adj2" fmla="val 12629740"/>
            </a:avLst>
          </a:prstGeom>
          <a:solidFill>
            <a:srgbClr val="636EFA"/>
          </a:solidFill>
          <a:ln w="76200">
            <a:solidFill>
              <a:srgbClr val="00C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8B52C61-F1A6-4AE6-A00D-E0EB3FCAB0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768904" y="29269182"/>
            <a:ext cx="3509962" cy="3509962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C7E15FE6-D8F4-4BC4-99A8-6A6282BD9E23}"/>
              </a:ext>
            </a:extLst>
          </p:cNvPr>
          <p:cNvSpPr/>
          <p:nvPr/>
        </p:nvSpPr>
        <p:spPr>
          <a:xfrm>
            <a:off x="28129891" y="20473764"/>
            <a:ext cx="9673125" cy="9673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B387BE0C-3D96-4376-927E-A6A6EDBE73A2}"/>
              </a:ext>
            </a:extLst>
          </p:cNvPr>
          <p:cNvSpPr/>
          <p:nvPr/>
        </p:nvSpPr>
        <p:spPr>
          <a:xfrm>
            <a:off x="28085998" y="20473774"/>
            <a:ext cx="9673125" cy="9673125"/>
          </a:xfrm>
          <a:prstGeom prst="pie">
            <a:avLst>
              <a:gd name="adj1" fmla="val 7151737"/>
              <a:gd name="adj2" fmla="val 16200000"/>
            </a:avLst>
          </a:prstGeom>
          <a:solidFill>
            <a:srgbClr val="9EA5FC"/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52" name="Partial Circle 51">
            <a:extLst>
              <a:ext uri="{FF2B5EF4-FFF2-40B4-BE49-F238E27FC236}">
                <a16:creationId xmlns:a16="http://schemas.microsoft.com/office/drawing/2014/main" id="{43547CB3-880C-481F-BC3F-602A56BBB6A6}"/>
              </a:ext>
            </a:extLst>
          </p:cNvPr>
          <p:cNvSpPr/>
          <p:nvPr/>
        </p:nvSpPr>
        <p:spPr>
          <a:xfrm>
            <a:off x="28085680" y="20473764"/>
            <a:ext cx="9673125" cy="9673125"/>
          </a:xfrm>
          <a:prstGeom prst="pie">
            <a:avLst>
              <a:gd name="adj1" fmla="val 20103154"/>
              <a:gd name="adj2" fmla="val 3189342"/>
            </a:avLst>
          </a:prstGeom>
          <a:solidFill>
            <a:srgbClr val="F2A67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53" name="Partial Circle 52">
            <a:extLst>
              <a:ext uri="{FF2B5EF4-FFF2-40B4-BE49-F238E27FC236}">
                <a16:creationId xmlns:a16="http://schemas.microsoft.com/office/drawing/2014/main" id="{57915299-6D33-4E9F-BB17-389666F2C44A}"/>
              </a:ext>
            </a:extLst>
          </p:cNvPr>
          <p:cNvSpPr/>
          <p:nvPr/>
        </p:nvSpPr>
        <p:spPr>
          <a:xfrm>
            <a:off x="28085992" y="20473774"/>
            <a:ext cx="9673125" cy="9673125"/>
          </a:xfrm>
          <a:prstGeom prst="pie">
            <a:avLst>
              <a:gd name="adj1" fmla="val 3176463"/>
              <a:gd name="adj2" fmla="val 7161682"/>
            </a:avLst>
          </a:prstGeom>
          <a:solidFill>
            <a:schemeClr val="bg2">
              <a:lumMod val="75000"/>
            </a:schemeClr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F91F8BD5-EACE-45ED-AA17-8BB8DAB78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177334" y="23106246"/>
            <a:ext cx="3509962" cy="3509962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6FE461F-5685-4E3F-8323-F0C75212B5C5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3731848" y="25271708"/>
            <a:ext cx="4354150" cy="386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3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B72877-D656-450F-B921-7F1BE50F340F}"/>
              </a:ext>
            </a:extLst>
          </p:cNvPr>
          <p:cNvGraphicFramePr>
            <a:graphicFrameLocks noGrp="1"/>
          </p:cNvGraphicFramePr>
          <p:nvPr/>
        </p:nvGraphicFramePr>
        <p:xfrm>
          <a:off x="38246196" y="30217364"/>
          <a:ext cx="7994914" cy="3509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4914">
                  <a:extLst>
                    <a:ext uri="{9D8B030D-6E8A-4147-A177-3AD203B41FA5}">
                      <a16:colId xmlns:a16="http://schemas.microsoft.com/office/drawing/2014/main" val="1002318139"/>
                    </a:ext>
                  </a:extLst>
                </a:gridCol>
              </a:tblGrid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swAbstractionFraction_Irr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626234712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swAbstractionFraction_nonIrr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3334131640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swAbstractionFraction_Local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970597349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swAbstractionFraction_nonLocal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084102211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gwAbstractionFraction_Irr</a:t>
                      </a: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3696124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528536-D8BB-47B0-9968-C2CB9FB32D02}"/>
              </a:ext>
            </a:extLst>
          </p:cNvPr>
          <p:cNvGraphicFramePr>
            <a:graphicFrameLocks noGrp="1"/>
          </p:cNvGraphicFramePr>
          <p:nvPr/>
        </p:nvGraphicFramePr>
        <p:xfrm>
          <a:off x="39732335" y="20591781"/>
          <a:ext cx="6727428" cy="5615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7428">
                  <a:extLst>
                    <a:ext uri="{9D8B030D-6E8A-4147-A177-3AD203B41FA5}">
                      <a16:colId xmlns:a16="http://schemas.microsoft.com/office/drawing/2014/main" val="2031505156"/>
                    </a:ext>
                  </a:extLst>
                </a:gridCol>
              </a:tblGrid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3288045103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385752946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act_nonIrrWithdrawalSW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783153162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act_nonIrrWithdrawalGW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759326044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act_irrWithdrawalSW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983228273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act_irrWithdrawalGW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714335215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act_nonIrrConsumption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653879399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act_totalIrrConsumption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095353750"/>
                  </a:ext>
                </a:extLst>
              </a:tr>
            </a:tbl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02057AD1-5CC3-4420-A8E4-967E8375300B}"/>
              </a:ext>
            </a:extLst>
          </p:cNvPr>
          <p:cNvSpPr/>
          <p:nvPr/>
        </p:nvSpPr>
        <p:spPr>
          <a:xfrm>
            <a:off x="14960542" y="13726615"/>
            <a:ext cx="9673125" cy="9673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917CF16-2A7C-4B85-BD8A-0E2AFDDEC3F1}"/>
              </a:ext>
            </a:extLst>
          </p:cNvPr>
          <p:cNvSpPr/>
          <p:nvPr/>
        </p:nvSpPr>
        <p:spPr>
          <a:xfrm>
            <a:off x="38204708" y="14931954"/>
            <a:ext cx="1979755" cy="1932936"/>
          </a:xfrm>
          <a:prstGeom prst="ellipse">
            <a:avLst/>
          </a:prstGeom>
          <a:solidFill>
            <a:srgbClr val="636EFA"/>
          </a:solidFill>
          <a:ln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14E283-51DB-4948-9349-0FA6ABE14CDE}"/>
              </a:ext>
            </a:extLst>
          </p:cNvPr>
          <p:cNvSpPr/>
          <p:nvPr/>
        </p:nvSpPr>
        <p:spPr>
          <a:xfrm>
            <a:off x="44027889" y="14931954"/>
            <a:ext cx="1979755" cy="1932936"/>
          </a:xfrm>
          <a:prstGeom prst="ellipse">
            <a:avLst/>
          </a:prstGeom>
          <a:solidFill>
            <a:srgbClr val="EF5538"/>
          </a:solidFill>
          <a:ln>
            <a:solidFill>
              <a:srgbClr val="EF5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C650CFB-9B78-4BC8-B92D-545C33C92F4A}"/>
              </a:ext>
            </a:extLst>
          </p:cNvPr>
          <p:cNvSpPr/>
          <p:nvPr/>
        </p:nvSpPr>
        <p:spPr>
          <a:xfrm>
            <a:off x="41116299" y="14931954"/>
            <a:ext cx="1979755" cy="1932936"/>
          </a:xfrm>
          <a:prstGeom prst="ellipse">
            <a:avLst/>
          </a:prstGeom>
          <a:solidFill>
            <a:srgbClr val="00C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45" name="Partial Circle 44">
            <a:extLst>
              <a:ext uri="{FF2B5EF4-FFF2-40B4-BE49-F238E27FC236}">
                <a16:creationId xmlns:a16="http://schemas.microsoft.com/office/drawing/2014/main" id="{67382137-F9E8-470B-9F8F-05A25E85B766}"/>
              </a:ext>
            </a:extLst>
          </p:cNvPr>
          <p:cNvSpPr/>
          <p:nvPr/>
        </p:nvSpPr>
        <p:spPr>
          <a:xfrm>
            <a:off x="14949319" y="13726615"/>
            <a:ext cx="9673125" cy="9673125"/>
          </a:xfrm>
          <a:prstGeom prst="pie">
            <a:avLst>
              <a:gd name="adj1" fmla="val 5835754"/>
              <a:gd name="adj2" fmla="val 16200000"/>
            </a:avLst>
          </a:prstGeom>
          <a:solidFill>
            <a:srgbClr val="9EA5FC"/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51" name="Partial Circle 50">
            <a:extLst>
              <a:ext uri="{FF2B5EF4-FFF2-40B4-BE49-F238E27FC236}">
                <a16:creationId xmlns:a16="http://schemas.microsoft.com/office/drawing/2014/main" id="{11625F93-37F5-47A3-8135-678197473848}"/>
              </a:ext>
            </a:extLst>
          </p:cNvPr>
          <p:cNvSpPr/>
          <p:nvPr/>
        </p:nvSpPr>
        <p:spPr>
          <a:xfrm>
            <a:off x="14980002" y="13717393"/>
            <a:ext cx="9673125" cy="9673125"/>
          </a:xfrm>
          <a:prstGeom prst="pie">
            <a:avLst>
              <a:gd name="adj1" fmla="val 16191054"/>
              <a:gd name="adj2" fmla="val 6342486"/>
            </a:avLst>
          </a:prstGeom>
          <a:solidFill>
            <a:schemeClr val="bg2">
              <a:lumMod val="75000"/>
            </a:schemeClr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546224-2998-4C06-BD37-DCDD249D1E11}"/>
              </a:ext>
            </a:extLst>
          </p:cNvPr>
          <p:cNvSpPr/>
          <p:nvPr/>
        </p:nvSpPr>
        <p:spPr>
          <a:xfrm>
            <a:off x="3249116" y="16359099"/>
            <a:ext cx="10119461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act_channelAbstract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97634D0-6C31-484E-97D5-C5B5EB1862A8}"/>
              </a:ext>
            </a:extLst>
          </p:cNvPr>
          <p:cNvCxnSpPr>
            <a:cxnSpLocks/>
            <a:stCxn id="65" idx="3"/>
            <a:endCxn id="45" idx="2"/>
          </p:cNvCxnSpPr>
          <p:nvPr/>
        </p:nvCxnSpPr>
        <p:spPr>
          <a:xfrm>
            <a:off x="13368577" y="16877767"/>
            <a:ext cx="1580742" cy="1685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447189E-F261-4D8F-BF29-E00DD7E79D51}"/>
              </a:ext>
            </a:extLst>
          </p:cNvPr>
          <p:cNvCxnSpPr>
            <a:cxnSpLocks/>
            <a:stCxn id="42" idx="1"/>
            <a:endCxn id="51" idx="1"/>
          </p:cNvCxnSpPr>
          <p:nvPr/>
        </p:nvCxnSpPr>
        <p:spPr>
          <a:xfrm rot="10800000">
            <a:off x="19816566" y="23390519"/>
            <a:ext cx="1498725" cy="1514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91DC4A1-7430-4670-9C16-26987987E4D5}"/>
              </a:ext>
            </a:extLst>
          </p:cNvPr>
          <p:cNvSpPr/>
          <p:nvPr/>
        </p:nvSpPr>
        <p:spPr>
          <a:xfrm>
            <a:off x="1346774" y="36906833"/>
            <a:ext cx="38949445" cy="10882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sz="7166" b="1"/>
              <a:t>(swAbstractionFraction_Local + swAbstractionFraction_nonlocal)*(nonIrrDemand + totalIrrDemand) =</a:t>
            </a:r>
          </a:p>
          <a:p>
            <a:pPr fontAlgn="b"/>
            <a:r>
              <a:rPr lang="en-US" sz="7166" b="1"/>
              <a:t>swAbstractionFraction_nonIrr * nonIrrDemand + swAbstractionFraction_Irr * totalIrrDemand</a:t>
            </a:r>
            <a:endParaRPr lang="en-US" sz="7166" b="1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endParaRPr lang="en-US" sz="7166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endParaRPr lang="en-US" sz="7166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endParaRPr lang="en-US" sz="41452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B78644-2DED-4C8B-83B5-AE14F5B32633}"/>
              </a:ext>
            </a:extLst>
          </p:cNvPr>
          <p:cNvSpPr/>
          <p:nvPr/>
        </p:nvSpPr>
        <p:spPr>
          <a:xfrm>
            <a:off x="21315290" y="24386485"/>
            <a:ext cx="8238411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act_LocalLakeAbstract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20845E-9B67-4092-B8DC-E17A424A0F15}"/>
              </a:ext>
            </a:extLst>
          </p:cNvPr>
          <p:cNvSpPr/>
          <p:nvPr/>
        </p:nvSpPr>
        <p:spPr>
          <a:xfrm>
            <a:off x="26168370" y="15664824"/>
            <a:ext cx="6480733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delivered_water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291F9A-78B9-41F9-948C-1DD3CE833744}"/>
              </a:ext>
            </a:extLst>
          </p:cNvPr>
          <p:cNvSpPr/>
          <p:nvPr/>
        </p:nvSpPr>
        <p:spPr>
          <a:xfrm>
            <a:off x="14789579" y="9881418"/>
            <a:ext cx="11358306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act_SurfaceWaterAbstract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001347-8104-4CB3-861C-36F1C58E4FFD}"/>
              </a:ext>
            </a:extLst>
          </p:cNvPr>
          <p:cNvSpPr/>
          <p:nvPr/>
        </p:nvSpPr>
        <p:spPr>
          <a:xfrm>
            <a:off x="25773717" y="20262023"/>
            <a:ext cx="7270029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act_bigLakeResAbst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Partial Circle 49">
            <a:extLst>
              <a:ext uri="{FF2B5EF4-FFF2-40B4-BE49-F238E27FC236}">
                <a16:creationId xmlns:a16="http://schemas.microsoft.com/office/drawing/2014/main" id="{ADCB9139-0C23-4833-9CF7-1B351EA1527E}"/>
              </a:ext>
            </a:extLst>
          </p:cNvPr>
          <p:cNvSpPr/>
          <p:nvPr/>
        </p:nvSpPr>
        <p:spPr>
          <a:xfrm>
            <a:off x="14991226" y="13625227"/>
            <a:ext cx="9673125" cy="9673125"/>
          </a:xfrm>
          <a:prstGeom prst="pie">
            <a:avLst>
              <a:gd name="adj1" fmla="val 2388305"/>
              <a:gd name="adj2" fmla="val 6367090"/>
            </a:avLst>
          </a:prstGeom>
          <a:noFill/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7A4D48B-8B20-42FE-9CC0-57415CA273DC}"/>
              </a:ext>
            </a:extLst>
          </p:cNvPr>
          <p:cNvCxnSpPr>
            <a:cxnSpLocks/>
            <a:stCxn id="46" idx="1"/>
            <a:endCxn id="50" idx="0"/>
          </p:cNvCxnSpPr>
          <p:nvPr/>
        </p:nvCxnSpPr>
        <p:spPr>
          <a:xfrm rot="10800000" flipV="1">
            <a:off x="24664352" y="16183492"/>
            <a:ext cx="1504019" cy="2278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B05A65B-8791-4FBF-BD1E-61AFC1028153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rot="5400000" flipH="1" flipV="1">
            <a:off x="27628802" y="18482089"/>
            <a:ext cx="3559864" cy="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561C554-CF24-421B-8E1F-0DE07FB006CF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rot="5400000">
            <a:off x="25878051" y="20855803"/>
            <a:ext cx="3087127" cy="3974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402DE88-EC61-4325-9072-F984DC96E707}"/>
              </a:ext>
            </a:extLst>
          </p:cNvPr>
          <p:cNvCxnSpPr>
            <a:cxnSpLocks/>
            <a:stCxn id="47" idx="1"/>
            <a:endCxn id="65" idx="0"/>
          </p:cNvCxnSpPr>
          <p:nvPr/>
        </p:nvCxnSpPr>
        <p:spPr>
          <a:xfrm rot="10800000" flipV="1">
            <a:off x="8308847" y="10400085"/>
            <a:ext cx="6480732" cy="5959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0DEDA62-9811-469F-BD5A-6DE858598D2B}"/>
              </a:ext>
            </a:extLst>
          </p:cNvPr>
          <p:cNvCxnSpPr>
            <a:cxnSpLocks/>
            <a:stCxn id="47" idx="3"/>
            <a:endCxn id="48" idx="3"/>
          </p:cNvCxnSpPr>
          <p:nvPr/>
        </p:nvCxnSpPr>
        <p:spPr>
          <a:xfrm>
            <a:off x="26147885" y="10400086"/>
            <a:ext cx="6895861" cy="10380605"/>
          </a:xfrm>
          <a:prstGeom prst="bentConnector3">
            <a:avLst>
              <a:gd name="adj1" fmla="val 103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986819F9-F1AF-4B8F-9F7E-587641280F42}"/>
              </a:ext>
            </a:extLst>
          </p:cNvPr>
          <p:cNvSpPr/>
          <p:nvPr/>
        </p:nvSpPr>
        <p:spPr>
          <a:xfrm>
            <a:off x="5276194" y="23491906"/>
            <a:ext cx="9673125" cy="9673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96" name="Partial Circle 95">
            <a:extLst>
              <a:ext uri="{FF2B5EF4-FFF2-40B4-BE49-F238E27FC236}">
                <a16:creationId xmlns:a16="http://schemas.microsoft.com/office/drawing/2014/main" id="{03BB16C7-E83B-4795-A3A8-D58E0BCAA45E}"/>
              </a:ext>
            </a:extLst>
          </p:cNvPr>
          <p:cNvSpPr/>
          <p:nvPr/>
        </p:nvSpPr>
        <p:spPr>
          <a:xfrm>
            <a:off x="5264970" y="23491906"/>
            <a:ext cx="9673125" cy="9673125"/>
          </a:xfrm>
          <a:prstGeom prst="pie">
            <a:avLst>
              <a:gd name="adj1" fmla="val 5835754"/>
              <a:gd name="adj2" fmla="val 16200000"/>
            </a:avLst>
          </a:prstGeom>
          <a:solidFill>
            <a:srgbClr val="9EA5FC"/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97" name="Partial Circle 96">
            <a:extLst>
              <a:ext uri="{FF2B5EF4-FFF2-40B4-BE49-F238E27FC236}">
                <a16:creationId xmlns:a16="http://schemas.microsoft.com/office/drawing/2014/main" id="{459F5871-3C1E-4145-992E-63CA65289A70}"/>
              </a:ext>
            </a:extLst>
          </p:cNvPr>
          <p:cNvSpPr/>
          <p:nvPr/>
        </p:nvSpPr>
        <p:spPr>
          <a:xfrm>
            <a:off x="5295652" y="23482684"/>
            <a:ext cx="9673125" cy="9673125"/>
          </a:xfrm>
          <a:prstGeom prst="pie">
            <a:avLst>
              <a:gd name="adj1" fmla="val 16191054"/>
              <a:gd name="adj2" fmla="val 6342486"/>
            </a:avLst>
          </a:prstGeom>
          <a:solidFill>
            <a:schemeClr val="bg2">
              <a:lumMod val="75000"/>
            </a:schemeClr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471393A4-0210-4D64-9859-2D3232B07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23637" y="26124389"/>
            <a:ext cx="3509962" cy="3509962"/>
          </a:xfrm>
          <a:prstGeom prst="rect">
            <a:avLst/>
          </a:prstGeom>
        </p:spPr>
      </p:pic>
      <p:sp>
        <p:nvSpPr>
          <p:cNvPr id="101" name="Partial Circle 100">
            <a:extLst>
              <a:ext uri="{FF2B5EF4-FFF2-40B4-BE49-F238E27FC236}">
                <a16:creationId xmlns:a16="http://schemas.microsoft.com/office/drawing/2014/main" id="{407DBA53-E146-416A-A684-288A6A921A7F}"/>
              </a:ext>
            </a:extLst>
          </p:cNvPr>
          <p:cNvSpPr/>
          <p:nvPr/>
        </p:nvSpPr>
        <p:spPr>
          <a:xfrm>
            <a:off x="5306876" y="23390518"/>
            <a:ext cx="9673125" cy="9673125"/>
          </a:xfrm>
          <a:prstGeom prst="pie">
            <a:avLst>
              <a:gd name="adj1" fmla="val 2388305"/>
              <a:gd name="adj2" fmla="val 6367090"/>
            </a:avLst>
          </a:prstGeom>
          <a:noFill/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078EBE9-1D70-4D4B-905A-7615068FA1F1}"/>
              </a:ext>
            </a:extLst>
          </p:cNvPr>
          <p:cNvSpPr/>
          <p:nvPr/>
        </p:nvSpPr>
        <p:spPr>
          <a:xfrm>
            <a:off x="18834056" y="30840317"/>
            <a:ext cx="8238411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act_LocalLakeAbstract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54B9E40C-0057-4526-A20F-CFCF18866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007986" y="16359097"/>
            <a:ext cx="3509962" cy="350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7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B72877-D656-450F-B921-7F1BE50F340F}"/>
              </a:ext>
            </a:extLst>
          </p:cNvPr>
          <p:cNvGraphicFramePr>
            <a:graphicFrameLocks noGrp="1"/>
          </p:cNvGraphicFramePr>
          <p:nvPr/>
        </p:nvGraphicFramePr>
        <p:xfrm>
          <a:off x="38246196" y="30217364"/>
          <a:ext cx="7994914" cy="3509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4914">
                  <a:extLst>
                    <a:ext uri="{9D8B030D-6E8A-4147-A177-3AD203B41FA5}">
                      <a16:colId xmlns:a16="http://schemas.microsoft.com/office/drawing/2014/main" val="1002318139"/>
                    </a:ext>
                  </a:extLst>
                </a:gridCol>
              </a:tblGrid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swAbstractionFraction_Irr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626234712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swAbstractionFraction_nonIrr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3334131640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swAbstractionFraction_Local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970597349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swAbstractionFraction_nonLocal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084102211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gwAbstractionFraction_Irr</a:t>
                      </a: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3696124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528536-D8BB-47B0-9968-C2CB9FB32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84977"/>
              </p:ext>
            </p:extLst>
          </p:nvPr>
        </p:nvGraphicFramePr>
        <p:xfrm>
          <a:off x="35234478" y="10723268"/>
          <a:ext cx="10642684" cy="8858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42684">
                  <a:extLst>
                    <a:ext uri="{9D8B030D-6E8A-4147-A177-3AD203B41FA5}">
                      <a16:colId xmlns:a16="http://schemas.microsoft.com/office/drawing/2014/main" val="2031505156"/>
                    </a:ext>
                  </a:extLst>
                </a:gridCol>
              </a:tblGrid>
              <a:tr h="110728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3288045103"/>
                  </a:ext>
                </a:extLst>
              </a:tr>
              <a:tr h="110728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385752946"/>
                  </a:ext>
                </a:extLst>
              </a:tr>
              <a:tr h="110728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act_nonIrrWithdrawalSW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783153162"/>
                  </a:ext>
                </a:extLst>
              </a:tr>
              <a:tr h="110728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act_nonIrrWithdrawalGW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759326044"/>
                  </a:ext>
                </a:extLst>
              </a:tr>
              <a:tr h="110728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act_irrWithdrawalSW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983228273"/>
                  </a:ext>
                </a:extLst>
              </a:tr>
              <a:tr h="110728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act_irrWithdrawalGW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714335215"/>
                  </a:ext>
                </a:extLst>
              </a:tr>
              <a:tr h="110728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act_nonIrrConsumption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653879399"/>
                  </a:ext>
                </a:extLst>
              </a:tr>
              <a:tr h="110728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act_totalIrrConsumption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095353750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C8CC131A-C415-4965-875A-E7C897C3DBDB}"/>
              </a:ext>
            </a:extLst>
          </p:cNvPr>
          <p:cNvSpPr/>
          <p:nvPr/>
        </p:nvSpPr>
        <p:spPr>
          <a:xfrm>
            <a:off x="10317704" y="14749156"/>
            <a:ext cx="9673125" cy="9673125"/>
          </a:xfrm>
          <a:prstGeom prst="ellipse">
            <a:avLst/>
          </a:prstGeom>
          <a:solidFill>
            <a:srgbClr val="F2A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057AD1-5CC3-4420-A8E4-967E8375300B}"/>
              </a:ext>
            </a:extLst>
          </p:cNvPr>
          <p:cNvSpPr/>
          <p:nvPr/>
        </p:nvSpPr>
        <p:spPr>
          <a:xfrm>
            <a:off x="16360843" y="24778130"/>
            <a:ext cx="9673125" cy="9673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32" name="Partial Circle 31">
            <a:extLst>
              <a:ext uri="{FF2B5EF4-FFF2-40B4-BE49-F238E27FC236}">
                <a16:creationId xmlns:a16="http://schemas.microsoft.com/office/drawing/2014/main" id="{499F2630-E267-4DC4-B0C2-8C2888E79364}"/>
              </a:ext>
            </a:extLst>
          </p:cNvPr>
          <p:cNvSpPr/>
          <p:nvPr/>
        </p:nvSpPr>
        <p:spPr>
          <a:xfrm>
            <a:off x="10317704" y="14749151"/>
            <a:ext cx="9673125" cy="9673125"/>
          </a:xfrm>
          <a:prstGeom prst="pie">
            <a:avLst>
              <a:gd name="adj1" fmla="val 16212064"/>
              <a:gd name="adj2" fmla="val 16200000"/>
            </a:avLst>
          </a:prstGeom>
          <a:solidFill>
            <a:srgbClr val="636E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917CF16-2A7C-4B85-BD8A-0E2AFDDEC3F1}"/>
              </a:ext>
            </a:extLst>
          </p:cNvPr>
          <p:cNvSpPr/>
          <p:nvPr/>
        </p:nvSpPr>
        <p:spPr>
          <a:xfrm>
            <a:off x="42643363" y="22574659"/>
            <a:ext cx="1979755" cy="1932936"/>
          </a:xfrm>
          <a:prstGeom prst="ellipse">
            <a:avLst/>
          </a:prstGeom>
          <a:solidFill>
            <a:srgbClr val="636EFA"/>
          </a:solidFill>
          <a:ln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14E283-51DB-4948-9349-0FA6ABE14CDE}"/>
              </a:ext>
            </a:extLst>
          </p:cNvPr>
          <p:cNvSpPr/>
          <p:nvPr/>
        </p:nvSpPr>
        <p:spPr>
          <a:xfrm>
            <a:off x="41653485" y="26444144"/>
            <a:ext cx="1979755" cy="1932936"/>
          </a:xfrm>
          <a:prstGeom prst="ellipse">
            <a:avLst/>
          </a:prstGeom>
          <a:solidFill>
            <a:srgbClr val="EF5538"/>
          </a:solidFill>
          <a:ln>
            <a:solidFill>
              <a:srgbClr val="EF5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C650CFB-9B78-4BC8-B92D-545C33C92F4A}"/>
              </a:ext>
            </a:extLst>
          </p:cNvPr>
          <p:cNvSpPr/>
          <p:nvPr/>
        </p:nvSpPr>
        <p:spPr>
          <a:xfrm>
            <a:off x="39565938" y="22000055"/>
            <a:ext cx="1979755" cy="1932936"/>
          </a:xfrm>
          <a:prstGeom prst="ellipse">
            <a:avLst/>
          </a:prstGeom>
          <a:solidFill>
            <a:srgbClr val="00C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3FBE61-63C6-4242-8B76-38E5FD50043D}"/>
              </a:ext>
            </a:extLst>
          </p:cNvPr>
          <p:cNvSpPr/>
          <p:nvPr/>
        </p:nvSpPr>
        <p:spPr>
          <a:xfrm>
            <a:off x="22580037" y="14749151"/>
            <a:ext cx="9673125" cy="9673125"/>
          </a:xfrm>
          <a:prstGeom prst="ellipse">
            <a:avLst/>
          </a:prstGeom>
          <a:solidFill>
            <a:srgbClr val="F2A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41" name="Partial Circle 40">
            <a:extLst>
              <a:ext uri="{FF2B5EF4-FFF2-40B4-BE49-F238E27FC236}">
                <a16:creationId xmlns:a16="http://schemas.microsoft.com/office/drawing/2014/main" id="{62ADC385-99AD-45D5-8DC7-A093C29BE3B2}"/>
              </a:ext>
            </a:extLst>
          </p:cNvPr>
          <p:cNvSpPr/>
          <p:nvPr/>
        </p:nvSpPr>
        <p:spPr>
          <a:xfrm>
            <a:off x="22580037" y="14749146"/>
            <a:ext cx="9673125" cy="9673125"/>
          </a:xfrm>
          <a:prstGeom prst="pie">
            <a:avLst>
              <a:gd name="adj1" fmla="val 16251537"/>
              <a:gd name="adj2" fmla="val 16200000"/>
            </a:avLst>
          </a:prstGeom>
          <a:solidFill>
            <a:srgbClr val="636E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43" name="Partial Circle 42">
            <a:extLst>
              <a:ext uri="{FF2B5EF4-FFF2-40B4-BE49-F238E27FC236}">
                <a16:creationId xmlns:a16="http://schemas.microsoft.com/office/drawing/2014/main" id="{7897FC84-AA10-4CC0-9C86-E7347D30C1B4}"/>
              </a:ext>
            </a:extLst>
          </p:cNvPr>
          <p:cNvSpPr/>
          <p:nvPr/>
        </p:nvSpPr>
        <p:spPr>
          <a:xfrm>
            <a:off x="22580037" y="14749146"/>
            <a:ext cx="9673125" cy="9673125"/>
          </a:xfrm>
          <a:prstGeom prst="pie">
            <a:avLst>
              <a:gd name="adj1" fmla="val 16194257"/>
              <a:gd name="adj2" fmla="val 20959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45" name="Partial Circle 44">
            <a:extLst>
              <a:ext uri="{FF2B5EF4-FFF2-40B4-BE49-F238E27FC236}">
                <a16:creationId xmlns:a16="http://schemas.microsoft.com/office/drawing/2014/main" id="{67382137-F9E8-470B-9F8F-05A25E85B766}"/>
              </a:ext>
            </a:extLst>
          </p:cNvPr>
          <p:cNvSpPr/>
          <p:nvPr/>
        </p:nvSpPr>
        <p:spPr>
          <a:xfrm>
            <a:off x="16316950" y="24778140"/>
            <a:ext cx="9673125" cy="9673125"/>
          </a:xfrm>
          <a:prstGeom prst="pie">
            <a:avLst>
              <a:gd name="adj1" fmla="val 7151737"/>
              <a:gd name="adj2" fmla="val 16200000"/>
            </a:avLst>
          </a:prstGeom>
          <a:solidFill>
            <a:srgbClr val="9EA5FC"/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51" name="Partial Circle 50">
            <a:extLst>
              <a:ext uri="{FF2B5EF4-FFF2-40B4-BE49-F238E27FC236}">
                <a16:creationId xmlns:a16="http://schemas.microsoft.com/office/drawing/2014/main" id="{11625F93-37F5-47A3-8135-678197473848}"/>
              </a:ext>
            </a:extLst>
          </p:cNvPr>
          <p:cNvSpPr/>
          <p:nvPr/>
        </p:nvSpPr>
        <p:spPr>
          <a:xfrm>
            <a:off x="16360843" y="24778130"/>
            <a:ext cx="9673125" cy="9673125"/>
          </a:xfrm>
          <a:prstGeom prst="pie">
            <a:avLst>
              <a:gd name="adj1" fmla="val 16170982"/>
              <a:gd name="adj2" fmla="val 10815112"/>
            </a:avLst>
          </a:prstGeom>
          <a:solidFill>
            <a:schemeClr val="bg2">
              <a:lumMod val="75000"/>
            </a:schemeClr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0F663343-A655-4E43-BB9A-B51E8C75B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408286" y="27410612"/>
            <a:ext cx="3509962" cy="350996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9D48F1D-2763-418A-AF20-751B2D8C4D13}"/>
              </a:ext>
            </a:extLst>
          </p:cNvPr>
          <p:cNvSpPr/>
          <p:nvPr/>
        </p:nvSpPr>
        <p:spPr>
          <a:xfrm>
            <a:off x="22407159" y="11421693"/>
            <a:ext cx="9223555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swAbstractionFraction_Irr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0A3F4F-8A81-442D-9226-0D806D18CC28}"/>
              </a:ext>
            </a:extLst>
          </p:cNvPr>
          <p:cNvCxnSpPr>
            <a:cxnSpLocks/>
            <a:stCxn id="53" idx="2"/>
            <a:endCxn id="41" idx="2"/>
          </p:cNvCxnSpPr>
          <p:nvPr/>
        </p:nvCxnSpPr>
        <p:spPr>
          <a:xfrm rot="5400000">
            <a:off x="21236147" y="13802918"/>
            <a:ext cx="7126681" cy="4438900"/>
          </a:xfrm>
          <a:prstGeom prst="bentConnector4">
            <a:avLst>
              <a:gd name="adj1" fmla="val 16067"/>
              <a:gd name="adj2" fmla="val 105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6C6E32C-2A3A-4B8C-99A3-BC6757BA49A4}"/>
              </a:ext>
            </a:extLst>
          </p:cNvPr>
          <p:cNvSpPr/>
          <p:nvPr/>
        </p:nvSpPr>
        <p:spPr>
          <a:xfrm>
            <a:off x="9443360" y="11421693"/>
            <a:ext cx="10462401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swAbstractionFraction_nonIrr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938FDB0-578E-4967-AF03-8B6B36F43F40}"/>
              </a:ext>
            </a:extLst>
          </p:cNvPr>
          <p:cNvCxnSpPr>
            <a:cxnSpLocks/>
            <a:stCxn id="59" idx="2"/>
            <a:endCxn id="32" idx="2"/>
          </p:cNvCxnSpPr>
          <p:nvPr/>
        </p:nvCxnSpPr>
        <p:spPr>
          <a:xfrm rot="5400000">
            <a:off x="8932790" y="13843943"/>
            <a:ext cx="7126686" cy="4356857"/>
          </a:xfrm>
          <a:prstGeom prst="bentConnector4">
            <a:avLst>
              <a:gd name="adj1" fmla="val 16067"/>
              <a:gd name="adj2" fmla="val 105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9546224-2998-4C06-BD37-DCDD249D1E11}"/>
              </a:ext>
            </a:extLst>
          </p:cNvPr>
          <p:cNvSpPr/>
          <p:nvPr/>
        </p:nvSpPr>
        <p:spPr>
          <a:xfrm>
            <a:off x="1843339" y="28905841"/>
            <a:ext cx="10119461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swAbstractionFraction_Local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97634D0-6C31-484E-97D5-C5B5EB1862A8}"/>
              </a:ext>
            </a:extLst>
          </p:cNvPr>
          <p:cNvCxnSpPr>
            <a:cxnSpLocks/>
            <a:stCxn id="65" idx="3"/>
            <a:endCxn id="45" idx="2"/>
          </p:cNvCxnSpPr>
          <p:nvPr/>
        </p:nvCxnSpPr>
        <p:spPr>
          <a:xfrm>
            <a:off x="11962800" y="29424509"/>
            <a:ext cx="4354150" cy="190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48983FB-C6F8-4AE9-89A4-51EAB30347FE}"/>
              </a:ext>
            </a:extLst>
          </p:cNvPr>
          <p:cNvSpPr/>
          <p:nvPr/>
        </p:nvSpPr>
        <p:spPr>
          <a:xfrm>
            <a:off x="1843340" y="33142624"/>
            <a:ext cx="11358306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swAbstractionFraction_nonLocal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447189E-F261-4D8F-BF29-E00DD7E79D51}"/>
              </a:ext>
            </a:extLst>
          </p:cNvPr>
          <p:cNvCxnSpPr>
            <a:cxnSpLocks/>
            <a:stCxn id="73" idx="3"/>
            <a:endCxn id="51" idx="1"/>
          </p:cNvCxnSpPr>
          <p:nvPr/>
        </p:nvCxnSpPr>
        <p:spPr>
          <a:xfrm>
            <a:off x="13201646" y="33661292"/>
            <a:ext cx="7995760" cy="789963"/>
          </a:xfrm>
          <a:prstGeom prst="bentConnector4">
            <a:avLst>
              <a:gd name="adj1" fmla="val 19755"/>
              <a:gd name="adj2" fmla="val 128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A6F8C42-EA05-4A9A-813D-8CBB1E313A5F}"/>
              </a:ext>
            </a:extLst>
          </p:cNvPr>
          <p:cNvSpPr/>
          <p:nvPr/>
        </p:nvSpPr>
        <p:spPr>
          <a:xfrm>
            <a:off x="28987671" y="25188552"/>
            <a:ext cx="9284926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gwAbstractionFraction_Irr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BD9B62A-94D4-4FE6-BE06-43EDBE467819}"/>
              </a:ext>
            </a:extLst>
          </p:cNvPr>
          <p:cNvCxnSpPr>
            <a:cxnSpLocks/>
            <a:stCxn id="77" idx="0"/>
            <a:endCxn id="40" idx="6"/>
          </p:cNvCxnSpPr>
          <p:nvPr/>
        </p:nvCxnSpPr>
        <p:spPr>
          <a:xfrm rot="16200000" flipV="1">
            <a:off x="30140229" y="21698647"/>
            <a:ext cx="5602838" cy="1376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D6D9EC8-605F-47DD-B828-B84699CAA7D7}"/>
              </a:ext>
            </a:extLst>
          </p:cNvPr>
          <p:cNvSpPr/>
          <p:nvPr/>
        </p:nvSpPr>
        <p:spPr>
          <a:xfrm>
            <a:off x="922343" y="11913754"/>
            <a:ext cx="7771506" cy="576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Abstraction fractions determine the maximum fraction of demand to be satisfied with the associated source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1DC4A1-7430-4670-9C16-26987987E4D5}"/>
              </a:ext>
            </a:extLst>
          </p:cNvPr>
          <p:cNvSpPr/>
          <p:nvPr/>
        </p:nvSpPr>
        <p:spPr>
          <a:xfrm>
            <a:off x="1346773" y="36906833"/>
            <a:ext cx="43848222" cy="10882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sz="7166" b="1"/>
              <a:t>(swAbstractionFraction_Local [0.25] + swAbstractionFraction_nonlocal [0.75])*(nonIrrDemand + totalIrrDemand) =</a:t>
            </a:r>
          </a:p>
          <a:p>
            <a:pPr fontAlgn="b"/>
            <a:r>
              <a:rPr lang="en-US" sz="7166" b="1"/>
              <a:t>swAbstractionFraction_nonIrr [1]* nonIrrDemand + swAbstractionFraction_Irr [1] * totalIrrDemand</a:t>
            </a:r>
            <a:endParaRPr lang="en-US" sz="7166" b="1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endParaRPr lang="en-US" sz="7166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endParaRPr lang="en-US" sz="7166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endParaRPr lang="en-US" sz="41452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1765CF-77D3-4A10-B3EB-CAB33812384D}"/>
              </a:ext>
            </a:extLst>
          </p:cNvPr>
          <p:cNvSpPr/>
          <p:nvPr/>
        </p:nvSpPr>
        <p:spPr>
          <a:xfrm>
            <a:off x="11385528" y="20466780"/>
            <a:ext cx="31911300" cy="6471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452"/>
              <a:t>nonIrrDemand</a:t>
            </a:r>
            <a:endParaRPr lang="en-AT" sz="41452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744EAC-EF48-49C9-A629-6CAEA6A9DF73}"/>
              </a:ext>
            </a:extLst>
          </p:cNvPr>
          <p:cNvSpPr/>
          <p:nvPr/>
        </p:nvSpPr>
        <p:spPr>
          <a:xfrm>
            <a:off x="23270447" y="20984697"/>
            <a:ext cx="33536938" cy="6471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452"/>
              <a:t>totalIrrDemand</a:t>
            </a:r>
            <a:endParaRPr lang="en-AT" sz="41452"/>
          </a:p>
        </p:txBody>
      </p:sp>
      <p:sp>
        <p:nvSpPr>
          <p:cNvPr id="39" name="Partial Circle 38">
            <a:extLst>
              <a:ext uri="{FF2B5EF4-FFF2-40B4-BE49-F238E27FC236}">
                <a16:creationId xmlns:a16="http://schemas.microsoft.com/office/drawing/2014/main" id="{4DA84593-5427-433A-B389-F557455AEE09}"/>
              </a:ext>
            </a:extLst>
          </p:cNvPr>
          <p:cNvSpPr/>
          <p:nvPr/>
        </p:nvSpPr>
        <p:spPr>
          <a:xfrm>
            <a:off x="10317704" y="14734769"/>
            <a:ext cx="9673125" cy="9673125"/>
          </a:xfrm>
          <a:prstGeom prst="pie">
            <a:avLst>
              <a:gd name="adj1" fmla="val 16170982"/>
              <a:gd name="adj2" fmla="val 16165502"/>
            </a:avLst>
          </a:prstGeom>
          <a:solidFill>
            <a:schemeClr val="bg2">
              <a:lumMod val="75000"/>
            </a:schemeClr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16847271-1743-4BBB-8357-F30E6DCBF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027202" y="17270019"/>
            <a:ext cx="3509962" cy="3509962"/>
          </a:xfrm>
          <a:prstGeom prst="rect">
            <a:avLst/>
          </a:prstGeom>
        </p:spPr>
      </p:pic>
      <p:sp>
        <p:nvSpPr>
          <p:cNvPr id="46" name="Partial Circle 45">
            <a:extLst>
              <a:ext uri="{FF2B5EF4-FFF2-40B4-BE49-F238E27FC236}">
                <a16:creationId xmlns:a16="http://schemas.microsoft.com/office/drawing/2014/main" id="{9F468444-8640-4988-8607-B133012B6800}"/>
              </a:ext>
            </a:extLst>
          </p:cNvPr>
          <p:cNvSpPr/>
          <p:nvPr/>
        </p:nvSpPr>
        <p:spPr>
          <a:xfrm>
            <a:off x="22723056" y="14734769"/>
            <a:ext cx="9673125" cy="9673125"/>
          </a:xfrm>
          <a:prstGeom prst="pie">
            <a:avLst>
              <a:gd name="adj1" fmla="val 16170982"/>
              <a:gd name="adj2" fmla="val 5454618"/>
            </a:avLst>
          </a:prstGeom>
          <a:solidFill>
            <a:schemeClr val="bg2">
              <a:lumMod val="75000"/>
            </a:schemeClr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8B48E13-6C6C-45F2-9F38-9FA84211B9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6033968" y="17139600"/>
            <a:ext cx="3509962" cy="350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2057AD1-5CC3-4420-A8E4-967E8375300B}"/>
              </a:ext>
            </a:extLst>
          </p:cNvPr>
          <p:cNvSpPr/>
          <p:nvPr/>
        </p:nvSpPr>
        <p:spPr>
          <a:xfrm>
            <a:off x="20352306" y="17733285"/>
            <a:ext cx="9673125" cy="9673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/>
          </a:p>
        </p:txBody>
      </p:sp>
      <p:sp>
        <p:nvSpPr>
          <p:cNvPr id="45" name="Partial Circle 44">
            <a:extLst>
              <a:ext uri="{FF2B5EF4-FFF2-40B4-BE49-F238E27FC236}">
                <a16:creationId xmlns:a16="http://schemas.microsoft.com/office/drawing/2014/main" id="{67382137-F9E8-470B-9F8F-05A25E85B766}"/>
              </a:ext>
            </a:extLst>
          </p:cNvPr>
          <p:cNvSpPr/>
          <p:nvPr/>
        </p:nvSpPr>
        <p:spPr>
          <a:xfrm>
            <a:off x="20308415" y="17733300"/>
            <a:ext cx="9673125" cy="9673125"/>
          </a:xfrm>
          <a:prstGeom prst="pie">
            <a:avLst>
              <a:gd name="adj1" fmla="val 7151737"/>
              <a:gd name="adj2" fmla="val 16163245"/>
            </a:avLst>
          </a:prstGeom>
          <a:solidFill>
            <a:srgbClr val="9EA5FC"/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2F49B0E8-6DFF-4355-93F7-0E2B1BC0AD3A}"/>
              </a:ext>
            </a:extLst>
          </p:cNvPr>
          <p:cNvSpPr/>
          <p:nvPr/>
        </p:nvSpPr>
        <p:spPr>
          <a:xfrm>
            <a:off x="20308097" y="17733285"/>
            <a:ext cx="9673125" cy="9673125"/>
          </a:xfrm>
          <a:prstGeom prst="pie">
            <a:avLst>
              <a:gd name="adj1" fmla="val 20103154"/>
              <a:gd name="adj2" fmla="val 3189342"/>
            </a:avLst>
          </a:prstGeom>
          <a:solidFill>
            <a:srgbClr val="F2A67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51" name="Partial Circle 50">
            <a:extLst>
              <a:ext uri="{FF2B5EF4-FFF2-40B4-BE49-F238E27FC236}">
                <a16:creationId xmlns:a16="http://schemas.microsoft.com/office/drawing/2014/main" id="{11625F93-37F5-47A3-8135-678197473848}"/>
              </a:ext>
            </a:extLst>
          </p:cNvPr>
          <p:cNvSpPr/>
          <p:nvPr/>
        </p:nvSpPr>
        <p:spPr>
          <a:xfrm>
            <a:off x="20308409" y="17733300"/>
            <a:ext cx="9673125" cy="9673125"/>
          </a:xfrm>
          <a:prstGeom prst="pie">
            <a:avLst>
              <a:gd name="adj1" fmla="val 3216245"/>
              <a:gd name="adj2" fmla="val 7109191"/>
            </a:avLst>
          </a:prstGeom>
          <a:solidFill>
            <a:schemeClr val="bg2">
              <a:lumMod val="75000"/>
            </a:schemeClr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39" name="Partial Circle 38">
            <a:extLst>
              <a:ext uri="{FF2B5EF4-FFF2-40B4-BE49-F238E27FC236}">
                <a16:creationId xmlns:a16="http://schemas.microsoft.com/office/drawing/2014/main" id="{C38725E9-D044-455A-93E3-631606D149C3}"/>
              </a:ext>
            </a:extLst>
          </p:cNvPr>
          <p:cNvSpPr/>
          <p:nvPr/>
        </p:nvSpPr>
        <p:spPr>
          <a:xfrm>
            <a:off x="20352306" y="17733285"/>
            <a:ext cx="9673125" cy="9673125"/>
          </a:xfrm>
          <a:prstGeom prst="pie">
            <a:avLst>
              <a:gd name="adj1" fmla="val 13910711"/>
              <a:gd name="adj2" fmla="val 16200000"/>
            </a:avLst>
          </a:prstGeom>
          <a:pattFill prst="wdUpDiag">
            <a:fgClr>
              <a:srgbClr val="EF5538"/>
            </a:fgClr>
            <a:bgClr>
              <a:srgbClr val="9EA5FC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46" name="Partial Circle 45">
            <a:extLst>
              <a:ext uri="{FF2B5EF4-FFF2-40B4-BE49-F238E27FC236}">
                <a16:creationId xmlns:a16="http://schemas.microsoft.com/office/drawing/2014/main" id="{0454CB41-F035-4190-A5F7-AEF5B2798426}"/>
              </a:ext>
            </a:extLst>
          </p:cNvPr>
          <p:cNvSpPr/>
          <p:nvPr/>
        </p:nvSpPr>
        <p:spPr>
          <a:xfrm>
            <a:off x="20308097" y="17733276"/>
            <a:ext cx="9673125" cy="9673125"/>
          </a:xfrm>
          <a:prstGeom prst="pie">
            <a:avLst>
              <a:gd name="adj1" fmla="val 3252936"/>
              <a:gd name="adj2" fmla="val 4552026"/>
            </a:avLst>
          </a:prstGeom>
          <a:pattFill prst="wdUpDiag">
            <a:fgClr>
              <a:srgbClr val="EF5538"/>
            </a:fgClr>
            <a:bgClr>
              <a:srgbClr val="AFABAB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50" name="Partial Circle 49">
            <a:extLst>
              <a:ext uri="{FF2B5EF4-FFF2-40B4-BE49-F238E27FC236}">
                <a16:creationId xmlns:a16="http://schemas.microsoft.com/office/drawing/2014/main" id="{49770A61-C5EB-4427-838E-B6D03C424C39}"/>
              </a:ext>
            </a:extLst>
          </p:cNvPr>
          <p:cNvSpPr/>
          <p:nvPr/>
        </p:nvSpPr>
        <p:spPr>
          <a:xfrm>
            <a:off x="20308097" y="17733265"/>
            <a:ext cx="9673125" cy="9673125"/>
          </a:xfrm>
          <a:prstGeom prst="pie">
            <a:avLst>
              <a:gd name="adj1" fmla="val 20127587"/>
              <a:gd name="adj2" fmla="val 21556607"/>
            </a:avLst>
          </a:prstGeom>
          <a:pattFill prst="wdUpDiag">
            <a:fgClr>
              <a:srgbClr val="EF5538"/>
            </a:fgClr>
            <a:bgClr>
              <a:srgbClr val="F2A672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57" name="Partial Circle 56">
            <a:extLst>
              <a:ext uri="{FF2B5EF4-FFF2-40B4-BE49-F238E27FC236}">
                <a16:creationId xmlns:a16="http://schemas.microsoft.com/office/drawing/2014/main" id="{DB673C06-739A-4682-AA61-B93AB6E8C1EF}"/>
              </a:ext>
            </a:extLst>
          </p:cNvPr>
          <p:cNvSpPr/>
          <p:nvPr/>
        </p:nvSpPr>
        <p:spPr>
          <a:xfrm>
            <a:off x="5984620" y="11036253"/>
            <a:ext cx="9673125" cy="9673125"/>
          </a:xfrm>
          <a:prstGeom prst="pie">
            <a:avLst>
              <a:gd name="adj1" fmla="val 1052376"/>
              <a:gd name="adj2" fmla="val 16200000"/>
            </a:avLst>
          </a:prstGeom>
          <a:solidFill>
            <a:srgbClr val="636EFA"/>
          </a:solidFill>
          <a:ln w="76200">
            <a:solidFill>
              <a:srgbClr val="00C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4BBB71D2-4AD3-4F81-B5E1-2A1AB5151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75950" y="13668724"/>
            <a:ext cx="3509962" cy="3509962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B39F9D84-3849-4091-B2BC-BDD18BA4D3BC}"/>
              </a:ext>
            </a:extLst>
          </p:cNvPr>
          <p:cNvSpPr/>
          <p:nvPr/>
        </p:nvSpPr>
        <p:spPr>
          <a:xfrm>
            <a:off x="41116299" y="14931954"/>
            <a:ext cx="1979755" cy="1932936"/>
          </a:xfrm>
          <a:prstGeom prst="ellipse">
            <a:avLst/>
          </a:prstGeom>
          <a:solidFill>
            <a:srgbClr val="00C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68" name="Partial Circle 67">
            <a:extLst>
              <a:ext uri="{FF2B5EF4-FFF2-40B4-BE49-F238E27FC236}">
                <a16:creationId xmlns:a16="http://schemas.microsoft.com/office/drawing/2014/main" id="{AD219EC3-9398-454B-A849-BBF854DAABBF}"/>
              </a:ext>
            </a:extLst>
          </p:cNvPr>
          <p:cNvSpPr/>
          <p:nvPr/>
        </p:nvSpPr>
        <p:spPr>
          <a:xfrm>
            <a:off x="20352306" y="17692341"/>
            <a:ext cx="9673125" cy="9673125"/>
          </a:xfrm>
          <a:prstGeom prst="pie">
            <a:avLst>
              <a:gd name="adj1" fmla="val 11318975"/>
              <a:gd name="adj2" fmla="val 13902643"/>
            </a:avLst>
          </a:prstGeom>
          <a:solidFill>
            <a:srgbClr val="9EA5FC"/>
          </a:solidFill>
          <a:ln w="76200">
            <a:solidFill>
              <a:srgbClr val="636EF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A462D80F-9232-4840-8F7C-625B6E4F2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3399750" y="20365772"/>
            <a:ext cx="3509962" cy="3509962"/>
          </a:xfrm>
          <a:prstGeom prst="rect">
            <a:avLst/>
          </a:prstGeom>
        </p:spPr>
      </p:pic>
      <p:sp>
        <p:nvSpPr>
          <p:cNvPr id="72" name="Partial Circle 71">
            <a:extLst>
              <a:ext uri="{FF2B5EF4-FFF2-40B4-BE49-F238E27FC236}">
                <a16:creationId xmlns:a16="http://schemas.microsoft.com/office/drawing/2014/main" id="{585070DF-B6C5-48F7-926B-FDA3B746629E}"/>
              </a:ext>
            </a:extLst>
          </p:cNvPr>
          <p:cNvSpPr/>
          <p:nvPr/>
        </p:nvSpPr>
        <p:spPr>
          <a:xfrm>
            <a:off x="5984620" y="23855273"/>
            <a:ext cx="9673125" cy="9673125"/>
          </a:xfrm>
          <a:prstGeom prst="pie">
            <a:avLst>
              <a:gd name="adj1" fmla="val 4338826"/>
              <a:gd name="adj2" fmla="val 16200000"/>
            </a:avLst>
          </a:prstGeom>
          <a:solidFill>
            <a:srgbClr val="636E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3339D7FD-4704-4DD6-832B-261D71DF146A}"/>
              </a:ext>
            </a:extLst>
          </p:cNvPr>
          <p:cNvSpPr/>
          <p:nvPr/>
        </p:nvSpPr>
        <p:spPr>
          <a:xfrm>
            <a:off x="5984620" y="23875735"/>
            <a:ext cx="9673125" cy="9673125"/>
          </a:xfrm>
          <a:prstGeom prst="pie">
            <a:avLst>
              <a:gd name="adj1" fmla="val 4310690"/>
              <a:gd name="adj2" fmla="val 12629740"/>
            </a:avLst>
          </a:prstGeom>
          <a:solidFill>
            <a:srgbClr val="636EFA"/>
          </a:solidFill>
          <a:ln w="76200">
            <a:solidFill>
              <a:srgbClr val="00C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1D496EB1-7362-4E63-97DF-3AD06795E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075950" y="26487749"/>
            <a:ext cx="3509962" cy="350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6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D08710-6D6E-49E8-96E3-28202F5FC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48" t="20930" r="52122" b="2713"/>
          <a:stretch/>
        </p:blipFill>
        <p:spPr>
          <a:xfrm>
            <a:off x="2455994" y="15560335"/>
            <a:ext cx="18937476" cy="18257828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FA58A3-5E1E-4D2D-834A-08C9F7B05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0404" y="15969516"/>
            <a:ext cx="25593476" cy="16452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64E270-0E5B-43FB-9613-74FE2484E12D}"/>
              </a:ext>
            </a:extLst>
          </p:cNvPr>
          <p:cNvSpPr txBox="1"/>
          <p:nvPr/>
        </p:nvSpPr>
        <p:spPr>
          <a:xfrm>
            <a:off x="7372538" y="13257599"/>
            <a:ext cx="24286679" cy="411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113"/>
              <a:t>crop_correct = 3</a:t>
            </a:r>
            <a:endParaRPr lang="en-AT" sz="26113"/>
          </a:p>
        </p:txBody>
      </p:sp>
    </p:spTree>
    <p:extLst>
      <p:ext uri="{BB962C8B-B14F-4D97-AF65-F5344CB8AC3E}">
        <p14:creationId xmlns:p14="http://schemas.microsoft.com/office/powerpoint/2010/main" val="313463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D08710-6D6E-49E8-96E3-28202F5FC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48" t="20930" r="52122" b="2713"/>
          <a:stretch/>
        </p:blipFill>
        <p:spPr>
          <a:xfrm>
            <a:off x="23532019" y="17282813"/>
            <a:ext cx="18937476" cy="18257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64E270-0E5B-43FB-9613-74FE2484E12D}"/>
              </a:ext>
            </a:extLst>
          </p:cNvPr>
          <p:cNvSpPr txBox="1"/>
          <p:nvPr/>
        </p:nvSpPr>
        <p:spPr>
          <a:xfrm>
            <a:off x="28611068" y="13745088"/>
            <a:ext cx="8064797" cy="1214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113"/>
              <a:t>crop_correct = 3</a:t>
            </a:r>
            <a:endParaRPr lang="en-AT" sz="26113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088E01-878C-4963-BAF1-BA62CA2DC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27" t="29199" r="54390" b="19251"/>
          <a:stretch/>
        </p:blipFill>
        <p:spPr>
          <a:xfrm>
            <a:off x="8844821" y="22397940"/>
            <a:ext cx="9174355" cy="8027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0D9D1-CC0E-4809-86C6-76EDE7192973}"/>
              </a:ext>
            </a:extLst>
          </p:cNvPr>
          <p:cNvSpPr txBox="1"/>
          <p:nvPr/>
        </p:nvSpPr>
        <p:spPr>
          <a:xfrm>
            <a:off x="7372538" y="13257604"/>
            <a:ext cx="24286679" cy="1214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113"/>
              <a:t>crop_correct = 0.5</a:t>
            </a:r>
          </a:p>
          <a:p>
            <a:endParaRPr lang="en-AT" sz="26113"/>
          </a:p>
        </p:txBody>
      </p:sp>
    </p:spTree>
    <p:extLst>
      <p:ext uri="{BB962C8B-B14F-4D97-AF65-F5344CB8AC3E}">
        <p14:creationId xmlns:p14="http://schemas.microsoft.com/office/powerpoint/2010/main" val="235059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64E270-0E5B-43FB-9613-74FE2484E12D}"/>
              </a:ext>
            </a:extLst>
          </p:cNvPr>
          <p:cNvSpPr txBox="1"/>
          <p:nvPr/>
        </p:nvSpPr>
        <p:spPr>
          <a:xfrm>
            <a:off x="28611068" y="13745088"/>
            <a:ext cx="8064797" cy="1214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113"/>
              <a:t>crop_correct = 3</a:t>
            </a:r>
            <a:endParaRPr lang="en-AT" sz="26113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088E01-878C-4963-BAF1-BA62CA2DC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27" t="29199" r="54390" b="19251"/>
          <a:stretch/>
        </p:blipFill>
        <p:spPr>
          <a:xfrm>
            <a:off x="7627052" y="6080770"/>
            <a:ext cx="9174355" cy="8027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0D9D1-CC0E-4809-86C6-76EDE7192973}"/>
              </a:ext>
            </a:extLst>
          </p:cNvPr>
          <p:cNvSpPr txBox="1"/>
          <p:nvPr/>
        </p:nvSpPr>
        <p:spPr>
          <a:xfrm>
            <a:off x="7372538" y="13257604"/>
            <a:ext cx="24286679" cy="1214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113"/>
              <a:t>crop_correct = 0.5</a:t>
            </a:r>
          </a:p>
          <a:p>
            <a:endParaRPr lang="en-AT" sz="26113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D64D745-2CC4-450D-82E8-4386399A9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05" y="17889933"/>
            <a:ext cx="18379685" cy="1181551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3101FD-5E87-4E96-BC7A-102582891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693" y="16643546"/>
            <a:ext cx="21427098" cy="13774566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8BBEF312-9A46-41BF-BA49-AAE0EF2BDF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962" y="17379765"/>
            <a:ext cx="20250124" cy="135281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CEAF8C-B532-4314-BCC4-AD788B9262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48" t="20930" r="52122" b="2713"/>
          <a:stretch/>
        </p:blipFill>
        <p:spPr>
          <a:xfrm>
            <a:off x="23652504" y="-878061"/>
            <a:ext cx="18937476" cy="182578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EC150D-E517-421E-A45A-FB6C170E24A7}"/>
              </a:ext>
            </a:extLst>
          </p:cNvPr>
          <p:cNvSpPr txBox="1"/>
          <p:nvPr/>
        </p:nvSpPr>
        <p:spPr>
          <a:xfrm>
            <a:off x="4331557" y="31154327"/>
            <a:ext cx="34114783" cy="52332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113"/>
              <a:t>Generally larger outputs with crop_correct = 3.0 as compared with 0.5. Evapotranspiration increased near 4 times, and discharge twice, although the relative contribution of discharge and evapotranspiration was similar and dominated by evapotranspiration. </a:t>
            </a:r>
          </a:p>
          <a:p>
            <a:endParaRPr lang="en-AT" sz="26113"/>
          </a:p>
        </p:txBody>
      </p:sp>
    </p:spTree>
    <p:extLst>
      <p:ext uri="{BB962C8B-B14F-4D97-AF65-F5344CB8AC3E}">
        <p14:creationId xmlns:p14="http://schemas.microsoft.com/office/powerpoint/2010/main" val="13982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B72877-D656-450F-B921-7F1BE50F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86699"/>
              </p:ext>
            </p:extLst>
          </p:nvPr>
        </p:nvGraphicFramePr>
        <p:xfrm>
          <a:off x="38246196" y="30217364"/>
          <a:ext cx="7994914" cy="3509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4914">
                  <a:extLst>
                    <a:ext uri="{9D8B030D-6E8A-4147-A177-3AD203B41FA5}">
                      <a16:colId xmlns:a16="http://schemas.microsoft.com/office/drawing/2014/main" val="1002318139"/>
                    </a:ext>
                  </a:extLst>
                </a:gridCol>
              </a:tblGrid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swAbstractionFraction_Irr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626234712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swAbstractionFraction_nonIrr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3334131640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swAbstractionFraction_Local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970597349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swAbstractionFraction_nonLocal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084102211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gwAbstractionFraction_Irr</a:t>
                      </a: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3696124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528536-D8BB-47B0-9968-C2CB9FB32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24176"/>
              </p:ext>
            </p:extLst>
          </p:nvPr>
        </p:nvGraphicFramePr>
        <p:xfrm>
          <a:off x="39732335" y="20591781"/>
          <a:ext cx="6727428" cy="5756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7428">
                  <a:extLst>
                    <a:ext uri="{9D8B030D-6E8A-4147-A177-3AD203B41FA5}">
                      <a16:colId xmlns:a16="http://schemas.microsoft.com/office/drawing/2014/main" val="2031505156"/>
                    </a:ext>
                  </a:extLst>
                </a:gridCol>
              </a:tblGrid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3288045103"/>
                  </a:ext>
                </a:extLst>
              </a:tr>
              <a:tr h="84232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385752946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act_nonIrrWithdrawalSW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783153162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act_nonIrrWithdrawalGW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759326044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act_irrWithdrawalSW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983228273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act_irrWithdrawalGW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714335215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act_nonIrrConsumption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653879399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act_totalIrrConsumption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095353750"/>
                  </a:ext>
                </a:extLst>
              </a:tr>
            </a:tbl>
          </a:graphicData>
        </a:graphic>
      </p:graphicFrame>
      <p:sp>
        <p:nvSpPr>
          <p:cNvPr id="33" name="Oval 32">
            <a:extLst>
              <a:ext uri="{FF2B5EF4-FFF2-40B4-BE49-F238E27FC236}">
                <a16:creationId xmlns:a16="http://schemas.microsoft.com/office/drawing/2014/main" id="{0917CF16-2A7C-4B85-BD8A-0E2AFDDEC3F1}"/>
              </a:ext>
            </a:extLst>
          </p:cNvPr>
          <p:cNvSpPr/>
          <p:nvPr/>
        </p:nvSpPr>
        <p:spPr>
          <a:xfrm>
            <a:off x="38204708" y="14931954"/>
            <a:ext cx="1979755" cy="1932936"/>
          </a:xfrm>
          <a:prstGeom prst="ellipse">
            <a:avLst/>
          </a:prstGeom>
          <a:solidFill>
            <a:srgbClr val="636EFA"/>
          </a:solidFill>
          <a:ln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5400">
              <a:latin typeface="Trebuchet MS" panose="020B0603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C650CFB-9B78-4BC8-B92D-545C33C92F4A}"/>
              </a:ext>
            </a:extLst>
          </p:cNvPr>
          <p:cNvSpPr/>
          <p:nvPr/>
        </p:nvSpPr>
        <p:spPr>
          <a:xfrm>
            <a:off x="41116299" y="14931954"/>
            <a:ext cx="1979755" cy="1932936"/>
          </a:xfrm>
          <a:prstGeom prst="ellipse">
            <a:avLst/>
          </a:prstGeom>
          <a:solidFill>
            <a:srgbClr val="00C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5400">
              <a:latin typeface="Trebuchet MS" panose="020B0603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1DC4A1-7430-4670-9C16-26987987E4D5}"/>
              </a:ext>
            </a:extLst>
          </p:cNvPr>
          <p:cNvSpPr/>
          <p:nvPr/>
        </p:nvSpPr>
        <p:spPr>
          <a:xfrm>
            <a:off x="31102874" y="37165756"/>
            <a:ext cx="42353926" cy="11985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7166" b="1"/>
              <a:t>(swAbstractionFraction_Local + swAbstractionFraction_Lift + swAbstractionFraction_nonLocal)*(nonIrrDemand + totalIrrDemand) </a:t>
            </a:r>
          </a:p>
          <a:p>
            <a:pPr fontAlgn="b"/>
            <a:r>
              <a:rPr lang="en-US" sz="7166" b="1"/>
              <a:t>&lt;= swAbstractionFraction_nonIrr * nonIrrDemand + swAbstractionFraction_Irr * totalIrrDemand</a:t>
            </a:r>
            <a:endParaRPr lang="en-US" sz="7166" b="1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endParaRPr lang="en-US" sz="7166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endParaRPr lang="en-US" sz="7166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endParaRPr lang="en-US" sz="41452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A9619C-4FF2-4A32-88E9-66D85ACFBCB1}"/>
              </a:ext>
            </a:extLst>
          </p:cNvPr>
          <p:cNvSpPr/>
          <p:nvPr/>
        </p:nvSpPr>
        <p:spPr>
          <a:xfrm>
            <a:off x="47722504" y="-2175906"/>
            <a:ext cx="159772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>
                <a:latin typeface="Trebuchet MS" panose="020B0603020202020204" pitchFamily="34" charset="0"/>
              </a:rPr>
              <a:t>Total water request</a:t>
            </a:r>
            <a:endParaRPr lang="en-AT" sz="8800">
              <a:latin typeface="Trebuchet MS" panose="020B0603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C5B292B-A7DD-4C4D-B8F4-143536EC2DA3}"/>
              </a:ext>
            </a:extLst>
          </p:cNvPr>
          <p:cNvGrpSpPr/>
          <p:nvPr/>
        </p:nvGrpSpPr>
        <p:grpSpPr>
          <a:xfrm>
            <a:off x="558390" y="1759761"/>
            <a:ext cx="26820049" cy="43744339"/>
            <a:chOff x="558390" y="1759761"/>
            <a:chExt cx="26820049" cy="4374433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8CC131A-C415-4965-875A-E7C897C3DBDB}"/>
                </a:ext>
              </a:extLst>
            </p:cNvPr>
            <p:cNvSpPr/>
            <p:nvPr/>
          </p:nvSpPr>
          <p:spPr>
            <a:xfrm>
              <a:off x="9193794" y="35830975"/>
              <a:ext cx="9673125" cy="9673125"/>
            </a:xfrm>
            <a:prstGeom prst="ellipse">
              <a:avLst/>
            </a:prstGeom>
            <a:solidFill>
              <a:srgbClr val="66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2057AD1-5CC3-4420-A8E4-967E8375300B}"/>
                </a:ext>
              </a:extLst>
            </p:cNvPr>
            <p:cNvSpPr/>
            <p:nvPr/>
          </p:nvSpPr>
          <p:spPr>
            <a:xfrm>
              <a:off x="9325977" y="4974002"/>
              <a:ext cx="9673125" cy="9838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2" name="Partial Circle 31">
              <a:extLst>
                <a:ext uri="{FF2B5EF4-FFF2-40B4-BE49-F238E27FC236}">
                  <a16:creationId xmlns:a16="http://schemas.microsoft.com/office/drawing/2014/main" id="{499F2630-E267-4DC4-B0C2-8C2888E79364}"/>
                </a:ext>
              </a:extLst>
            </p:cNvPr>
            <p:cNvSpPr/>
            <p:nvPr/>
          </p:nvSpPr>
          <p:spPr>
            <a:xfrm>
              <a:off x="9193794" y="35830970"/>
              <a:ext cx="9673125" cy="9673125"/>
            </a:xfrm>
            <a:prstGeom prst="pie">
              <a:avLst>
                <a:gd name="adj1" fmla="val 5387984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CA60E09-5AC1-4369-B496-309708E64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2285124" y="38463447"/>
              <a:ext cx="3509962" cy="3509962"/>
            </a:xfrm>
            <a:prstGeom prst="rect">
              <a:avLst/>
            </a:prstGeom>
          </p:spPr>
        </p:pic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A3FBE61-63C6-4242-8B76-38E5FD50043D}"/>
                </a:ext>
              </a:extLst>
            </p:cNvPr>
            <p:cNvSpPr/>
            <p:nvPr/>
          </p:nvSpPr>
          <p:spPr>
            <a:xfrm>
              <a:off x="9251633" y="20311958"/>
              <a:ext cx="9673125" cy="9673125"/>
            </a:xfrm>
            <a:prstGeom prst="ellipse">
              <a:avLst/>
            </a:prstGeom>
            <a:solidFill>
              <a:srgbClr val="66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1" name="Partial Circle 40">
              <a:extLst>
                <a:ext uri="{FF2B5EF4-FFF2-40B4-BE49-F238E27FC236}">
                  <a16:creationId xmlns:a16="http://schemas.microsoft.com/office/drawing/2014/main" id="{62ADC385-99AD-45D5-8DC7-A093C29BE3B2}"/>
                </a:ext>
              </a:extLst>
            </p:cNvPr>
            <p:cNvSpPr/>
            <p:nvPr/>
          </p:nvSpPr>
          <p:spPr>
            <a:xfrm>
              <a:off x="9251633" y="20311953"/>
              <a:ext cx="9673125" cy="9673125"/>
            </a:xfrm>
            <a:prstGeom prst="pie">
              <a:avLst>
                <a:gd name="adj1" fmla="val 5431973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3" name="Partial Circle 42">
              <a:extLst>
                <a:ext uri="{FF2B5EF4-FFF2-40B4-BE49-F238E27FC236}">
                  <a16:creationId xmlns:a16="http://schemas.microsoft.com/office/drawing/2014/main" id="{7897FC84-AA10-4CC0-9C86-E7347D30C1B4}"/>
                </a:ext>
              </a:extLst>
            </p:cNvPr>
            <p:cNvSpPr/>
            <p:nvPr/>
          </p:nvSpPr>
          <p:spPr>
            <a:xfrm>
              <a:off x="9251633" y="20311953"/>
              <a:ext cx="9673125" cy="9673125"/>
            </a:xfrm>
            <a:prstGeom prst="pie">
              <a:avLst>
                <a:gd name="adj1" fmla="val 16194257"/>
                <a:gd name="adj2" fmla="val 1620952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25CFF45E-71DC-47EA-AA77-038CD4723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2342965" y="22944430"/>
              <a:ext cx="3509962" cy="3509962"/>
            </a:xfrm>
            <a:prstGeom prst="rect">
              <a:avLst/>
            </a:prstGeom>
          </p:spPr>
        </p:pic>
        <p:sp>
          <p:nvSpPr>
            <p:cNvPr id="45" name="Partial Circle 44">
              <a:extLst>
                <a:ext uri="{FF2B5EF4-FFF2-40B4-BE49-F238E27FC236}">
                  <a16:creationId xmlns:a16="http://schemas.microsoft.com/office/drawing/2014/main" id="{67382137-F9E8-470B-9F8F-05A25E85B766}"/>
                </a:ext>
              </a:extLst>
            </p:cNvPr>
            <p:cNvSpPr/>
            <p:nvPr/>
          </p:nvSpPr>
          <p:spPr>
            <a:xfrm>
              <a:off x="9282084" y="4974012"/>
              <a:ext cx="9673125" cy="9838292"/>
            </a:xfrm>
            <a:prstGeom prst="pie">
              <a:avLst>
                <a:gd name="adj1" fmla="val 7151737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  <a:ln w="76200">
              <a:solidFill>
                <a:srgbClr val="63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1" name="Partial Circle 50">
              <a:extLst>
                <a:ext uri="{FF2B5EF4-FFF2-40B4-BE49-F238E27FC236}">
                  <a16:creationId xmlns:a16="http://schemas.microsoft.com/office/drawing/2014/main" id="{11625F93-37F5-47A3-8135-678197473848}"/>
                </a:ext>
              </a:extLst>
            </p:cNvPr>
            <p:cNvSpPr/>
            <p:nvPr/>
          </p:nvSpPr>
          <p:spPr>
            <a:xfrm>
              <a:off x="9282079" y="4974012"/>
              <a:ext cx="9673125" cy="9838292"/>
            </a:xfrm>
            <a:prstGeom prst="pie">
              <a:avLst>
                <a:gd name="adj1" fmla="val 5344315"/>
                <a:gd name="adj2" fmla="val 10786509"/>
              </a:avLst>
            </a:prstGeom>
            <a:solidFill>
              <a:schemeClr val="accent1">
                <a:lumMod val="50000"/>
              </a:schemeClr>
            </a:solidFill>
            <a:ln w="76200">
              <a:solidFill>
                <a:srgbClr val="63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9D48F1D-2763-418A-AF20-751B2D8C4D13}"/>
                </a:ext>
              </a:extLst>
            </p:cNvPr>
            <p:cNvSpPr/>
            <p:nvPr/>
          </p:nvSpPr>
          <p:spPr>
            <a:xfrm>
              <a:off x="558390" y="22535727"/>
              <a:ext cx="11358306" cy="2800767"/>
            </a:xfrm>
            <a:prstGeom prst="rect">
              <a:avLst/>
            </a:prstGeom>
            <a:ln w="44450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"/>
              <a:r>
                <a:rPr lang="en-US" sz="8800">
                  <a:solidFill>
                    <a:schemeClr val="bg2"/>
                  </a:solidFill>
                  <a:latin typeface="Trebuchet MS" panose="020B0603020202020204" pitchFamily="34" charset="0"/>
                </a:rPr>
                <a:t>swAbstractionFraction_Irr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6C6E32C-2A3A-4B8C-99A3-BC6757BA49A4}"/>
                </a:ext>
              </a:extLst>
            </p:cNvPr>
            <p:cNvSpPr/>
            <p:nvPr/>
          </p:nvSpPr>
          <p:spPr>
            <a:xfrm>
              <a:off x="860990" y="37667662"/>
              <a:ext cx="11358305" cy="2800767"/>
            </a:xfrm>
            <a:prstGeom prst="rect">
              <a:avLst/>
            </a:prstGeom>
            <a:ln w="44450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"/>
              <a:r>
                <a:rPr lang="en-US" sz="8800">
                  <a:solidFill>
                    <a:schemeClr val="bg2"/>
                  </a:solidFill>
                  <a:latin typeface="Trebuchet MS" panose="020B0603020202020204" pitchFamily="34" charset="0"/>
                </a:rPr>
                <a:t>swAbstractionFraction_nonIrr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546224-2998-4C06-BD37-DCDD249D1E11}"/>
                </a:ext>
              </a:extLst>
            </p:cNvPr>
            <p:cNvSpPr/>
            <p:nvPr/>
          </p:nvSpPr>
          <p:spPr>
            <a:xfrm>
              <a:off x="1645592" y="6117593"/>
              <a:ext cx="11629900" cy="2800767"/>
            </a:xfrm>
            <a:prstGeom prst="rect">
              <a:avLst/>
            </a:prstGeom>
            <a:ln w="44450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"/>
              <a:r>
                <a:rPr lang="en-US" sz="8800">
                  <a:solidFill>
                    <a:schemeClr val="bg2"/>
                  </a:solidFill>
                  <a:latin typeface="Trebuchet MS" panose="020B0603020202020204" pitchFamily="34" charset="0"/>
                </a:rPr>
                <a:t>swAbstractionFraction_Local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A6F8C42-EA05-4A9A-813D-8CBB1E313A5F}"/>
                </a:ext>
              </a:extLst>
            </p:cNvPr>
            <p:cNvSpPr/>
            <p:nvPr/>
          </p:nvSpPr>
          <p:spPr>
            <a:xfrm>
              <a:off x="15663274" y="22372758"/>
              <a:ext cx="11715165" cy="2800767"/>
            </a:xfrm>
            <a:prstGeom prst="rect">
              <a:avLst/>
            </a:prstGeom>
            <a:ln w="44450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"/>
              <a:r>
                <a:rPr lang="en-US" sz="8800">
                  <a:solidFill>
                    <a:schemeClr val="bg2"/>
                  </a:solidFill>
                  <a:latin typeface="Trebuchet MS" panose="020B0603020202020204" pitchFamily="34" charset="0"/>
                </a:rPr>
                <a:t>gwAbstractionFraction_Irr</a:t>
              </a:r>
            </a:p>
          </p:txBody>
        </p:sp>
        <p:sp>
          <p:nvSpPr>
            <p:cNvPr id="2" name="Partial Circle 1">
              <a:extLst>
                <a:ext uri="{FF2B5EF4-FFF2-40B4-BE49-F238E27FC236}">
                  <a16:creationId xmlns:a16="http://schemas.microsoft.com/office/drawing/2014/main" id="{F8E60BBA-4A4B-42A0-8FD4-635049195834}"/>
                </a:ext>
              </a:extLst>
            </p:cNvPr>
            <p:cNvSpPr/>
            <p:nvPr/>
          </p:nvSpPr>
          <p:spPr>
            <a:xfrm>
              <a:off x="9304026" y="4974002"/>
              <a:ext cx="9673125" cy="9838292"/>
            </a:xfrm>
            <a:prstGeom prst="pie">
              <a:avLst>
                <a:gd name="adj1" fmla="val 21565212"/>
                <a:gd name="adj2" fmla="val 5379558"/>
              </a:avLst>
            </a:prstGeom>
            <a:solidFill>
              <a:schemeClr val="accent5">
                <a:lumMod val="50000"/>
              </a:schemeClr>
            </a:solidFill>
            <a:ln w="76200">
              <a:solidFill>
                <a:srgbClr val="63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2D0D276-C47D-470B-AFDC-03FC93488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2373420" y="7711718"/>
              <a:ext cx="3509962" cy="3569894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AA99C18-57CB-420F-9279-8F74F5F0E113}"/>
                </a:ext>
              </a:extLst>
            </p:cNvPr>
            <p:cNvSpPr/>
            <p:nvPr/>
          </p:nvSpPr>
          <p:spPr>
            <a:xfrm>
              <a:off x="15454404" y="11251576"/>
              <a:ext cx="11358306" cy="2800767"/>
            </a:xfrm>
            <a:prstGeom prst="rect">
              <a:avLst/>
            </a:prstGeom>
            <a:ln w="44450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"/>
              <a:r>
                <a:rPr lang="en-US" sz="8800">
                  <a:solidFill>
                    <a:schemeClr val="bg2"/>
                  </a:solidFill>
                  <a:latin typeface="Trebuchet MS" panose="020B0603020202020204" pitchFamily="34" charset="0"/>
                </a:rPr>
                <a:t>swAbstractionFraction_nonLocal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97282F7-627D-4FDD-B34B-B99E361FF5A7}"/>
                </a:ext>
              </a:extLst>
            </p:cNvPr>
            <p:cNvSpPr/>
            <p:nvPr/>
          </p:nvSpPr>
          <p:spPr>
            <a:xfrm>
              <a:off x="1781389" y="11333453"/>
              <a:ext cx="11358306" cy="2800767"/>
            </a:xfrm>
            <a:prstGeom prst="rect">
              <a:avLst/>
            </a:prstGeom>
            <a:ln w="44450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"/>
              <a:r>
                <a:rPr lang="en-US" sz="8800">
                  <a:solidFill>
                    <a:schemeClr val="bg2"/>
                  </a:solidFill>
                  <a:latin typeface="Trebuchet MS" panose="020B0603020202020204" pitchFamily="34" charset="0"/>
                </a:rPr>
                <a:t>swAbstractionFraction_Lift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0788FF7-E4E7-4D13-A8A2-042B05C3B4D7}"/>
                </a:ext>
              </a:extLst>
            </p:cNvPr>
            <p:cNvSpPr/>
            <p:nvPr/>
          </p:nvSpPr>
          <p:spPr>
            <a:xfrm>
              <a:off x="896878" y="1759761"/>
              <a:ext cx="15977212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800">
                  <a:solidFill>
                    <a:schemeClr val="bg2"/>
                  </a:solidFill>
                  <a:latin typeface="Trebuchet MS" panose="020B0603020202020204" pitchFamily="34" charset="0"/>
                </a:rPr>
                <a:t>Total water request</a:t>
              </a:r>
              <a:endParaRPr lang="en-AT" sz="138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E76F1BE-702F-43F3-9656-840DB042E089}"/>
                </a:ext>
              </a:extLst>
            </p:cNvPr>
            <p:cNvSpPr/>
            <p:nvPr/>
          </p:nvSpPr>
          <p:spPr>
            <a:xfrm>
              <a:off x="896878" y="17790873"/>
              <a:ext cx="15589319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800">
                  <a:solidFill>
                    <a:schemeClr val="bg2"/>
                  </a:solidFill>
                  <a:latin typeface="Trebuchet MS" panose="020B0603020202020204" pitchFamily="34" charset="0"/>
                </a:rPr>
                <a:t>Irrigation request</a:t>
              </a:r>
              <a:endParaRPr lang="en-AT" sz="138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51F1B8-A34F-4B5C-AB7C-AE2CE5E4476F}"/>
                </a:ext>
              </a:extLst>
            </p:cNvPr>
            <p:cNvSpPr/>
            <p:nvPr/>
          </p:nvSpPr>
          <p:spPr>
            <a:xfrm>
              <a:off x="860990" y="32625502"/>
              <a:ext cx="18482107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800">
                  <a:solidFill>
                    <a:schemeClr val="bg2"/>
                  </a:solidFill>
                  <a:latin typeface="Trebuchet MS" panose="020B0603020202020204" pitchFamily="34" charset="0"/>
                </a:rPr>
                <a:t>non-Irrigation request</a:t>
              </a:r>
              <a:endParaRPr lang="en-AT" sz="138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287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B72877-D656-450F-B921-7F1BE50F340F}"/>
              </a:ext>
            </a:extLst>
          </p:cNvPr>
          <p:cNvGraphicFramePr>
            <a:graphicFrameLocks noGrp="1"/>
          </p:cNvGraphicFramePr>
          <p:nvPr/>
        </p:nvGraphicFramePr>
        <p:xfrm>
          <a:off x="38246196" y="30217364"/>
          <a:ext cx="7994914" cy="3509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4914">
                  <a:extLst>
                    <a:ext uri="{9D8B030D-6E8A-4147-A177-3AD203B41FA5}">
                      <a16:colId xmlns:a16="http://schemas.microsoft.com/office/drawing/2014/main" val="1002318139"/>
                    </a:ext>
                  </a:extLst>
                </a:gridCol>
              </a:tblGrid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swAbstractionFraction_Irr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626234712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swAbstractionFraction_nonIrr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3334131640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swAbstractionFraction_Local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970597349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swAbstractionFraction_nonLocal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084102211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gwAbstractionFraction_Irr</a:t>
                      </a: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3696124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528536-D8BB-47B0-9968-C2CB9FB32D02}"/>
              </a:ext>
            </a:extLst>
          </p:cNvPr>
          <p:cNvGraphicFramePr>
            <a:graphicFrameLocks noGrp="1"/>
          </p:cNvGraphicFramePr>
          <p:nvPr/>
        </p:nvGraphicFramePr>
        <p:xfrm>
          <a:off x="39732335" y="20591781"/>
          <a:ext cx="6727428" cy="5756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7428">
                  <a:extLst>
                    <a:ext uri="{9D8B030D-6E8A-4147-A177-3AD203B41FA5}">
                      <a16:colId xmlns:a16="http://schemas.microsoft.com/office/drawing/2014/main" val="2031505156"/>
                    </a:ext>
                  </a:extLst>
                </a:gridCol>
              </a:tblGrid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3288045103"/>
                  </a:ext>
                </a:extLst>
              </a:tr>
              <a:tr h="84232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385752946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act_nonIrrWithdrawalSW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783153162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act_nonIrrWithdrawalGW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759326044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act_irrWithdrawalSW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983228273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act_irrWithdrawalGW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714335215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act_nonIrrConsumption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653879399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act_totalIrrConsumption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095353750"/>
                  </a:ext>
                </a:extLst>
              </a:tr>
            </a:tbl>
          </a:graphicData>
        </a:graphic>
      </p:graphicFrame>
      <p:sp>
        <p:nvSpPr>
          <p:cNvPr id="33" name="Oval 32">
            <a:extLst>
              <a:ext uri="{FF2B5EF4-FFF2-40B4-BE49-F238E27FC236}">
                <a16:creationId xmlns:a16="http://schemas.microsoft.com/office/drawing/2014/main" id="{0917CF16-2A7C-4B85-BD8A-0E2AFDDEC3F1}"/>
              </a:ext>
            </a:extLst>
          </p:cNvPr>
          <p:cNvSpPr/>
          <p:nvPr/>
        </p:nvSpPr>
        <p:spPr>
          <a:xfrm>
            <a:off x="38204708" y="14931954"/>
            <a:ext cx="1979755" cy="1932936"/>
          </a:xfrm>
          <a:prstGeom prst="ellipse">
            <a:avLst/>
          </a:prstGeom>
          <a:solidFill>
            <a:srgbClr val="636EFA"/>
          </a:solidFill>
          <a:ln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5400">
              <a:latin typeface="Trebuchet MS" panose="020B0603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C650CFB-9B78-4BC8-B92D-545C33C92F4A}"/>
              </a:ext>
            </a:extLst>
          </p:cNvPr>
          <p:cNvSpPr/>
          <p:nvPr/>
        </p:nvSpPr>
        <p:spPr>
          <a:xfrm>
            <a:off x="41116299" y="14931954"/>
            <a:ext cx="1979755" cy="1932936"/>
          </a:xfrm>
          <a:prstGeom prst="ellipse">
            <a:avLst/>
          </a:prstGeom>
          <a:solidFill>
            <a:srgbClr val="00C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5400">
              <a:latin typeface="Trebuchet MS" panose="020B0603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1DC4A1-7430-4670-9C16-26987987E4D5}"/>
              </a:ext>
            </a:extLst>
          </p:cNvPr>
          <p:cNvSpPr/>
          <p:nvPr/>
        </p:nvSpPr>
        <p:spPr>
          <a:xfrm>
            <a:off x="31102874" y="37165756"/>
            <a:ext cx="42353926" cy="11985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7166" b="1"/>
              <a:t>(swAbstractionFraction_Local + swAbstractionFraction_Lift + swAbstractionFraction_nonLocal)*(nonIrrDemand + totalIrrDemand) </a:t>
            </a:r>
          </a:p>
          <a:p>
            <a:pPr fontAlgn="b"/>
            <a:r>
              <a:rPr lang="en-US" sz="7166" b="1"/>
              <a:t>= swAbstractionFraction_nonIrr * nonIrrDemand + swAbstractionFraction_Irr * totalIrrDemand</a:t>
            </a:r>
            <a:endParaRPr lang="en-US" sz="7166" b="1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endParaRPr lang="en-US" sz="7166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endParaRPr lang="en-US" sz="7166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endParaRPr lang="en-US" sz="41452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A9619C-4FF2-4A32-88E9-66D85ACFBCB1}"/>
              </a:ext>
            </a:extLst>
          </p:cNvPr>
          <p:cNvSpPr/>
          <p:nvPr/>
        </p:nvSpPr>
        <p:spPr>
          <a:xfrm>
            <a:off x="47722504" y="-2175906"/>
            <a:ext cx="159772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>
                <a:latin typeface="Trebuchet MS" panose="020B0603020202020204" pitchFamily="34" charset="0"/>
              </a:rPr>
              <a:t>Total water request</a:t>
            </a:r>
            <a:endParaRPr lang="en-AT" sz="8800">
              <a:latin typeface="Trebuchet MS" panose="020B0603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546224-2998-4C06-BD37-DCDD249D1E11}"/>
              </a:ext>
            </a:extLst>
          </p:cNvPr>
          <p:cNvSpPr/>
          <p:nvPr/>
        </p:nvSpPr>
        <p:spPr>
          <a:xfrm>
            <a:off x="34369513" y="5462816"/>
            <a:ext cx="11629900" cy="2800767"/>
          </a:xfrm>
          <a:prstGeom prst="rect">
            <a:avLst/>
          </a:prstGeom>
          <a:ln w="444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8800">
                <a:solidFill>
                  <a:schemeClr val="bg2"/>
                </a:solidFill>
                <a:latin typeface="Trebuchet MS" panose="020B0603020202020204" pitchFamily="34" charset="0"/>
              </a:rPr>
              <a:t>swAbstractionFraction_Local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AA764B-87C3-4776-A5A3-7102FD759951}"/>
              </a:ext>
            </a:extLst>
          </p:cNvPr>
          <p:cNvGrpSpPr/>
          <p:nvPr/>
        </p:nvGrpSpPr>
        <p:grpSpPr>
          <a:xfrm>
            <a:off x="3549541" y="1497471"/>
            <a:ext cx="19789457" cy="43816129"/>
            <a:chOff x="3549541" y="1497471"/>
            <a:chExt cx="19789457" cy="4381612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8CC131A-C415-4965-875A-E7C897C3DBDB}"/>
                </a:ext>
              </a:extLst>
            </p:cNvPr>
            <p:cNvSpPr/>
            <p:nvPr/>
          </p:nvSpPr>
          <p:spPr>
            <a:xfrm>
              <a:off x="9193794" y="35640475"/>
              <a:ext cx="9673125" cy="9673125"/>
            </a:xfrm>
            <a:prstGeom prst="ellipse">
              <a:avLst/>
            </a:prstGeom>
            <a:solidFill>
              <a:srgbClr val="66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2057AD1-5CC3-4420-A8E4-967E8375300B}"/>
                </a:ext>
              </a:extLst>
            </p:cNvPr>
            <p:cNvSpPr/>
            <p:nvPr/>
          </p:nvSpPr>
          <p:spPr>
            <a:xfrm>
              <a:off x="9325977" y="4974002"/>
              <a:ext cx="9673125" cy="9838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2" name="Partial Circle 31">
              <a:extLst>
                <a:ext uri="{FF2B5EF4-FFF2-40B4-BE49-F238E27FC236}">
                  <a16:creationId xmlns:a16="http://schemas.microsoft.com/office/drawing/2014/main" id="{499F2630-E267-4DC4-B0C2-8C2888E79364}"/>
                </a:ext>
              </a:extLst>
            </p:cNvPr>
            <p:cNvSpPr/>
            <p:nvPr/>
          </p:nvSpPr>
          <p:spPr>
            <a:xfrm>
              <a:off x="9193794" y="35640470"/>
              <a:ext cx="9673125" cy="9673125"/>
            </a:xfrm>
            <a:prstGeom prst="pie">
              <a:avLst>
                <a:gd name="adj1" fmla="val 5387984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CA60E09-5AC1-4369-B496-309708E64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360144" y="37553340"/>
              <a:ext cx="4859876" cy="4859876"/>
            </a:xfrm>
            <a:prstGeom prst="rect">
              <a:avLst/>
            </a:prstGeom>
          </p:spPr>
        </p:pic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A3FBE61-63C6-4242-8B76-38E5FD50043D}"/>
                </a:ext>
              </a:extLst>
            </p:cNvPr>
            <p:cNvSpPr/>
            <p:nvPr/>
          </p:nvSpPr>
          <p:spPr>
            <a:xfrm>
              <a:off x="9251633" y="20311958"/>
              <a:ext cx="9673125" cy="9673125"/>
            </a:xfrm>
            <a:prstGeom prst="ellipse">
              <a:avLst/>
            </a:prstGeom>
            <a:solidFill>
              <a:srgbClr val="66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1" name="Partial Circle 40">
              <a:extLst>
                <a:ext uri="{FF2B5EF4-FFF2-40B4-BE49-F238E27FC236}">
                  <a16:creationId xmlns:a16="http://schemas.microsoft.com/office/drawing/2014/main" id="{62ADC385-99AD-45D5-8DC7-A093C29BE3B2}"/>
                </a:ext>
              </a:extLst>
            </p:cNvPr>
            <p:cNvSpPr/>
            <p:nvPr/>
          </p:nvSpPr>
          <p:spPr>
            <a:xfrm>
              <a:off x="9251633" y="20311953"/>
              <a:ext cx="9673125" cy="9673125"/>
            </a:xfrm>
            <a:prstGeom prst="pie">
              <a:avLst>
                <a:gd name="adj1" fmla="val 5431973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3" name="Partial Circle 42">
              <a:extLst>
                <a:ext uri="{FF2B5EF4-FFF2-40B4-BE49-F238E27FC236}">
                  <a16:creationId xmlns:a16="http://schemas.microsoft.com/office/drawing/2014/main" id="{7897FC84-AA10-4CC0-9C86-E7347D30C1B4}"/>
                </a:ext>
              </a:extLst>
            </p:cNvPr>
            <p:cNvSpPr/>
            <p:nvPr/>
          </p:nvSpPr>
          <p:spPr>
            <a:xfrm>
              <a:off x="9251633" y="20311953"/>
              <a:ext cx="9673125" cy="9673125"/>
            </a:xfrm>
            <a:prstGeom prst="pie">
              <a:avLst>
                <a:gd name="adj1" fmla="val 16194257"/>
                <a:gd name="adj2" fmla="val 1620952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25CFF45E-71DC-47EA-AA77-038CD4723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1875777" y="22458950"/>
              <a:ext cx="4529621" cy="4529621"/>
            </a:xfrm>
            <a:prstGeom prst="rect">
              <a:avLst/>
            </a:prstGeom>
          </p:spPr>
        </p:pic>
        <p:sp>
          <p:nvSpPr>
            <p:cNvPr id="45" name="Partial Circle 44">
              <a:extLst>
                <a:ext uri="{FF2B5EF4-FFF2-40B4-BE49-F238E27FC236}">
                  <a16:creationId xmlns:a16="http://schemas.microsoft.com/office/drawing/2014/main" id="{67382137-F9E8-470B-9F8F-05A25E85B766}"/>
                </a:ext>
              </a:extLst>
            </p:cNvPr>
            <p:cNvSpPr/>
            <p:nvPr/>
          </p:nvSpPr>
          <p:spPr>
            <a:xfrm>
              <a:off x="9282084" y="4974012"/>
              <a:ext cx="9673125" cy="9838292"/>
            </a:xfrm>
            <a:prstGeom prst="pie">
              <a:avLst>
                <a:gd name="adj1" fmla="val 7151737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  <a:ln w="76200">
              <a:solidFill>
                <a:srgbClr val="63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1" name="Partial Circle 50">
              <a:extLst>
                <a:ext uri="{FF2B5EF4-FFF2-40B4-BE49-F238E27FC236}">
                  <a16:creationId xmlns:a16="http://schemas.microsoft.com/office/drawing/2014/main" id="{11625F93-37F5-47A3-8135-678197473848}"/>
                </a:ext>
              </a:extLst>
            </p:cNvPr>
            <p:cNvSpPr/>
            <p:nvPr/>
          </p:nvSpPr>
          <p:spPr>
            <a:xfrm>
              <a:off x="9282079" y="4974012"/>
              <a:ext cx="9673125" cy="9838292"/>
            </a:xfrm>
            <a:prstGeom prst="pie">
              <a:avLst>
                <a:gd name="adj1" fmla="val 5344315"/>
                <a:gd name="adj2" fmla="val 10786509"/>
              </a:avLst>
            </a:prstGeom>
            <a:solidFill>
              <a:schemeClr val="accent1">
                <a:lumMod val="50000"/>
              </a:schemeClr>
            </a:solidFill>
            <a:ln w="76200">
              <a:solidFill>
                <a:srgbClr val="63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" name="Partial Circle 1">
              <a:extLst>
                <a:ext uri="{FF2B5EF4-FFF2-40B4-BE49-F238E27FC236}">
                  <a16:creationId xmlns:a16="http://schemas.microsoft.com/office/drawing/2014/main" id="{F8E60BBA-4A4B-42A0-8FD4-635049195834}"/>
                </a:ext>
              </a:extLst>
            </p:cNvPr>
            <p:cNvSpPr/>
            <p:nvPr/>
          </p:nvSpPr>
          <p:spPr>
            <a:xfrm>
              <a:off x="9304026" y="4974002"/>
              <a:ext cx="9673125" cy="9838292"/>
            </a:xfrm>
            <a:prstGeom prst="pie">
              <a:avLst>
                <a:gd name="adj1" fmla="val 21565212"/>
                <a:gd name="adj2" fmla="val 5379558"/>
              </a:avLst>
            </a:prstGeom>
            <a:solidFill>
              <a:schemeClr val="accent5">
                <a:lumMod val="50000"/>
              </a:schemeClr>
            </a:solidFill>
            <a:ln w="76200">
              <a:solidFill>
                <a:srgbClr val="63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5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2D0D276-C47D-470B-AFDC-03FC93488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1833135" y="7664505"/>
              <a:ext cx="4529621" cy="4606963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0788FF7-E4E7-4D13-A8A2-042B05C3B4D7}"/>
                </a:ext>
              </a:extLst>
            </p:cNvPr>
            <p:cNvSpPr/>
            <p:nvPr/>
          </p:nvSpPr>
          <p:spPr>
            <a:xfrm>
              <a:off x="6173933" y="1497471"/>
              <a:ext cx="15977212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800">
                  <a:solidFill>
                    <a:schemeClr val="bg2"/>
                  </a:solidFill>
                  <a:latin typeface="Trebuchet MS" panose="020B0603020202020204" pitchFamily="34" charset="0"/>
                </a:rPr>
                <a:t>Total water request</a:t>
              </a:r>
              <a:endParaRPr lang="en-AT" sz="138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E76F1BE-702F-43F3-9656-840DB042E089}"/>
                </a:ext>
              </a:extLst>
            </p:cNvPr>
            <p:cNvSpPr/>
            <p:nvPr/>
          </p:nvSpPr>
          <p:spPr>
            <a:xfrm>
              <a:off x="6367879" y="17494108"/>
              <a:ext cx="15589319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800">
                  <a:solidFill>
                    <a:schemeClr val="bg2"/>
                  </a:solidFill>
                  <a:latin typeface="Trebuchet MS" panose="020B0603020202020204" pitchFamily="34" charset="0"/>
                </a:rPr>
                <a:t>Irrigation request</a:t>
              </a:r>
              <a:endParaRPr lang="en-AT" sz="138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51F1B8-A34F-4B5C-AB7C-AE2CE5E4476F}"/>
                </a:ext>
              </a:extLst>
            </p:cNvPr>
            <p:cNvSpPr/>
            <p:nvPr/>
          </p:nvSpPr>
          <p:spPr>
            <a:xfrm>
              <a:off x="4856891" y="32811186"/>
              <a:ext cx="18482107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800">
                  <a:solidFill>
                    <a:schemeClr val="bg2"/>
                  </a:solidFill>
                  <a:latin typeface="Trebuchet MS" panose="020B0603020202020204" pitchFamily="34" charset="0"/>
                </a:rPr>
                <a:t>non-Irrigation request</a:t>
              </a:r>
              <a:endParaRPr lang="en-AT" sz="138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7DE35EF-99D9-4B20-AC52-BE0948C8EE45}"/>
                    </a:ext>
                  </a:extLst>
                </p:cNvPr>
                <p:cNvSpPr txBox="1"/>
                <p:nvPr/>
              </p:nvSpPr>
              <p:spPr>
                <a:xfrm>
                  <a:off x="5214236" y="22458770"/>
                  <a:ext cx="7342495" cy="31547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AT" sz="199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T" sz="199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99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AT" sz="199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AT" sz="199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𝑠𝑤</m:t>
                            </m:r>
                          </m:sup>
                        </m:sSubSup>
                      </m:oMath>
                    </m:oMathPara>
                  </a14:m>
                  <a:endParaRPr lang="en-AT" sz="160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7DE35EF-99D9-4B20-AC52-BE0948C8E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236" y="22458770"/>
                  <a:ext cx="7342495" cy="31547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47EEF55-9A24-46DE-A688-403B70BEA939}"/>
                    </a:ext>
                  </a:extLst>
                </p:cNvPr>
                <p:cNvSpPr txBox="1"/>
                <p:nvPr/>
              </p:nvSpPr>
              <p:spPr>
                <a:xfrm>
                  <a:off x="16486197" y="22180982"/>
                  <a:ext cx="6727428" cy="34666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AT" sz="199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T" sz="199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99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AT" sz="199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US" sz="199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AT" sz="199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bSup>
                      </m:oMath>
                    </m:oMathPara>
                  </a14:m>
                  <a:endParaRPr lang="en-AT" sz="160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47EEF55-9A24-46DE-A688-403B70BEA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6197" y="22180982"/>
                  <a:ext cx="6727428" cy="346665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F8C843D-65B5-4A50-8F41-F2E596AE32BF}"/>
                    </a:ext>
                  </a:extLst>
                </p:cNvPr>
                <p:cNvSpPr txBox="1"/>
                <p:nvPr/>
              </p:nvSpPr>
              <p:spPr>
                <a:xfrm>
                  <a:off x="14984461" y="10333897"/>
                  <a:ext cx="6727428" cy="31547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AT" sz="199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T" sz="199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99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𝑐𝑚𝑑</m:t>
                            </m:r>
                          </m:sub>
                          <m:sup>
                            <m:r>
                              <a:rPr lang="en-US" sz="199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AT" sz="199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bSup>
                      </m:oMath>
                    </m:oMathPara>
                  </a14:m>
                  <a:endParaRPr lang="en-AT" sz="160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F8C843D-65B5-4A50-8F41-F2E596AE3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4461" y="10333897"/>
                  <a:ext cx="6727428" cy="31547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BCC37FA-7112-4D3E-ABA7-F10624A45F0F}"/>
                    </a:ext>
                  </a:extLst>
                </p:cNvPr>
                <p:cNvSpPr txBox="1"/>
                <p:nvPr/>
              </p:nvSpPr>
              <p:spPr>
                <a:xfrm>
                  <a:off x="3549541" y="37873260"/>
                  <a:ext cx="6727428" cy="31547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AT" sz="199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T" sz="199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99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𝑛𝑜𝑛𝐼</m:t>
                            </m:r>
                            <m:r>
                              <a:rPr lang="en-AT" sz="199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US" sz="199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AT" sz="199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bSup>
                      </m:oMath>
                    </m:oMathPara>
                  </a14:m>
                  <a:endParaRPr lang="en-AT" sz="160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BCC37FA-7112-4D3E-ABA7-F10624A45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541" y="37873260"/>
                  <a:ext cx="6727428" cy="3154710"/>
                </a:xfrm>
                <a:prstGeom prst="rect">
                  <a:avLst/>
                </a:prstGeom>
                <a:blipFill>
                  <a:blip r:embed="rId11"/>
                  <a:stretch>
                    <a:fillRect r="-72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5046C1-3654-43C9-9A69-76736E3DADF0}"/>
                    </a:ext>
                  </a:extLst>
                </p:cNvPr>
                <p:cNvSpPr txBox="1"/>
                <p:nvPr/>
              </p:nvSpPr>
              <p:spPr>
                <a:xfrm>
                  <a:off x="6525394" y="4584226"/>
                  <a:ext cx="7342495" cy="31547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AT" sz="199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T" sz="199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99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  <m:sup>
                            <m:r>
                              <a:rPr lang="en-AT" sz="199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𝑠𝑤</m:t>
                            </m:r>
                          </m:sup>
                        </m:sSubSup>
                      </m:oMath>
                    </m:oMathPara>
                  </a14:m>
                  <a:endParaRPr lang="en-AT" sz="160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5046C1-3654-43C9-9A69-76736E3DA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394" y="4584226"/>
                  <a:ext cx="7342495" cy="31547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0EAA67C-EBF3-4520-86BC-F6E607C4F19D}"/>
                    </a:ext>
                  </a:extLst>
                </p:cNvPr>
                <p:cNvSpPr txBox="1"/>
                <p:nvPr/>
              </p:nvSpPr>
              <p:spPr>
                <a:xfrm>
                  <a:off x="5937884" y="10172245"/>
                  <a:ext cx="6727428" cy="35106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AT" sz="199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T" sz="199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99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𝑙𝑖𝑓𝑡</m:t>
                            </m:r>
                          </m:sub>
                          <m:sup>
                            <m:r>
                              <a:rPr lang="en-US" sz="199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AT" sz="199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bSup>
                      </m:oMath>
                    </m:oMathPara>
                  </a14:m>
                  <a:endParaRPr lang="en-AT" sz="160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0EAA67C-EBF3-4520-86BC-F6E607C4F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884" y="10172245"/>
                  <a:ext cx="6727428" cy="351064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442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498874-EA1B-4369-9F34-1A1FCD9BAFEA}"/>
              </a:ext>
            </a:extLst>
          </p:cNvPr>
          <p:cNvGrpSpPr/>
          <p:nvPr/>
        </p:nvGrpSpPr>
        <p:grpSpPr>
          <a:xfrm>
            <a:off x="1480184" y="4205702"/>
            <a:ext cx="53868231" cy="14590873"/>
            <a:chOff x="1480184" y="4205702"/>
            <a:chExt cx="53868231" cy="1459087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8CC131A-C415-4965-875A-E7C897C3DBDB}"/>
                </a:ext>
              </a:extLst>
            </p:cNvPr>
            <p:cNvSpPr/>
            <p:nvPr/>
          </p:nvSpPr>
          <p:spPr>
            <a:xfrm>
              <a:off x="39504584" y="4762861"/>
              <a:ext cx="9673125" cy="9673125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4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2057AD1-5CC3-4420-A8E4-967E8375300B}"/>
                </a:ext>
              </a:extLst>
            </p:cNvPr>
            <p:cNvSpPr/>
            <p:nvPr/>
          </p:nvSpPr>
          <p:spPr>
            <a:xfrm>
              <a:off x="4868277" y="4595478"/>
              <a:ext cx="9673125" cy="9838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4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2" name="Partial Circle 31">
              <a:extLst>
                <a:ext uri="{FF2B5EF4-FFF2-40B4-BE49-F238E27FC236}">
                  <a16:creationId xmlns:a16="http://schemas.microsoft.com/office/drawing/2014/main" id="{499F2630-E267-4DC4-B0C2-8C2888E79364}"/>
                </a:ext>
              </a:extLst>
            </p:cNvPr>
            <p:cNvSpPr/>
            <p:nvPr/>
          </p:nvSpPr>
          <p:spPr>
            <a:xfrm>
              <a:off x="39504584" y="4762856"/>
              <a:ext cx="9673125" cy="9673125"/>
            </a:xfrm>
            <a:prstGeom prst="pie">
              <a:avLst>
                <a:gd name="adj1" fmla="val 5387984"/>
                <a:gd name="adj2" fmla="val 16200000"/>
              </a:avLst>
            </a:prstGeom>
            <a:solidFill>
              <a:srgbClr val="66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4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CA60E09-5AC1-4369-B496-309708E64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1670934" y="6675726"/>
              <a:ext cx="4859876" cy="4859876"/>
            </a:xfrm>
            <a:prstGeom prst="rect">
              <a:avLst/>
            </a:prstGeom>
          </p:spPr>
        </p:pic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A3FBE61-63C6-4242-8B76-38E5FD50043D}"/>
                </a:ext>
              </a:extLst>
            </p:cNvPr>
            <p:cNvSpPr/>
            <p:nvPr/>
          </p:nvSpPr>
          <p:spPr>
            <a:xfrm>
              <a:off x="22904316" y="4762861"/>
              <a:ext cx="9673125" cy="9673125"/>
            </a:xfrm>
            <a:prstGeom prst="ellipse">
              <a:avLst/>
            </a:prstGeom>
            <a:solidFill>
              <a:srgbClr val="66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4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1" name="Partial Circle 40">
              <a:extLst>
                <a:ext uri="{FF2B5EF4-FFF2-40B4-BE49-F238E27FC236}">
                  <a16:creationId xmlns:a16="http://schemas.microsoft.com/office/drawing/2014/main" id="{62ADC385-99AD-45D5-8DC7-A093C29BE3B2}"/>
                </a:ext>
              </a:extLst>
            </p:cNvPr>
            <p:cNvSpPr/>
            <p:nvPr/>
          </p:nvSpPr>
          <p:spPr>
            <a:xfrm>
              <a:off x="22904316" y="4762856"/>
              <a:ext cx="9673125" cy="9673125"/>
            </a:xfrm>
            <a:prstGeom prst="pie">
              <a:avLst>
                <a:gd name="adj1" fmla="val 5431973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4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3" name="Partial Circle 42">
              <a:extLst>
                <a:ext uri="{FF2B5EF4-FFF2-40B4-BE49-F238E27FC236}">
                  <a16:creationId xmlns:a16="http://schemas.microsoft.com/office/drawing/2014/main" id="{7897FC84-AA10-4CC0-9C86-E7347D30C1B4}"/>
                </a:ext>
              </a:extLst>
            </p:cNvPr>
            <p:cNvSpPr/>
            <p:nvPr/>
          </p:nvSpPr>
          <p:spPr>
            <a:xfrm>
              <a:off x="22904316" y="4762856"/>
              <a:ext cx="9673125" cy="9673125"/>
            </a:xfrm>
            <a:prstGeom prst="pie">
              <a:avLst>
                <a:gd name="adj1" fmla="val 16194257"/>
                <a:gd name="adj2" fmla="val 1620952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4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25CFF45E-71DC-47EA-AA77-038CD4723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528460" y="6909853"/>
              <a:ext cx="4529621" cy="4529621"/>
            </a:xfrm>
            <a:prstGeom prst="rect">
              <a:avLst/>
            </a:prstGeom>
          </p:spPr>
        </p:pic>
        <p:sp>
          <p:nvSpPr>
            <p:cNvPr id="45" name="Partial Circle 44">
              <a:extLst>
                <a:ext uri="{FF2B5EF4-FFF2-40B4-BE49-F238E27FC236}">
                  <a16:creationId xmlns:a16="http://schemas.microsoft.com/office/drawing/2014/main" id="{67382137-F9E8-470B-9F8F-05A25E85B766}"/>
                </a:ext>
              </a:extLst>
            </p:cNvPr>
            <p:cNvSpPr/>
            <p:nvPr/>
          </p:nvSpPr>
          <p:spPr>
            <a:xfrm>
              <a:off x="4824384" y="4595488"/>
              <a:ext cx="9673125" cy="9838292"/>
            </a:xfrm>
            <a:prstGeom prst="pie">
              <a:avLst>
                <a:gd name="adj1" fmla="val 7151737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  <a:ln w="76200">
              <a:solidFill>
                <a:srgbClr val="63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4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1" name="Partial Circle 50">
              <a:extLst>
                <a:ext uri="{FF2B5EF4-FFF2-40B4-BE49-F238E27FC236}">
                  <a16:creationId xmlns:a16="http://schemas.microsoft.com/office/drawing/2014/main" id="{11625F93-37F5-47A3-8135-678197473848}"/>
                </a:ext>
              </a:extLst>
            </p:cNvPr>
            <p:cNvSpPr/>
            <p:nvPr/>
          </p:nvSpPr>
          <p:spPr>
            <a:xfrm>
              <a:off x="4824379" y="4595488"/>
              <a:ext cx="9673125" cy="9838292"/>
            </a:xfrm>
            <a:prstGeom prst="pie">
              <a:avLst>
                <a:gd name="adj1" fmla="val 5344315"/>
                <a:gd name="adj2" fmla="val 10786509"/>
              </a:avLst>
            </a:prstGeom>
            <a:solidFill>
              <a:schemeClr val="accent1">
                <a:lumMod val="50000"/>
              </a:schemeClr>
            </a:solidFill>
            <a:ln w="76200">
              <a:solidFill>
                <a:srgbClr val="63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4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" name="Partial Circle 1">
              <a:extLst>
                <a:ext uri="{FF2B5EF4-FFF2-40B4-BE49-F238E27FC236}">
                  <a16:creationId xmlns:a16="http://schemas.microsoft.com/office/drawing/2014/main" id="{F8E60BBA-4A4B-42A0-8FD4-635049195834}"/>
                </a:ext>
              </a:extLst>
            </p:cNvPr>
            <p:cNvSpPr/>
            <p:nvPr/>
          </p:nvSpPr>
          <p:spPr>
            <a:xfrm>
              <a:off x="4846326" y="4595478"/>
              <a:ext cx="9673125" cy="9838292"/>
            </a:xfrm>
            <a:prstGeom prst="pie">
              <a:avLst>
                <a:gd name="adj1" fmla="val 21565212"/>
                <a:gd name="adj2" fmla="val 5379558"/>
              </a:avLst>
            </a:prstGeom>
            <a:solidFill>
              <a:schemeClr val="accent5">
                <a:lumMod val="50000"/>
              </a:schemeClr>
            </a:solidFill>
            <a:ln w="76200">
              <a:solidFill>
                <a:srgbClr val="63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4400">
                <a:solidFill>
                  <a:schemeClr val="bg2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2D0D276-C47D-470B-AFDC-03FC93488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375435" y="7285981"/>
              <a:ext cx="4529621" cy="4606963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0788FF7-E4E7-4D13-A8A2-042B05C3B4D7}"/>
                </a:ext>
              </a:extLst>
            </p:cNvPr>
            <p:cNvSpPr/>
            <p:nvPr/>
          </p:nvSpPr>
          <p:spPr>
            <a:xfrm>
              <a:off x="2243059" y="16580584"/>
              <a:ext cx="15977212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800">
                  <a:solidFill>
                    <a:schemeClr val="bg2"/>
                  </a:solidFill>
                  <a:latin typeface="Abadi Extra Light" panose="020B0204020104020204" pitchFamily="34" charset="0"/>
                </a:rPr>
                <a:t>Total water request</a:t>
              </a:r>
              <a:endParaRPr lang="en-AT" sz="13800">
                <a:solidFill>
                  <a:schemeClr val="bg2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E76F1BE-702F-43F3-9656-840DB042E089}"/>
                </a:ext>
              </a:extLst>
            </p:cNvPr>
            <p:cNvSpPr/>
            <p:nvPr/>
          </p:nvSpPr>
          <p:spPr>
            <a:xfrm>
              <a:off x="20473044" y="16580583"/>
              <a:ext cx="15589319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800">
                  <a:solidFill>
                    <a:schemeClr val="bg2"/>
                  </a:solidFill>
                  <a:latin typeface="Abadi Extra Light" panose="020B0204020104020204" pitchFamily="34" charset="0"/>
                </a:rPr>
                <a:t>Irrigation request</a:t>
              </a:r>
              <a:endParaRPr lang="en-AT" sz="13800">
                <a:solidFill>
                  <a:schemeClr val="bg2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51F1B8-A34F-4B5C-AB7C-AE2CE5E4476F}"/>
                </a:ext>
              </a:extLst>
            </p:cNvPr>
            <p:cNvSpPr/>
            <p:nvPr/>
          </p:nvSpPr>
          <p:spPr>
            <a:xfrm>
              <a:off x="36866308" y="16580582"/>
              <a:ext cx="18482107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800">
                  <a:solidFill>
                    <a:schemeClr val="bg2"/>
                  </a:solidFill>
                  <a:latin typeface="Abadi Extra Light" panose="020B0204020104020204" pitchFamily="34" charset="0"/>
                </a:rPr>
                <a:t>non-Irrigation request</a:t>
              </a:r>
              <a:endParaRPr lang="en-AT" sz="13800">
                <a:solidFill>
                  <a:schemeClr val="bg2"/>
                </a:solidFill>
                <a:latin typeface="Abadi Extra Light" panose="020B0204020104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7DE35EF-99D9-4B20-AC52-BE0948C8EE45}"/>
                    </a:ext>
                  </a:extLst>
                </p:cNvPr>
                <p:cNvSpPr txBox="1"/>
                <p:nvPr/>
              </p:nvSpPr>
              <p:spPr>
                <a:xfrm>
                  <a:off x="18866919" y="6909673"/>
                  <a:ext cx="7342495" cy="22159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AT" sz="13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T" sz="13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3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AT" sz="13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AT" sz="13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𝑠𝑤</m:t>
                            </m:r>
                          </m:sup>
                        </m:sSubSup>
                      </m:oMath>
                    </m:oMathPara>
                  </a14:m>
                  <a:endParaRPr lang="en-AT" sz="120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7DE35EF-99D9-4B20-AC52-BE0948C8E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6919" y="6909673"/>
                  <a:ext cx="7342495" cy="221599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47EEF55-9A24-46DE-A688-403B70BEA939}"/>
                    </a:ext>
                  </a:extLst>
                </p:cNvPr>
                <p:cNvSpPr txBox="1"/>
                <p:nvPr/>
              </p:nvSpPr>
              <p:spPr>
                <a:xfrm>
                  <a:off x="30138880" y="6631885"/>
                  <a:ext cx="6727428" cy="24323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AT" sz="13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T" sz="13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3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AT" sz="13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US" sz="13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AT" sz="13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bSup>
                      </m:oMath>
                    </m:oMathPara>
                  </a14:m>
                  <a:endParaRPr lang="en-AT" sz="120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47EEF55-9A24-46DE-A688-403B70BEA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38880" y="6631885"/>
                  <a:ext cx="6727428" cy="243233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F8C843D-65B5-4A50-8F41-F2E596AE32BF}"/>
                    </a:ext>
                  </a:extLst>
                </p:cNvPr>
                <p:cNvSpPr txBox="1"/>
                <p:nvPr/>
              </p:nvSpPr>
              <p:spPr>
                <a:xfrm>
                  <a:off x="10526761" y="9955373"/>
                  <a:ext cx="6727428" cy="22159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AT" sz="13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T" sz="13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3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𝑐𝑚𝑑</m:t>
                            </m:r>
                          </m:sub>
                          <m:sup>
                            <m:r>
                              <a:rPr lang="en-US" sz="13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AT" sz="13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bSup>
                      </m:oMath>
                    </m:oMathPara>
                  </a14:m>
                  <a:endParaRPr lang="en-AT" sz="120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F8C843D-65B5-4A50-8F41-F2E596AE3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761" y="9955373"/>
                  <a:ext cx="6727428" cy="221599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BCC37FA-7112-4D3E-ABA7-F10624A45F0F}"/>
                    </a:ext>
                  </a:extLst>
                </p:cNvPr>
                <p:cNvSpPr txBox="1"/>
                <p:nvPr/>
              </p:nvSpPr>
              <p:spPr>
                <a:xfrm>
                  <a:off x="47667218" y="7189044"/>
                  <a:ext cx="6727428" cy="22159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AT" sz="13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T" sz="13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3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𝑛𝑜𝑛𝐼</m:t>
                            </m:r>
                            <m:r>
                              <a:rPr lang="en-AT" sz="13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US" sz="13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AT" sz="13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bSup>
                      </m:oMath>
                    </m:oMathPara>
                  </a14:m>
                  <a:endParaRPr lang="en-AT" sz="120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BCC37FA-7112-4D3E-ABA7-F10624A45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67218" y="7189044"/>
                  <a:ext cx="6727428" cy="221599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5046C1-3654-43C9-9A69-76736E3DADF0}"/>
                    </a:ext>
                  </a:extLst>
                </p:cNvPr>
                <p:cNvSpPr txBox="1"/>
                <p:nvPr/>
              </p:nvSpPr>
              <p:spPr>
                <a:xfrm>
                  <a:off x="2067694" y="4205702"/>
                  <a:ext cx="7342495" cy="22159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AT" sz="13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T" sz="13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3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  <m:sup>
                            <m:r>
                              <a:rPr lang="en-AT" sz="13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𝑠𝑤</m:t>
                            </m:r>
                          </m:sup>
                        </m:sSubSup>
                      </m:oMath>
                    </m:oMathPara>
                  </a14:m>
                  <a:endParaRPr lang="en-AT" sz="120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5046C1-3654-43C9-9A69-76736E3DA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694" y="4205702"/>
                  <a:ext cx="7342495" cy="22159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0EAA67C-EBF3-4520-86BC-F6E607C4F19D}"/>
                    </a:ext>
                  </a:extLst>
                </p:cNvPr>
                <p:cNvSpPr txBox="1"/>
                <p:nvPr/>
              </p:nvSpPr>
              <p:spPr>
                <a:xfrm>
                  <a:off x="1480184" y="9793721"/>
                  <a:ext cx="6727428" cy="24628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AT" sz="13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T" sz="13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3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𝑙𝑖𝑓𝑡</m:t>
                            </m:r>
                          </m:sub>
                          <m:sup>
                            <m:r>
                              <a:rPr lang="en-US" sz="13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AT" sz="13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bSup>
                      </m:oMath>
                    </m:oMathPara>
                  </a14:m>
                  <a:endParaRPr lang="en-AT" sz="120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0EAA67C-EBF3-4520-86BC-F6E607C4F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184" y="9793721"/>
                  <a:ext cx="6727428" cy="24628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25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B72877-D656-450F-B921-7F1BE50F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11217"/>
              </p:ext>
            </p:extLst>
          </p:nvPr>
        </p:nvGraphicFramePr>
        <p:xfrm>
          <a:off x="49544338" y="5285491"/>
          <a:ext cx="7994914" cy="3509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4914">
                  <a:extLst>
                    <a:ext uri="{9D8B030D-6E8A-4147-A177-3AD203B41FA5}">
                      <a16:colId xmlns:a16="http://schemas.microsoft.com/office/drawing/2014/main" val="1002318139"/>
                    </a:ext>
                  </a:extLst>
                </a:gridCol>
              </a:tblGrid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swAbstractionFraction_Irr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626234712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swAbstractionFraction_nonIrr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3334131640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swAbstractionFraction_Local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970597349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swAbstractionFraction_nonLocal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084102211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gwAbstractionFraction_Irr</a:t>
                      </a: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3696124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528536-D8BB-47B0-9968-C2CB9FB32D02}"/>
              </a:ext>
            </a:extLst>
          </p:cNvPr>
          <p:cNvGraphicFramePr>
            <a:graphicFrameLocks noGrp="1"/>
          </p:cNvGraphicFramePr>
          <p:nvPr/>
        </p:nvGraphicFramePr>
        <p:xfrm>
          <a:off x="39732335" y="20591781"/>
          <a:ext cx="6727428" cy="5615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7428">
                  <a:extLst>
                    <a:ext uri="{9D8B030D-6E8A-4147-A177-3AD203B41FA5}">
                      <a16:colId xmlns:a16="http://schemas.microsoft.com/office/drawing/2014/main" val="2031505156"/>
                    </a:ext>
                  </a:extLst>
                </a:gridCol>
              </a:tblGrid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3288045103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385752946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act_nonIrrWithdrawalSW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783153162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act_nonIrrWithdrawalGW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759326044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act_irrWithdrawalSW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983228273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act_irrWithdrawalGW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714335215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act_nonIrrConsumption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653879399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act_totalIrrConsumption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095353750"/>
                  </a:ext>
                </a:extLst>
              </a:tr>
            </a:tbl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02057AD1-5CC3-4420-A8E4-967E8375300B}"/>
              </a:ext>
            </a:extLst>
          </p:cNvPr>
          <p:cNvSpPr/>
          <p:nvPr/>
        </p:nvSpPr>
        <p:spPr>
          <a:xfrm>
            <a:off x="16175124" y="33356771"/>
            <a:ext cx="9673125" cy="9673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45" name="Partial Circle 44">
            <a:extLst>
              <a:ext uri="{FF2B5EF4-FFF2-40B4-BE49-F238E27FC236}">
                <a16:creationId xmlns:a16="http://schemas.microsoft.com/office/drawing/2014/main" id="{67382137-F9E8-470B-9F8F-05A25E85B766}"/>
              </a:ext>
            </a:extLst>
          </p:cNvPr>
          <p:cNvSpPr/>
          <p:nvPr/>
        </p:nvSpPr>
        <p:spPr>
          <a:xfrm>
            <a:off x="16163901" y="33356771"/>
            <a:ext cx="9673125" cy="9673125"/>
          </a:xfrm>
          <a:prstGeom prst="pie">
            <a:avLst>
              <a:gd name="adj1" fmla="val 5835754"/>
              <a:gd name="adj2" fmla="val 16200000"/>
            </a:avLst>
          </a:prstGeom>
          <a:solidFill>
            <a:srgbClr val="9EA5FC"/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51" name="Partial Circle 50">
            <a:extLst>
              <a:ext uri="{FF2B5EF4-FFF2-40B4-BE49-F238E27FC236}">
                <a16:creationId xmlns:a16="http://schemas.microsoft.com/office/drawing/2014/main" id="{11625F93-37F5-47A3-8135-678197473848}"/>
              </a:ext>
            </a:extLst>
          </p:cNvPr>
          <p:cNvSpPr/>
          <p:nvPr/>
        </p:nvSpPr>
        <p:spPr>
          <a:xfrm>
            <a:off x="16194584" y="33347549"/>
            <a:ext cx="9673125" cy="9673125"/>
          </a:xfrm>
          <a:prstGeom prst="pie">
            <a:avLst>
              <a:gd name="adj1" fmla="val 16191054"/>
              <a:gd name="adj2" fmla="val 6342486"/>
            </a:avLst>
          </a:prstGeom>
          <a:solidFill>
            <a:schemeClr val="bg2">
              <a:lumMod val="75000"/>
            </a:schemeClr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546224-2998-4C06-BD37-DCDD249D1E11}"/>
              </a:ext>
            </a:extLst>
          </p:cNvPr>
          <p:cNvSpPr/>
          <p:nvPr/>
        </p:nvSpPr>
        <p:spPr>
          <a:xfrm>
            <a:off x="8081734" y="32955986"/>
            <a:ext cx="7718119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act_channelAbstract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97634D0-6C31-484E-97D5-C5B5EB1862A8}"/>
              </a:ext>
            </a:extLst>
          </p:cNvPr>
          <p:cNvCxnSpPr>
            <a:cxnSpLocks/>
            <a:stCxn id="65" idx="2"/>
            <a:endCxn id="45" idx="2"/>
          </p:cNvCxnSpPr>
          <p:nvPr/>
        </p:nvCxnSpPr>
        <p:spPr>
          <a:xfrm rot="16200000" flipH="1">
            <a:off x="11952341" y="33981773"/>
            <a:ext cx="4200013" cy="4223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447189E-F261-4D8F-BF29-E00DD7E79D51}"/>
              </a:ext>
            </a:extLst>
          </p:cNvPr>
          <p:cNvCxnSpPr>
            <a:cxnSpLocks/>
            <a:stCxn id="42" idx="1"/>
            <a:endCxn id="51" idx="1"/>
          </p:cNvCxnSpPr>
          <p:nvPr/>
        </p:nvCxnSpPr>
        <p:spPr>
          <a:xfrm rot="10800000">
            <a:off x="21031148" y="43020674"/>
            <a:ext cx="5270067" cy="137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AB78644-2DED-4C8B-83B5-AE14F5B32633}"/>
              </a:ext>
            </a:extLst>
          </p:cNvPr>
          <p:cNvSpPr/>
          <p:nvPr/>
        </p:nvSpPr>
        <p:spPr>
          <a:xfrm>
            <a:off x="26301214" y="43874988"/>
            <a:ext cx="8238411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act_LocalLakeAbstract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20845E-9B67-4092-B8DC-E17A424A0F15}"/>
              </a:ext>
            </a:extLst>
          </p:cNvPr>
          <p:cNvSpPr/>
          <p:nvPr/>
        </p:nvSpPr>
        <p:spPr>
          <a:xfrm>
            <a:off x="27180056" y="32955989"/>
            <a:ext cx="6480733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delivered_water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291F9A-78B9-41F9-948C-1DD3CE833744}"/>
              </a:ext>
            </a:extLst>
          </p:cNvPr>
          <p:cNvSpPr/>
          <p:nvPr/>
        </p:nvSpPr>
        <p:spPr>
          <a:xfrm>
            <a:off x="16260237" y="29379371"/>
            <a:ext cx="9502899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act_SurfaceWaterAbstract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001347-8104-4CB3-861C-36F1C58E4FFD}"/>
              </a:ext>
            </a:extLst>
          </p:cNvPr>
          <p:cNvSpPr/>
          <p:nvPr/>
        </p:nvSpPr>
        <p:spPr>
          <a:xfrm>
            <a:off x="26785415" y="39589528"/>
            <a:ext cx="7270029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act_bigLakeResAbst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Partial Circle 49">
            <a:extLst>
              <a:ext uri="{FF2B5EF4-FFF2-40B4-BE49-F238E27FC236}">
                <a16:creationId xmlns:a16="http://schemas.microsoft.com/office/drawing/2014/main" id="{ADCB9139-0C23-4833-9CF7-1B351EA1527E}"/>
              </a:ext>
            </a:extLst>
          </p:cNvPr>
          <p:cNvSpPr/>
          <p:nvPr/>
        </p:nvSpPr>
        <p:spPr>
          <a:xfrm>
            <a:off x="16205808" y="33255383"/>
            <a:ext cx="9673125" cy="9673125"/>
          </a:xfrm>
          <a:prstGeom prst="pie">
            <a:avLst>
              <a:gd name="adj1" fmla="val 2388305"/>
              <a:gd name="adj2" fmla="val 6367090"/>
            </a:avLst>
          </a:prstGeom>
          <a:noFill/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7A4D48B-8B20-42FE-9CC0-57415CA273DC}"/>
              </a:ext>
            </a:extLst>
          </p:cNvPr>
          <p:cNvCxnSpPr>
            <a:cxnSpLocks/>
            <a:stCxn id="46" idx="1"/>
            <a:endCxn id="50" idx="0"/>
          </p:cNvCxnSpPr>
          <p:nvPr/>
        </p:nvCxnSpPr>
        <p:spPr>
          <a:xfrm rot="10800000" flipV="1">
            <a:off x="25878934" y="33474656"/>
            <a:ext cx="1301123" cy="4617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B05A65B-8791-4FBF-BD1E-61AFC1028153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rot="16200000" flipV="1">
            <a:off x="27622325" y="36791422"/>
            <a:ext cx="5596204" cy="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561C554-CF24-421B-8E1F-0DE07FB006CF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rot="5400000">
            <a:off x="28796363" y="42250920"/>
            <a:ext cx="3248125" cy="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402DE88-EC61-4325-9072-F984DC96E707}"/>
              </a:ext>
            </a:extLst>
          </p:cNvPr>
          <p:cNvCxnSpPr>
            <a:cxnSpLocks/>
            <a:stCxn id="47" idx="1"/>
            <a:endCxn id="65" idx="0"/>
          </p:cNvCxnSpPr>
          <p:nvPr/>
        </p:nvCxnSpPr>
        <p:spPr>
          <a:xfrm rot="10800000" flipV="1">
            <a:off x="11940795" y="29898038"/>
            <a:ext cx="4319443" cy="3057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0DEDA62-9811-469F-BD5A-6DE858598D2B}"/>
              </a:ext>
            </a:extLst>
          </p:cNvPr>
          <p:cNvCxnSpPr>
            <a:cxnSpLocks/>
            <a:stCxn id="47" idx="3"/>
            <a:endCxn id="48" idx="3"/>
          </p:cNvCxnSpPr>
          <p:nvPr/>
        </p:nvCxnSpPr>
        <p:spPr>
          <a:xfrm>
            <a:off x="25763136" y="29898039"/>
            <a:ext cx="8292308" cy="10210157"/>
          </a:xfrm>
          <a:prstGeom prst="bentConnector3">
            <a:avLst>
              <a:gd name="adj1" fmla="val 102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102">
            <a:extLst>
              <a:ext uri="{FF2B5EF4-FFF2-40B4-BE49-F238E27FC236}">
                <a16:creationId xmlns:a16="http://schemas.microsoft.com/office/drawing/2014/main" id="{54B9E40C-0057-4526-A20F-CFCF1886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222568" y="35989253"/>
            <a:ext cx="3509962" cy="3509962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923E76CD-E6DE-42BB-836B-B09228605F09}"/>
              </a:ext>
            </a:extLst>
          </p:cNvPr>
          <p:cNvSpPr/>
          <p:nvPr/>
        </p:nvSpPr>
        <p:spPr>
          <a:xfrm>
            <a:off x="8992075" y="4840699"/>
            <a:ext cx="9673125" cy="9673125"/>
          </a:xfrm>
          <a:prstGeom prst="ellipse">
            <a:avLst/>
          </a:prstGeom>
          <a:solidFill>
            <a:srgbClr val="F2A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48948EF-63E6-49B1-B33D-764CE6AF7782}"/>
              </a:ext>
            </a:extLst>
          </p:cNvPr>
          <p:cNvSpPr/>
          <p:nvPr/>
        </p:nvSpPr>
        <p:spPr>
          <a:xfrm>
            <a:off x="15035214" y="14869673"/>
            <a:ext cx="9673125" cy="9673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61" name="Partial Circle 60">
            <a:extLst>
              <a:ext uri="{FF2B5EF4-FFF2-40B4-BE49-F238E27FC236}">
                <a16:creationId xmlns:a16="http://schemas.microsoft.com/office/drawing/2014/main" id="{EE6008C8-C77C-402A-9586-C4C88A11A6E9}"/>
              </a:ext>
            </a:extLst>
          </p:cNvPr>
          <p:cNvSpPr/>
          <p:nvPr/>
        </p:nvSpPr>
        <p:spPr>
          <a:xfrm>
            <a:off x="8992075" y="4840694"/>
            <a:ext cx="9673125" cy="9673125"/>
          </a:xfrm>
          <a:prstGeom prst="pie">
            <a:avLst>
              <a:gd name="adj1" fmla="val 1052376"/>
              <a:gd name="adj2" fmla="val 16200000"/>
            </a:avLst>
          </a:prstGeom>
          <a:solidFill>
            <a:srgbClr val="636E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EEFFA9F9-2439-439A-8325-E57EFF0CC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083405" y="7473171"/>
            <a:ext cx="3509962" cy="3509962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B0D02EA5-C02D-4F7A-992A-9019CED1C698}"/>
              </a:ext>
            </a:extLst>
          </p:cNvPr>
          <p:cNvSpPr/>
          <p:nvPr/>
        </p:nvSpPr>
        <p:spPr>
          <a:xfrm>
            <a:off x="21254408" y="4840694"/>
            <a:ext cx="9673125" cy="9673125"/>
          </a:xfrm>
          <a:prstGeom prst="ellipse">
            <a:avLst/>
          </a:prstGeom>
          <a:solidFill>
            <a:srgbClr val="F2A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64" name="Partial Circle 63">
            <a:extLst>
              <a:ext uri="{FF2B5EF4-FFF2-40B4-BE49-F238E27FC236}">
                <a16:creationId xmlns:a16="http://schemas.microsoft.com/office/drawing/2014/main" id="{2A5DC235-11AE-40FD-9A23-497B9F3CB65A}"/>
              </a:ext>
            </a:extLst>
          </p:cNvPr>
          <p:cNvSpPr/>
          <p:nvPr/>
        </p:nvSpPr>
        <p:spPr>
          <a:xfrm>
            <a:off x="21254408" y="4840689"/>
            <a:ext cx="9673125" cy="9673125"/>
          </a:xfrm>
          <a:prstGeom prst="pie">
            <a:avLst>
              <a:gd name="adj1" fmla="val 4338826"/>
              <a:gd name="adj2" fmla="val 16200000"/>
            </a:avLst>
          </a:prstGeom>
          <a:solidFill>
            <a:srgbClr val="636E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66" name="Partial Circle 65">
            <a:extLst>
              <a:ext uri="{FF2B5EF4-FFF2-40B4-BE49-F238E27FC236}">
                <a16:creationId xmlns:a16="http://schemas.microsoft.com/office/drawing/2014/main" id="{83CBBC5E-A09D-44CA-874C-7A5BC06DED17}"/>
              </a:ext>
            </a:extLst>
          </p:cNvPr>
          <p:cNvSpPr/>
          <p:nvPr/>
        </p:nvSpPr>
        <p:spPr>
          <a:xfrm>
            <a:off x="21254408" y="4840689"/>
            <a:ext cx="9673125" cy="9673125"/>
          </a:xfrm>
          <a:prstGeom prst="pie">
            <a:avLst>
              <a:gd name="adj1" fmla="val 16194257"/>
              <a:gd name="adj2" fmla="val 20959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7552E436-5D09-403D-85C0-B20C9FAF5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4345740" y="7473166"/>
            <a:ext cx="3509962" cy="3509962"/>
          </a:xfrm>
          <a:prstGeom prst="rect">
            <a:avLst/>
          </a:prstGeom>
        </p:spPr>
      </p:pic>
      <p:sp>
        <p:nvSpPr>
          <p:cNvPr id="68" name="Partial Circle 67">
            <a:extLst>
              <a:ext uri="{FF2B5EF4-FFF2-40B4-BE49-F238E27FC236}">
                <a16:creationId xmlns:a16="http://schemas.microsoft.com/office/drawing/2014/main" id="{F0B8680D-ABAB-4C54-B5D5-E670D143EA53}"/>
              </a:ext>
            </a:extLst>
          </p:cNvPr>
          <p:cNvSpPr/>
          <p:nvPr/>
        </p:nvSpPr>
        <p:spPr>
          <a:xfrm>
            <a:off x="14991321" y="14869683"/>
            <a:ext cx="9673125" cy="9673125"/>
          </a:xfrm>
          <a:prstGeom prst="pie">
            <a:avLst>
              <a:gd name="adj1" fmla="val 7151737"/>
              <a:gd name="adj2" fmla="val 16200000"/>
            </a:avLst>
          </a:prstGeom>
          <a:solidFill>
            <a:srgbClr val="9EA5FC"/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70" name="Partial Circle 69">
            <a:extLst>
              <a:ext uri="{FF2B5EF4-FFF2-40B4-BE49-F238E27FC236}">
                <a16:creationId xmlns:a16="http://schemas.microsoft.com/office/drawing/2014/main" id="{97F6162F-AAEE-455A-8B6F-769707AE8641}"/>
              </a:ext>
            </a:extLst>
          </p:cNvPr>
          <p:cNvSpPr/>
          <p:nvPr/>
        </p:nvSpPr>
        <p:spPr>
          <a:xfrm>
            <a:off x="14991003" y="14869673"/>
            <a:ext cx="9673125" cy="9673125"/>
          </a:xfrm>
          <a:prstGeom prst="pie">
            <a:avLst>
              <a:gd name="adj1" fmla="val 20103154"/>
              <a:gd name="adj2" fmla="val 3189342"/>
            </a:avLst>
          </a:prstGeom>
          <a:solidFill>
            <a:srgbClr val="F2A67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71" name="Partial Circle 70">
            <a:extLst>
              <a:ext uri="{FF2B5EF4-FFF2-40B4-BE49-F238E27FC236}">
                <a16:creationId xmlns:a16="http://schemas.microsoft.com/office/drawing/2014/main" id="{5EDD20DF-DE9C-49C1-90A0-FE515F950633}"/>
              </a:ext>
            </a:extLst>
          </p:cNvPr>
          <p:cNvSpPr/>
          <p:nvPr/>
        </p:nvSpPr>
        <p:spPr>
          <a:xfrm>
            <a:off x="14991315" y="14869683"/>
            <a:ext cx="9673125" cy="9673125"/>
          </a:xfrm>
          <a:prstGeom prst="pie">
            <a:avLst>
              <a:gd name="adj1" fmla="val 3176463"/>
              <a:gd name="adj2" fmla="val 7161682"/>
            </a:avLst>
          </a:prstGeom>
          <a:solidFill>
            <a:schemeClr val="bg2">
              <a:lumMod val="75000"/>
            </a:schemeClr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6CB3EA34-97FA-4664-B7C3-E893B34F05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8082657" y="17502155"/>
            <a:ext cx="3509962" cy="3509962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ADBA71A-EEE0-4555-884B-9923BAED564D}"/>
              </a:ext>
            </a:extLst>
          </p:cNvPr>
          <p:cNvSpPr/>
          <p:nvPr/>
        </p:nvSpPr>
        <p:spPr>
          <a:xfrm>
            <a:off x="21081530" y="1513236"/>
            <a:ext cx="9223555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swAbstractionFraction_Irr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4ABE92E-9E43-4568-A724-CB32EF056283}"/>
              </a:ext>
            </a:extLst>
          </p:cNvPr>
          <p:cNvCxnSpPr>
            <a:cxnSpLocks/>
            <a:stCxn id="73" idx="2"/>
            <a:endCxn id="64" idx="2"/>
          </p:cNvCxnSpPr>
          <p:nvPr/>
        </p:nvCxnSpPr>
        <p:spPr>
          <a:xfrm rot="5400000">
            <a:off x="19910518" y="3894461"/>
            <a:ext cx="7126681" cy="3772368"/>
          </a:xfrm>
          <a:prstGeom prst="bentConnector4">
            <a:avLst>
              <a:gd name="adj1" fmla="val 16067"/>
              <a:gd name="adj2" fmla="val 105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FFFE8E5-58C1-4637-A337-511328E78A72}"/>
              </a:ext>
            </a:extLst>
          </p:cNvPr>
          <p:cNvSpPr/>
          <p:nvPr/>
        </p:nvSpPr>
        <p:spPr>
          <a:xfrm>
            <a:off x="8117731" y="1513236"/>
            <a:ext cx="10462401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swAbstractionFraction_nonIrr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9E76EB2-C4ED-42AE-970E-69E0CDCEB6F0}"/>
              </a:ext>
            </a:extLst>
          </p:cNvPr>
          <p:cNvCxnSpPr>
            <a:cxnSpLocks/>
            <a:stCxn id="76" idx="2"/>
            <a:endCxn id="61" idx="2"/>
          </p:cNvCxnSpPr>
          <p:nvPr/>
        </p:nvCxnSpPr>
        <p:spPr>
          <a:xfrm rot="5400000">
            <a:off x="7607161" y="3935486"/>
            <a:ext cx="7126686" cy="3600801"/>
          </a:xfrm>
          <a:prstGeom prst="bentConnector4">
            <a:avLst>
              <a:gd name="adj1" fmla="val 16067"/>
              <a:gd name="adj2" fmla="val 105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CEBF37E-A12E-435A-B0E0-48A14D9DDD21}"/>
              </a:ext>
            </a:extLst>
          </p:cNvPr>
          <p:cNvSpPr/>
          <p:nvPr/>
        </p:nvSpPr>
        <p:spPr>
          <a:xfrm>
            <a:off x="517710" y="18997384"/>
            <a:ext cx="10119461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swAbstractionFraction_Local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602C5CF-3611-4262-AFE3-E1E1E077E965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0637171" y="19667617"/>
            <a:ext cx="4354150" cy="386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DCF77DD-D2F7-4687-A6A7-9544569EC847}"/>
              </a:ext>
            </a:extLst>
          </p:cNvPr>
          <p:cNvSpPr/>
          <p:nvPr/>
        </p:nvSpPr>
        <p:spPr>
          <a:xfrm>
            <a:off x="24345740" y="23260771"/>
            <a:ext cx="11358306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swAbstractionFraction_nonLocal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AEE89E1-A5A5-485C-9503-0401986A5F6D}"/>
              </a:ext>
            </a:extLst>
          </p:cNvPr>
          <p:cNvCxnSpPr>
            <a:cxnSpLocks/>
            <a:stCxn id="81" idx="2"/>
            <a:endCxn id="71" idx="1"/>
          </p:cNvCxnSpPr>
          <p:nvPr/>
        </p:nvCxnSpPr>
        <p:spPr>
          <a:xfrm rot="5400000">
            <a:off x="24804035" y="19321950"/>
            <a:ext cx="244702" cy="10197015"/>
          </a:xfrm>
          <a:prstGeom prst="bentConnector3">
            <a:avLst>
              <a:gd name="adj1" fmla="val 193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C584C0F-0B97-48B0-8468-A2FB8B7EF08D}"/>
              </a:ext>
            </a:extLst>
          </p:cNvPr>
          <p:cNvSpPr/>
          <p:nvPr/>
        </p:nvSpPr>
        <p:spPr>
          <a:xfrm>
            <a:off x="27662042" y="15280095"/>
            <a:ext cx="9284926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gwAbstractionFraction_Irr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4C1CAB1-98B3-443B-8E82-06B7C2DF6C75}"/>
              </a:ext>
            </a:extLst>
          </p:cNvPr>
          <p:cNvCxnSpPr>
            <a:cxnSpLocks/>
            <a:stCxn id="85" idx="0"/>
            <a:endCxn id="63" idx="6"/>
          </p:cNvCxnSpPr>
          <p:nvPr/>
        </p:nvCxnSpPr>
        <p:spPr>
          <a:xfrm rot="16200000" flipV="1">
            <a:off x="28814600" y="11790190"/>
            <a:ext cx="5602838" cy="1376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09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B72877-D656-450F-B921-7F1BE50F340F}"/>
              </a:ext>
            </a:extLst>
          </p:cNvPr>
          <p:cNvGraphicFramePr>
            <a:graphicFrameLocks noGrp="1"/>
          </p:cNvGraphicFramePr>
          <p:nvPr/>
        </p:nvGraphicFramePr>
        <p:xfrm>
          <a:off x="49544338" y="5285491"/>
          <a:ext cx="7994914" cy="3509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4914">
                  <a:extLst>
                    <a:ext uri="{9D8B030D-6E8A-4147-A177-3AD203B41FA5}">
                      <a16:colId xmlns:a16="http://schemas.microsoft.com/office/drawing/2014/main" val="1002318139"/>
                    </a:ext>
                  </a:extLst>
                </a:gridCol>
              </a:tblGrid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swAbstractionFraction_Irr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626234712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swAbstractionFraction_nonIrr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3334131640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swAbstractionFraction_Local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970597349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swAbstractionFraction_nonLocal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084102211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gwAbstractionFraction_Irr</a:t>
                      </a: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3696124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528536-D8BB-47B0-9968-C2CB9FB32D02}"/>
              </a:ext>
            </a:extLst>
          </p:cNvPr>
          <p:cNvGraphicFramePr>
            <a:graphicFrameLocks noGrp="1"/>
          </p:cNvGraphicFramePr>
          <p:nvPr/>
        </p:nvGraphicFramePr>
        <p:xfrm>
          <a:off x="39732335" y="20591781"/>
          <a:ext cx="6727428" cy="5615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7428">
                  <a:extLst>
                    <a:ext uri="{9D8B030D-6E8A-4147-A177-3AD203B41FA5}">
                      <a16:colId xmlns:a16="http://schemas.microsoft.com/office/drawing/2014/main" val="2031505156"/>
                    </a:ext>
                  </a:extLst>
                </a:gridCol>
              </a:tblGrid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3288045103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385752946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act_nonIrrWithdrawalSW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783153162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act_nonIrrWithdrawalGW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759326044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act_irrWithdrawalSW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983228273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act_irrWithdrawalGW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1714335215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act_nonIrrConsumption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653879399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act_totalIrrConsumption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28" marR="14628" marT="14628" marB="0" anchor="b"/>
                </a:tc>
                <a:extLst>
                  <a:ext uri="{0D108BD9-81ED-4DB2-BD59-A6C34878D82A}">
                    <a16:rowId xmlns:a16="http://schemas.microsoft.com/office/drawing/2014/main" val="2095353750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923E76CD-E6DE-42BB-836B-B09228605F09}"/>
              </a:ext>
            </a:extLst>
          </p:cNvPr>
          <p:cNvSpPr/>
          <p:nvPr/>
        </p:nvSpPr>
        <p:spPr>
          <a:xfrm>
            <a:off x="8992075" y="4840699"/>
            <a:ext cx="9673125" cy="9673125"/>
          </a:xfrm>
          <a:prstGeom prst="ellipse">
            <a:avLst/>
          </a:prstGeom>
          <a:solidFill>
            <a:srgbClr val="F2A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48948EF-63E6-49B1-B33D-764CE6AF7782}"/>
              </a:ext>
            </a:extLst>
          </p:cNvPr>
          <p:cNvSpPr/>
          <p:nvPr/>
        </p:nvSpPr>
        <p:spPr>
          <a:xfrm>
            <a:off x="15035214" y="14869673"/>
            <a:ext cx="9673125" cy="9673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61" name="Partial Circle 60">
            <a:extLst>
              <a:ext uri="{FF2B5EF4-FFF2-40B4-BE49-F238E27FC236}">
                <a16:creationId xmlns:a16="http://schemas.microsoft.com/office/drawing/2014/main" id="{EE6008C8-C77C-402A-9586-C4C88A11A6E9}"/>
              </a:ext>
            </a:extLst>
          </p:cNvPr>
          <p:cNvSpPr/>
          <p:nvPr/>
        </p:nvSpPr>
        <p:spPr>
          <a:xfrm>
            <a:off x="8992075" y="4840694"/>
            <a:ext cx="9673125" cy="9673125"/>
          </a:xfrm>
          <a:prstGeom prst="pie">
            <a:avLst>
              <a:gd name="adj1" fmla="val 1052376"/>
              <a:gd name="adj2" fmla="val 16200000"/>
            </a:avLst>
          </a:prstGeom>
          <a:solidFill>
            <a:srgbClr val="636E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EEFFA9F9-2439-439A-8325-E57EFF0CC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083405" y="7473171"/>
            <a:ext cx="3509962" cy="3509962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B0D02EA5-C02D-4F7A-992A-9019CED1C698}"/>
              </a:ext>
            </a:extLst>
          </p:cNvPr>
          <p:cNvSpPr/>
          <p:nvPr/>
        </p:nvSpPr>
        <p:spPr>
          <a:xfrm>
            <a:off x="21254408" y="4840694"/>
            <a:ext cx="9673125" cy="9673125"/>
          </a:xfrm>
          <a:prstGeom prst="ellipse">
            <a:avLst/>
          </a:prstGeom>
          <a:solidFill>
            <a:srgbClr val="F2A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64" name="Partial Circle 63">
            <a:extLst>
              <a:ext uri="{FF2B5EF4-FFF2-40B4-BE49-F238E27FC236}">
                <a16:creationId xmlns:a16="http://schemas.microsoft.com/office/drawing/2014/main" id="{2A5DC235-11AE-40FD-9A23-497B9F3CB65A}"/>
              </a:ext>
            </a:extLst>
          </p:cNvPr>
          <p:cNvSpPr/>
          <p:nvPr/>
        </p:nvSpPr>
        <p:spPr>
          <a:xfrm>
            <a:off x="21254408" y="4840689"/>
            <a:ext cx="9673125" cy="9673125"/>
          </a:xfrm>
          <a:prstGeom prst="pie">
            <a:avLst>
              <a:gd name="adj1" fmla="val 4338826"/>
              <a:gd name="adj2" fmla="val 16200000"/>
            </a:avLst>
          </a:prstGeom>
          <a:solidFill>
            <a:srgbClr val="636E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66" name="Partial Circle 65">
            <a:extLst>
              <a:ext uri="{FF2B5EF4-FFF2-40B4-BE49-F238E27FC236}">
                <a16:creationId xmlns:a16="http://schemas.microsoft.com/office/drawing/2014/main" id="{83CBBC5E-A09D-44CA-874C-7A5BC06DED17}"/>
              </a:ext>
            </a:extLst>
          </p:cNvPr>
          <p:cNvSpPr/>
          <p:nvPr/>
        </p:nvSpPr>
        <p:spPr>
          <a:xfrm>
            <a:off x="21254408" y="4840689"/>
            <a:ext cx="9673125" cy="9673125"/>
          </a:xfrm>
          <a:prstGeom prst="pie">
            <a:avLst>
              <a:gd name="adj1" fmla="val 16194257"/>
              <a:gd name="adj2" fmla="val 20959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7552E436-5D09-403D-85C0-B20C9FAF5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4345740" y="7473166"/>
            <a:ext cx="3509962" cy="3509962"/>
          </a:xfrm>
          <a:prstGeom prst="rect">
            <a:avLst/>
          </a:prstGeom>
        </p:spPr>
      </p:pic>
      <p:sp>
        <p:nvSpPr>
          <p:cNvPr id="68" name="Partial Circle 67">
            <a:extLst>
              <a:ext uri="{FF2B5EF4-FFF2-40B4-BE49-F238E27FC236}">
                <a16:creationId xmlns:a16="http://schemas.microsoft.com/office/drawing/2014/main" id="{F0B8680D-ABAB-4C54-B5D5-E670D143EA53}"/>
              </a:ext>
            </a:extLst>
          </p:cNvPr>
          <p:cNvSpPr/>
          <p:nvPr/>
        </p:nvSpPr>
        <p:spPr>
          <a:xfrm>
            <a:off x="14991321" y="14869683"/>
            <a:ext cx="9673125" cy="9673125"/>
          </a:xfrm>
          <a:prstGeom prst="pie">
            <a:avLst>
              <a:gd name="adj1" fmla="val 7151737"/>
              <a:gd name="adj2" fmla="val 16200000"/>
            </a:avLst>
          </a:prstGeom>
          <a:solidFill>
            <a:srgbClr val="9EA5FC"/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70" name="Partial Circle 69">
            <a:extLst>
              <a:ext uri="{FF2B5EF4-FFF2-40B4-BE49-F238E27FC236}">
                <a16:creationId xmlns:a16="http://schemas.microsoft.com/office/drawing/2014/main" id="{97F6162F-AAEE-455A-8B6F-769707AE8641}"/>
              </a:ext>
            </a:extLst>
          </p:cNvPr>
          <p:cNvSpPr/>
          <p:nvPr/>
        </p:nvSpPr>
        <p:spPr>
          <a:xfrm>
            <a:off x="14991003" y="14869673"/>
            <a:ext cx="9673125" cy="9673125"/>
          </a:xfrm>
          <a:prstGeom prst="pie">
            <a:avLst>
              <a:gd name="adj1" fmla="val 20103154"/>
              <a:gd name="adj2" fmla="val 3189342"/>
            </a:avLst>
          </a:prstGeom>
          <a:solidFill>
            <a:srgbClr val="F2A67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71" name="Partial Circle 70">
            <a:extLst>
              <a:ext uri="{FF2B5EF4-FFF2-40B4-BE49-F238E27FC236}">
                <a16:creationId xmlns:a16="http://schemas.microsoft.com/office/drawing/2014/main" id="{5EDD20DF-DE9C-49C1-90A0-FE515F950633}"/>
              </a:ext>
            </a:extLst>
          </p:cNvPr>
          <p:cNvSpPr/>
          <p:nvPr/>
        </p:nvSpPr>
        <p:spPr>
          <a:xfrm>
            <a:off x="14991315" y="14869683"/>
            <a:ext cx="9673125" cy="9673125"/>
          </a:xfrm>
          <a:prstGeom prst="pie">
            <a:avLst>
              <a:gd name="adj1" fmla="val 3176463"/>
              <a:gd name="adj2" fmla="val 7161682"/>
            </a:avLst>
          </a:prstGeom>
          <a:solidFill>
            <a:schemeClr val="bg2">
              <a:lumMod val="75000"/>
            </a:schemeClr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6CB3EA34-97FA-4664-B7C3-E893B34F0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8082657" y="17502155"/>
            <a:ext cx="3509962" cy="3509962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ADBA71A-EEE0-4555-884B-9923BAED564D}"/>
              </a:ext>
            </a:extLst>
          </p:cNvPr>
          <p:cNvSpPr/>
          <p:nvPr/>
        </p:nvSpPr>
        <p:spPr>
          <a:xfrm>
            <a:off x="21081530" y="1513236"/>
            <a:ext cx="9223555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swAbstractionFraction_Irr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4ABE92E-9E43-4568-A724-CB32EF056283}"/>
              </a:ext>
            </a:extLst>
          </p:cNvPr>
          <p:cNvCxnSpPr>
            <a:cxnSpLocks/>
            <a:stCxn id="73" idx="2"/>
            <a:endCxn id="64" idx="2"/>
          </p:cNvCxnSpPr>
          <p:nvPr/>
        </p:nvCxnSpPr>
        <p:spPr>
          <a:xfrm rot="5400000">
            <a:off x="19910518" y="3894461"/>
            <a:ext cx="7126681" cy="3772368"/>
          </a:xfrm>
          <a:prstGeom prst="bentConnector4">
            <a:avLst>
              <a:gd name="adj1" fmla="val 16067"/>
              <a:gd name="adj2" fmla="val 105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FFFE8E5-58C1-4637-A337-511328E78A72}"/>
              </a:ext>
            </a:extLst>
          </p:cNvPr>
          <p:cNvSpPr/>
          <p:nvPr/>
        </p:nvSpPr>
        <p:spPr>
          <a:xfrm>
            <a:off x="8117731" y="1513236"/>
            <a:ext cx="10462401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swAbstractionFraction_nonIrr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9E76EB2-C4ED-42AE-970E-69E0CDCEB6F0}"/>
              </a:ext>
            </a:extLst>
          </p:cNvPr>
          <p:cNvCxnSpPr>
            <a:cxnSpLocks/>
            <a:stCxn id="76" idx="2"/>
            <a:endCxn id="61" idx="2"/>
          </p:cNvCxnSpPr>
          <p:nvPr/>
        </p:nvCxnSpPr>
        <p:spPr>
          <a:xfrm rot="5400000">
            <a:off x="7607161" y="3935486"/>
            <a:ext cx="7126686" cy="3600801"/>
          </a:xfrm>
          <a:prstGeom prst="bentConnector4">
            <a:avLst>
              <a:gd name="adj1" fmla="val 16067"/>
              <a:gd name="adj2" fmla="val 105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CEBF37E-A12E-435A-B0E0-48A14D9DDD21}"/>
              </a:ext>
            </a:extLst>
          </p:cNvPr>
          <p:cNvSpPr/>
          <p:nvPr/>
        </p:nvSpPr>
        <p:spPr>
          <a:xfrm>
            <a:off x="517710" y="18997384"/>
            <a:ext cx="10119461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swAbstractionFraction_Local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602C5CF-3611-4262-AFE3-E1E1E077E965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0637171" y="19667617"/>
            <a:ext cx="4354150" cy="386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DCF77DD-D2F7-4687-A6A7-9544569EC847}"/>
              </a:ext>
            </a:extLst>
          </p:cNvPr>
          <p:cNvSpPr/>
          <p:nvPr/>
        </p:nvSpPr>
        <p:spPr>
          <a:xfrm>
            <a:off x="24345740" y="23260771"/>
            <a:ext cx="11358306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swAbstractionFraction_nonLocal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AEE89E1-A5A5-485C-9503-0401986A5F6D}"/>
              </a:ext>
            </a:extLst>
          </p:cNvPr>
          <p:cNvCxnSpPr>
            <a:cxnSpLocks/>
            <a:stCxn id="81" idx="2"/>
            <a:endCxn id="71" idx="1"/>
          </p:cNvCxnSpPr>
          <p:nvPr/>
        </p:nvCxnSpPr>
        <p:spPr>
          <a:xfrm rot="5400000">
            <a:off x="24804035" y="19321950"/>
            <a:ext cx="244702" cy="10197015"/>
          </a:xfrm>
          <a:prstGeom prst="bentConnector3">
            <a:avLst>
              <a:gd name="adj1" fmla="val 193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C584C0F-0B97-48B0-8468-A2FB8B7EF08D}"/>
              </a:ext>
            </a:extLst>
          </p:cNvPr>
          <p:cNvSpPr/>
          <p:nvPr/>
        </p:nvSpPr>
        <p:spPr>
          <a:xfrm>
            <a:off x="27662042" y="15280095"/>
            <a:ext cx="9284926" cy="1037335"/>
          </a:xfrm>
          <a:prstGeom prst="rect">
            <a:avLst/>
          </a:prstGeom>
          <a:ln w="38100">
            <a:solidFill>
              <a:srgbClr val="636EFA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US" sz="6141"/>
              <a:t>gwAbstractionFraction_Irr</a:t>
            </a:r>
            <a:endParaRPr lang="en-US" sz="614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4C1CAB1-98B3-443B-8E82-06B7C2DF6C75}"/>
              </a:ext>
            </a:extLst>
          </p:cNvPr>
          <p:cNvCxnSpPr>
            <a:cxnSpLocks/>
            <a:stCxn id="85" idx="0"/>
            <a:endCxn id="63" idx="6"/>
          </p:cNvCxnSpPr>
          <p:nvPr/>
        </p:nvCxnSpPr>
        <p:spPr>
          <a:xfrm rot="16200000" flipV="1">
            <a:off x="28814600" y="11790190"/>
            <a:ext cx="5602838" cy="1376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F5D3CD0-35E6-4579-9136-BDEAF3C336AF}"/>
              </a:ext>
            </a:extLst>
          </p:cNvPr>
          <p:cNvSpPr/>
          <p:nvPr/>
        </p:nvSpPr>
        <p:spPr>
          <a:xfrm>
            <a:off x="15035524" y="32689194"/>
            <a:ext cx="9673125" cy="9673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/>
          </a:p>
        </p:txBody>
      </p:sp>
      <p:sp>
        <p:nvSpPr>
          <p:cNvPr id="44" name="Partial Circle 43">
            <a:extLst>
              <a:ext uri="{FF2B5EF4-FFF2-40B4-BE49-F238E27FC236}">
                <a16:creationId xmlns:a16="http://schemas.microsoft.com/office/drawing/2014/main" id="{E3965A8E-5934-4D88-947E-F3A7F5D578DA}"/>
              </a:ext>
            </a:extLst>
          </p:cNvPr>
          <p:cNvSpPr/>
          <p:nvPr/>
        </p:nvSpPr>
        <p:spPr>
          <a:xfrm>
            <a:off x="14991633" y="32689209"/>
            <a:ext cx="9673125" cy="9673125"/>
          </a:xfrm>
          <a:prstGeom prst="pie">
            <a:avLst>
              <a:gd name="adj1" fmla="val 7151737"/>
              <a:gd name="adj2" fmla="val 16163245"/>
            </a:avLst>
          </a:prstGeom>
          <a:solidFill>
            <a:srgbClr val="9EA5FC"/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52" name="Partial Circle 51">
            <a:extLst>
              <a:ext uri="{FF2B5EF4-FFF2-40B4-BE49-F238E27FC236}">
                <a16:creationId xmlns:a16="http://schemas.microsoft.com/office/drawing/2014/main" id="{956F23C6-AD9D-4C1F-80C7-EF4A8D8B5BCA}"/>
              </a:ext>
            </a:extLst>
          </p:cNvPr>
          <p:cNvSpPr/>
          <p:nvPr/>
        </p:nvSpPr>
        <p:spPr>
          <a:xfrm>
            <a:off x="14991627" y="32689209"/>
            <a:ext cx="9673125" cy="9673125"/>
          </a:xfrm>
          <a:prstGeom prst="pie">
            <a:avLst>
              <a:gd name="adj1" fmla="val 3216245"/>
              <a:gd name="adj2" fmla="val 7109191"/>
            </a:avLst>
          </a:prstGeom>
          <a:solidFill>
            <a:schemeClr val="bg2">
              <a:lumMod val="75000"/>
            </a:schemeClr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BC2DEE1-7AB5-4F06-BB90-F12741D3EB97}"/>
              </a:ext>
            </a:extLst>
          </p:cNvPr>
          <p:cNvSpPr/>
          <p:nvPr/>
        </p:nvSpPr>
        <p:spPr>
          <a:xfrm>
            <a:off x="8992075" y="24189800"/>
            <a:ext cx="9673125" cy="9673125"/>
          </a:xfrm>
          <a:prstGeom prst="ellipse">
            <a:avLst/>
          </a:prstGeom>
          <a:solidFill>
            <a:srgbClr val="F2A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88" name="Partial Circle 87">
            <a:extLst>
              <a:ext uri="{FF2B5EF4-FFF2-40B4-BE49-F238E27FC236}">
                <a16:creationId xmlns:a16="http://schemas.microsoft.com/office/drawing/2014/main" id="{FD0E2D57-D4EC-4EF6-BEE8-F3F9C99750CF}"/>
              </a:ext>
            </a:extLst>
          </p:cNvPr>
          <p:cNvSpPr/>
          <p:nvPr/>
        </p:nvSpPr>
        <p:spPr>
          <a:xfrm>
            <a:off x="8992075" y="24189795"/>
            <a:ext cx="9673125" cy="9673125"/>
          </a:xfrm>
          <a:prstGeom prst="pie">
            <a:avLst>
              <a:gd name="adj1" fmla="val 1052376"/>
              <a:gd name="adj2" fmla="val 16200000"/>
            </a:avLst>
          </a:prstGeom>
          <a:solidFill>
            <a:srgbClr val="636E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04DCBD4C-19CC-4746-8A47-8B1EDC460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083405" y="26822272"/>
            <a:ext cx="3509962" cy="3509962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E7A1E882-98A5-4EF9-9D68-9000308DA8C6}"/>
              </a:ext>
            </a:extLst>
          </p:cNvPr>
          <p:cNvSpPr/>
          <p:nvPr/>
        </p:nvSpPr>
        <p:spPr>
          <a:xfrm>
            <a:off x="21081530" y="24226342"/>
            <a:ext cx="9673125" cy="9673125"/>
          </a:xfrm>
          <a:prstGeom prst="ellipse">
            <a:avLst/>
          </a:prstGeom>
          <a:solidFill>
            <a:srgbClr val="F2A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/>
          </a:p>
        </p:txBody>
      </p:sp>
      <p:sp>
        <p:nvSpPr>
          <p:cNvPr id="92" name="Partial Circle 91">
            <a:extLst>
              <a:ext uri="{FF2B5EF4-FFF2-40B4-BE49-F238E27FC236}">
                <a16:creationId xmlns:a16="http://schemas.microsoft.com/office/drawing/2014/main" id="{6A4743B5-C20D-4883-B6A0-B8141D11DB58}"/>
              </a:ext>
            </a:extLst>
          </p:cNvPr>
          <p:cNvSpPr/>
          <p:nvPr/>
        </p:nvSpPr>
        <p:spPr>
          <a:xfrm>
            <a:off x="21081530" y="24226337"/>
            <a:ext cx="9673125" cy="9673125"/>
          </a:xfrm>
          <a:prstGeom prst="pie">
            <a:avLst>
              <a:gd name="adj1" fmla="val 4338826"/>
              <a:gd name="adj2" fmla="val 16200000"/>
            </a:avLst>
          </a:prstGeom>
          <a:solidFill>
            <a:srgbClr val="636E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sp>
        <p:nvSpPr>
          <p:cNvPr id="93" name="Partial Circle 92">
            <a:extLst>
              <a:ext uri="{FF2B5EF4-FFF2-40B4-BE49-F238E27FC236}">
                <a16:creationId xmlns:a16="http://schemas.microsoft.com/office/drawing/2014/main" id="{D533E51D-6F47-42B1-8562-AF528ED54420}"/>
              </a:ext>
            </a:extLst>
          </p:cNvPr>
          <p:cNvSpPr/>
          <p:nvPr/>
        </p:nvSpPr>
        <p:spPr>
          <a:xfrm>
            <a:off x="21081530" y="24226337"/>
            <a:ext cx="9673125" cy="9673125"/>
          </a:xfrm>
          <a:prstGeom prst="pie">
            <a:avLst>
              <a:gd name="adj1" fmla="val 16194257"/>
              <a:gd name="adj2" fmla="val 20959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6141">
              <a:solidFill>
                <a:schemeClr val="tx1"/>
              </a:solidFill>
            </a:endParaRP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1FA45A3C-F943-4FD9-BB3F-F6755ADA4E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4172862" y="26858814"/>
            <a:ext cx="3509962" cy="3509962"/>
          </a:xfrm>
          <a:prstGeom prst="rect">
            <a:avLst/>
          </a:prstGeom>
        </p:spPr>
      </p:pic>
      <p:sp>
        <p:nvSpPr>
          <p:cNvPr id="96" name="Partial Circle 95">
            <a:extLst>
              <a:ext uri="{FF2B5EF4-FFF2-40B4-BE49-F238E27FC236}">
                <a16:creationId xmlns:a16="http://schemas.microsoft.com/office/drawing/2014/main" id="{527994DD-A4E5-45B5-B0C8-DEE51EE9A953}"/>
              </a:ext>
            </a:extLst>
          </p:cNvPr>
          <p:cNvSpPr/>
          <p:nvPr/>
        </p:nvSpPr>
        <p:spPr>
          <a:xfrm>
            <a:off x="14991315" y="32689174"/>
            <a:ext cx="9673125" cy="9673125"/>
          </a:xfrm>
          <a:prstGeom prst="pie">
            <a:avLst>
              <a:gd name="adj1" fmla="val 20127587"/>
              <a:gd name="adj2" fmla="val 21556607"/>
            </a:avLst>
          </a:prstGeom>
          <a:pattFill prst="wdUpDiag">
            <a:fgClr>
              <a:srgbClr val="EF5538"/>
            </a:fgClr>
            <a:bgClr>
              <a:srgbClr val="F2A672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DCAD7765-76DF-45B6-8D75-AB65ED00466C}"/>
              </a:ext>
            </a:extLst>
          </p:cNvPr>
          <p:cNvSpPr/>
          <p:nvPr/>
        </p:nvSpPr>
        <p:spPr>
          <a:xfrm>
            <a:off x="14899699" y="32725716"/>
            <a:ext cx="9782853" cy="9595659"/>
          </a:xfrm>
          <a:prstGeom prst="donut">
            <a:avLst>
              <a:gd name="adj" fmla="val 22835"/>
            </a:avLst>
          </a:prstGeom>
          <a:solidFill>
            <a:srgbClr val="00CC96">
              <a:alpha val="88000"/>
            </a:srgbClr>
          </a:solidFill>
          <a:ln w="2540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solidFill>
                <a:schemeClr val="tx1"/>
              </a:solidFill>
            </a:endParaRP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C1358BF6-5E6D-46DF-959F-29E5EE941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368996" y="36217870"/>
            <a:ext cx="3509962" cy="3509962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E64AB8F0-DBB9-49BD-AE5F-831344042367}"/>
              </a:ext>
            </a:extLst>
          </p:cNvPr>
          <p:cNvSpPr/>
          <p:nvPr/>
        </p:nvSpPr>
        <p:spPr>
          <a:xfrm>
            <a:off x="17170400" y="34784812"/>
            <a:ext cx="5401376" cy="5400000"/>
          </a:xfrm>
          <a:prstGeom prst="ellipse">
            <a:avLst/>
          </a:prstGeom>
          <a:solidFill>
            <a:srgbClr val="7030A0">
              <a:alpha val="74000"/>
            </a:srgbClr>
          </a:solidFill>
          <a:ln w="209550" cmpd="sng">
            <a:solidFill>
              <a:srgbClr val="7030A0">
                <a:alpha val="44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00000"/>
                      <a:gd name="connsiteY0" fmla="*/ 2700000 h 5400000"/>
                      <a:gd name="connsiteX1" fmla="*/ 2700000 w 5400000"/>
                      <a:gd name="connsiteY1" fmla="*/ 0 h 5400000"/>
                      <a:gd name="connsiteX2" fmla="*/ 5400000 w 5400000"/>
                      <a:gd name="connsiteY2" fmla="*/ 2700000 h 5400000"/>
                      <a:gd name="connsiteX3" fmla="*/ 2700000 w 5400000"/>
                      <a:gd name="connsiteY3" fmla="*/ 5400000 h 5400000"/>
                      <a:gd name="connsiteX4" fmla="*/ 0 w 5400000"/>
                      <a:gd name="connsiteY4" fmla="*/ 2700000 h 540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0" h="5400000" fill="none" extrusionOk="0">
                        <a:moveTo>
                          <a:pt x="0" y="2700000"/>
                        </a:moveTo>
                        <a:cubicBezTo>
                          <a:pt x="92505" y="1219805"/>
                          <a:pt x="1301639" y="-190998"/>
                          <a:pt x="2700000" y="0"/>
                        </a:cubicBezTo>
                        <a:cubicBezTo>
                          <a:pt x="3847167" y="-52679"/>
                          <a:pt x="5273003" y="1328398"/>
                          <a:pt x="5400000" y="2700000"/>
                        </a:cubicBezTo>
                        <a:cubicBezTo>
                          <a:pt x="5395474" y="4148005"/>
                          <a:pt x="4083075" y="5550221"/>
                          <a:pt x="2700000" y="5400000"/>
                        </a:cubicBezTo>
                        <a:cubicBezTo>
                          <a:pt x="1515117" y="5571472"/>
                          <a:pt x="42554" y="4201400"/>
                          <a:pt x="0" y="2700000"/>
                        </a:cubicBezTo>
                        <a:close/>
                      </a:path>
                      <a:path w="5400000" h="5400000" stroke="0" extrusionOk="0">
                        <a:moveTo>
                          <a:pt x="0" y="2700000"/>
                        </a:moveTo>
                        <a:cubicBezTo>
                          <a:pt x="-147095" y="1118099"/>
                          <a:pt x="1070754" y="51822"/>
                          <a:pt x="2700000" y="0"/>
                        </a:cubicBezTo>
                        <a:cubicBezTo>
                          <a:pt x="4315265" y="26125"/>
                          <a:pt x="5249907" y="1213604"/>
                          <a:pt x="5400000" y="2700000"/>
                        </a:cubicBezTo>
                        <a:cubicBezTo>
                          <a:pt x="5302448" y="4286434"/>
                          <a:pt x="4155438" y="5597498"/>
                          <a:pt x="2700000" y="5400000"/>
                        </a:cubicBezTo>
                        <a:cubicBezTo>
                          <a:pt x="1169343" y="5378395"/>
                          <a:pt x="312580" y="4340522"/>
                          <a:pt x="0" y="270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0" name="Partial Circle 119">
            <a:extLst>
              <a:ext uri="{FF2B5EF4-FFF2-40B4-BE49-F238E27FC236}">
                <a16:creationId xmlns:a16="http://schemas.microsoft.com/office/drawing/2014/main" id="{8DA6FD0D-579E-4452-8517-286FBE142D00}"/>
              </a:ext>
            </a:extLst>
          </p:cNvPr>
          <p:cNvSpPr/>
          <p:nvPr/>
        </p:nvSpPr>
        <p:spPr>
          <a:xfrm>
            <a:off x="15079415" y="32611698"/>
            <a:ext cx="9782853" cy="9787143"/>
          </a:xfrm>
          <a:prstGeom prst="pie">
            <a:avLst>
              <a:gd name="adj1" fmla="val 16170572"/>
              <a:gd name="adj2" fmla="val 2001411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121" name="Partial Circle 120">
            <a:extLst>
              <a:ext uri="{FF2B5EF4-FFF2-40B4-BE49-F238E27FC236}">
                <a16:creationId xmlns:a16="http://schemas.microsoft.com/office/drawing/2014/main" id="{4DDED452-C1C1-44DB-B4E4-EDA41DF9E562}"/>
              </a:ext>
            </a:extLst>
          </p:cNvPr>
          <p:cNvSpPr/>
          <p:nvPr/>
        </p:nvSpPr>
        <p:spPr>
          <a:xfrm>
            <a:off x="15027425" y="32627754"/>
            <a:ext cx="9782853" cy="9750621"/>
          </a:xfrm>
          <a:prstGeom prst="pie">
            <a:avLst>
              <a:gd name="adj1" fmla="val 20103154"/>
              <a:gd name="adj2" fmla="val 3189342"/>
            </a:avLst>
          </a:prstGeom>
          <a:solidFill>
            <a:srgbClr val="F2A67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122" name="Partial Circle 121">
            <a:extLst>
              <a:ext uri="{FF2B5EF4-FFF2-40B4-BE49-F238E27FC236}">
                <a16:creationId xmlns:a16="http://schemas.microsoft.com/office/drawing/2014/main" id="{02C5AFBB-5E7A-47F2-9274-535FE6D8B182}"/>
              </a:ext>
            </a:extLst>
          </p:cNvPr>
          <p:cNvSpPr/>
          <p:nvPr/>
        </p:nvSpPr>
        <p:spPr>
          <a:xfrm>
            <a:off x="15064132" y="32689174"/>
            <a:ext cx="9673125" cy="9673125"/>
          </a:xfrm>
          <a:prstGeom prst="pie">
            <a:avLst>
              <a:gd name="adj1" fmla="val 3162659"/>
              <a:gd name="adj2" fmla="val 4552026"/>
            </a:avLst>
          </a:prstGeom>
          <a:pattFill prst="wdUpDiag">
            <a:fgClr>
              <a:srgbClr val="EF5538"/>
            </a:fgClr>
            <a:bgClr>
              <a:schemeClr val="bg2">
                <a:lumMod val="50000"/>
              </a:schemeClr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123" name="Partial Circle 122">
            <a:extLst>
              <a:ext uri="{FF2B5EF4-FFF2-40B4-BE49-F238E27FC236}">
                <a16:creationId xmlns:a16="http://schemas.microsoft.com/office/drawing/2014/main" id="{FF9E8EC5-14E5-459C-888D-DFEF0914296C}"/>
              </a:ext>
            </a:extLst>
          </p:cNvPr>
          <p:cNvSpPr/>
          <p:nvPr/>
        </p:nvSpPr>
        <p:spPr>
          <a:xfrm>
            <a:off x="15057468" y="32627754"/>
            <a:ext cx="9768093" cy="9750621"/>
          </a:xfrm>
          <a:prstGeom prst="pie">
            <a:avLst>
              <a:gd name="adj1" fmla="val 20030688"/>
              <a:gd name="adj2" fmla="val 20860593"/>
            </a:avLst>
          </a:prstGeom>
          <a:pattFill prst="wdUpDiag">
            <a:fgClr>
              <a:srgbClr val="EF5538"/>
            </a:fgClr>
            <a:bgClr>
              <a:srgbClr val="F2A672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F199BE1E-FB1F-4D3F-B04F-CA13CB08B5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7340673" y="40117344"/>
            <a:ext cx="1086360" cy="1086360"/>
          </a:xfrm>
          <a:prstGeom prst="rect">
            <a:avLst/>
          </a:prstGeom>
        </p:spPr>
      </p:pic>
      <p:sp>
        <p:nvSpPr>
          <p:cNvPr id="126" name="Partial Circle 125">
            <a:extLst>
              <a:ext uri="{FF2B5EF4-FFF2-40B4-BE49-F238E27FC236}">
                <a16:creationId xmlns:a16="http://schemas.microsoft.com/office/drawing/2014/main" id="{EB0714D5-18C9-4D38-B296-BFFA81F6BB54}"/>
              </a:ext>
            </a:extLst>
          </p:cNvPr>
          <p:cNvSpPr/>
          <p:nvPr/>
        </p:nvSpPr>
        <p:spPr>
          <a:xfrm>
            <a:off x="15057469" y="32666503"/>
            <a:ext cx="9673125" cy="9673125"/>
          </a:xfrm>
          <a:prstGeom prst="pie">
            <a:avLst>
              <a:gd name="adj1" fmla="val 13910711"/>
              <a:gd name="adj2" fmla="val 16200000"/>
            </a:avLst>
          </a:prstGeom>
          <a:pattFill prst="wdUpDiag">
            <a:fgClr>
              <a:srgbClr val="EF5538"/>
            </a:fgClr>
            <a:bgClr>
              <a:srgbClr val="9EA5FC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133" name="Partial Circle 132">
            <a:extLst>
              <a:ext uri="{FF2B5EF4-FFF2-40B4-BE49-F238E27FC236}">
                <a16:creationId xmlns:a16="http://schemas.microsoft.com/office/drawing/2014/main" id="{E5889F32-4619-47D0-A633-1C87B50D8C43}"/>
              </a:ext>
            </a:extLst>
          </p:cNvPr>
          <p:cNvSpPr/>
          <p:nvPr/>
        </p:nvSpPr>
        <p:spPr>
          <a:xfrm>
            <a:off x="15006075" y="32648239"/>
            <a:ext cx="9768093" cy="9750621"/>
          </a:xfrm>
          <a:prstGeom prst="pie">
            <a:avLst>
              <a:gd name="adj1" fmla="val 20843427"/>
              <a:gd name="adj2" fmla="val 3135660"/>
            </a:avLst>
          </a:prstGeom>
          <a:solidFill>
            <a:srgbClr val="00CC96">
              <a:alpha val="72000"/>
            </a:srgbClr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128" name="Partial Circle 127">
            <a:extLst>
              <a:ext uri="{FF2B5EF4-FFF2-40B4-BE49-F238E27FC236}">
                <a16:creationId xmlns:a16="http://schemas.microsoft.com/office/drawing/2014/main" id="{4B7D8C37-BCC3-416E-AA99-1935F0BB9E6D}"/>
              </a:ext>
            </a:extLst>
          </p:cNvPr>
          <p:cNvSpPr/>
          <p:nvPr/>
        </p:nvSpPr>
        <p:spPr>
          <a:xfrm>
            <a:off x="17627192" y="35043791"/>
            <a:ext cx="4571623" cy="4890946"/>
          </a:xfrm>
          <a:prstGeom prst="pie">
            <a:avLst>
              <a:gd name="adj1" fmla="val 20864621"/>
              <a:gd name="adj2" fmla="val 3201304"/>
            </a:avLst>
          </a:prstGeom>
          <a:solidFill>
            <a:srgbClr val="7030A0">
              <a:alpha val="76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D8511A5E-C0EF-47D4-97F2-4A2FB31691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0262643" y="37229390"/>
            <a:ext cx="1123431" cy="1123431"/>
          </a:xfrm>
          <a:prstGeom prst="rect">
            <a:avLst/>
          </a:prstGeom>
        </p:spPr>
      </p:pic>
      <p:pic>
        <p:nvPicPr>
          <p:cNvPr id="134" name="Graphic 133">
            <a:extLst>
              <a:ext uri="{FF2B5EF4-FFF2-40B4-BE49-F238E27FC236}">
                <a16:creationId xmlns:a16="http://schemas.microsoft.com/office/drawing/2014/main" id="{F174E723-17B6-4C80-A9E2-78CC9F434B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2930678" y="38365004"/>
            <a:ext cx="1086360" cy="1086360"/>
          </a:xfrm>
          <a:prstGeom prst="rect">
            <a:avLst/>
          </a:prstGeom>
        </p:spPr>
      </p:pic>
      <p:pic>
        <p:nvPicPr>
          <p:cNvPr id="135" name="Graphic 134">
            <a:extLst>
              <a:ext uri="{FF2B5EF4-FFF2-40B4-BE49-F238E27FC236}">
                <a16:creationId xmlns:a16="http://schemas.microsoft.com/office/drawing/2014/main" id="{497FAA24-938A-4D04-BBEF-A5D5848B99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8427033" y="37784753"/>
            <a:ext cx="1123431" cy="1123431"/>
          </a:xfrm>
          <a:prstGeom prst="rect">
            <a:avLst/>
          </a:prstGeom>
        </p:spPr>
      </p:pic>
      <p:sp>
        <p:nvSpPr>
          <p:cNvPr id="137" name="Oval 136">
            <a:extLst>
              <a:ext uri="{FF2B5EF4-FFF2-40B4-BE49-F238E27FC236}">
                <a16:creationId xmlns:a16="http://schemas.microsoft.com/office/drawing/2014/main" id="{9197F50B-116B-4C7B-B528-C972347A8C8A}"/>
              </a:ext>
            </a:extLst>
          </p:cNvPr>
          <p:cNvSpPr/>
          <p:nvPr/>
        </p:nvSpPr>
        <p:spPr>
          <a:xfrm>
            <a:off x="3706675" y="33255585"/>
            <a:ext cx="9673125" cy="9673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/>
          </a:p>
        </p:txBody>
      </p:sp>
      <p:sp>
        <p:nvSpPr>
          <p:cNvPr id="138" name="Partial Circle 137">
            <a:extLst>
              <a:ext uri="{FF2B5EF4-FFF2-40B4-BE49-F238E27FC236}">
                <a16:creationId xmlns:a16="http://schemas.microsoft.com/office/drawing/2014/main" id="{A04B6BCD-DB5C-49B9-9ECD-A75C138779A4}"/>
              </a:ext>
            </a:extLst>
          </p:cNvPr>
          <p:cNvSpPr/>
          <p:nvPr/>
        </p:nvSpPr>
        <p:spPr>
          <a:xfrm>
            <a:off x="3662784" y="33255600"/>
            <a:ext cx="9673125" cy="9673125"/>
          </a:xfrm>
          <a:prstGeom prst="pie">
            <a:avLst>
              <a:gd name="adj1" fmla="val 7151737"/>
              <a:gd name="adj2" fmla="val 16163245"/>
            </a:avLst>
          </a:prstGeom>
          <a:solidFill>
            <a:srgbClr val="9EA5FC"/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139" name="Partial Circle 138">
            <a:extLst>
              <a:ext uri="{FF2B5EF4-FFF2-40B4-BE49-F238E27FC236}">
                <a16:creationId xmlns:a16="http://schemas.microsoft.com/office/drawing/2014/main" id="{DC21B23D-1C26-4413-A612-A2A327F18831}"/>
              </a:ext>
            </a:extLst>
          </p:cNvPr>
          <p:cNvSpPr/>
          <p:nvPr/>
        </p:nvSpPr>
        <p:spPr>
          <a:xfrm>
            <a:off x="3662466" y="33255585"/>
            <a:ext cx="9673125" cy="9673125"/>
          </a:xfrm>
          <a:prstGeom prst="pie">
            <a:avLst>
              <a:gd name="adj1" fmla="val 20103154"/>
              <a:gd name="adj2" fmla="val 3189342"/>
            </a:avLst>
          </a:prstGeom>
          <a:solidFill>
            <a:srgbClr val="F2A67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140" name="Partial Circle 139">
            <a:extLst>
              <a:ext uri="{FF2B5EF4-FFF2-40B4-BE49-F238E27FC236}">
                <a16:creationId xmlns:a16="http://schemas.microsoft.com/office/drawing/2014/main" id="{BF715E05-19A3-4EDB-ACBC-5758DDD5BF82}"/>
              </a:ext>
            </a:extLst>
          </p:cNvPr>
          <p:cNvSpPr/>
          <p:nvPr/>
        </p:nvSpPr>
        <p:spPr>
          <a:xfrm>
            <a:off x="3662778" y="33255600"/>
            <a:ext cx="9673125" cy="9673125"/>
          </a:xfrm>
          <a:prstGeom prst="pie">
            <a:avLst>
              <a:gd name="adj1" fmla="val 3216245"/>
              <a:gd name="adj2" fmla="val 7109191"/>
            </a:avLst>
          </a:prstGeom>
          <a:solidFill>
            <a:schemeClr val="accent1">
              <a:lumMod val="75000"/>
            </a:schemeClr>
          </a:solidFill>
          <a:ln w="76200">
            <a:solidFill>
              <a:srgbClr val="63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141" name="Partial Circle 140">
            <a:extLst>
              <a:ext uri="{FF2B5EF4-FFF2-40B4-BE49-F238E27FC236}">
                <a16:creationId xmlns:a16="http://schemas.microsoft.com/office/drawing/2014/main" id="{95A23455-E0CE-4FB5-9BA5-8FD02B1FDE36}"/>
              </a:ext>
            </a:extLst>
          </p:cNvPr>
          <p:cNvSpPr/>
          <p:nvPr/>
        </p:nvSpPr>
        <p:spPr>
          <a:xfrm>
            <a:off x="3706675" y="33255585"/>
            <a:ext cx="9673125" cy="9673125"/>
          </a:xfrm>
          <a:prstGeom prst="pie">
            <a:avLst>
              <a:gd name="adj1" fmla="val 13910711"/>
              <a:gd name="adj2" fmla="val 16200000"/>
            </a:avLst>
          </a:prstGeom>
          <a:pattFill prst="wdUpDiag">
            <a:fgClr>
              <a:srgbClr val="EF5538"/>
            </a:fgClr>
            <a:bgClr>
              <a:srgbClr val="9EA5FC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142" name="Partial Circle 141">
            <a:extLst>
              <a:ext uri="{FF2B5EF4-FFF2-40B4-BE49-F238E27FC236}">
                <a16:creationId xmlns:a16="http://schemas.microsoft.com/office/drawing/2014/main" id="{FF47A621-4720-481D-973F-6738B10248DF}"/>
              </a:ext>
            </a:extLst>
          </p:cNvPr>
          <p:cNvSpPr/>
          <p:nvPr/>
        </p:nvSpPr>
        <p:spPr>
          <a:xfrm>
            <a:off x="3662466" y="33255576"/>
            <a:ext cx="9673125" cy="9673125"/>
          </a:xfrm>
          <a:prstGeom prst="pie">
            <a:avLst>
              <a:gd name="adj1" fmla="val 3252936"/>
              <a:gd name="adj2" fmla="val 4552026"/>
            </a:avLst>
          </a:prstGeom>
          <a:pattFill prst="wdUpDiag">
            <a:fgClr>
              <a:srgbClr val="EF5538"/>
            </a:fgClr>
            <a:bgClr>
              <a:schemeClr val="accent5">
                <a:lumMod val="75000"/>
              </a:schemeClr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sp>
        <p:nvSpPr>
          <p:cNvPr id="143" name="Partial Circle 142">
            <a:extLst>
              <a:ext uri="{FF2B5EF4-FFF2-40B4-BE49-F238E27FC236}">
                <a16:creationId xmlns:a16="http://schemas.microsoft.com/office/drawing/2014/main" id="{E7A39836-993D-4FEF-9178-00931ABF00A1}"/>
              </a:ext>
            </a:extLst>
          </p:cNvPr>
          <p:cNvSpPr/>
          <p:nvPr/>
        </p:nvSpPr>
        <p:spPr>
          <a:xfrm>
            <a:off x="3662466" y="33255565"/>
            <a:ext cx="9673125" cy="9673125"/>
          </a:xfrm>
          <a:prstGeom prst="pie">
            <a:avLst>
              <a:gd name="adj1" fmla="val 20127587"/>
              <a:gd name="adj2" fmla="val 21028307"/>
            </a:avLst>
          </a:prstGeom>
          <a:pattFill prst="wdUpDiag">
            <a:fgClr>
              <a:srgbClr val="EF5538"/>
            </a:fgClr>
            <a:bgClr>
              <a:srgbClr val="F2A672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6113">
              <a:solidFill>
                <a:schemeClr val="tx1"/>
              </a:solidFill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64AA50E3-C821-44F9-9F1B-03D8689D15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754119" y="35888072"/>
            <a:ext cx="3509962" cy="350996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77D7370-9C53-4A03-875B-050B2F5D3847}"/>
              </a:ext>
            </a:extLst>
          </p:cNvPr>
          <p:cNvGrpSpPr/>
          <p:nvPr/>
        </p:nvGrpSpPr>
        <p:grpSpPr>
          <a:xfrm>
            <a:off x="5765791" y="36053843"/>
            <a:ext cx="5210640" cy="4923720"/>
            <a:chOff x="5765791" y="36053843"/>
            <a:chExt cx="5210640" cy="49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F84AB8-284A-462C-B1E9-C4F5ACC2D7FF}"/>
                    </a:ext>
                  </a:extLst>
                </p14:cNvPr>
                <p14:cNvContentPartPr/>
                <p14:nvPr/>
              </p14:nvContentPartPr>
              <p14:xfrm>
                <a:off x="5765791" y="36053843"/>
                <a:ext cx="3497760" cy="492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F84AB8-284A-462C-B1E9-C4F5ACC2D7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57151" y="36044843"/>
                  <a:ext cx="3515400" cy="49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651945E-A9B4-44BA-8DC3-FAC0AC79D46A}"/>
                    </a:ext>
                  </a:extLst>
                </p14:cNvPr>
                <p14:cNvContentPartPr/>
                <p14:nvPr/>
              </p14:nvContentPartPr>
              <p14:xfrm>
                <a:off x="10079671" y="37826843"/>
                <a:ext cx="896760" cy="2190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651945E-A9B4-44BA-8DC3-FAC0AC79D4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71031" y="37818203"/>
                  <a:ext cx="914400" cy="220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950819-4AD1-4C7C-8BFB-00D431A8FE3B}"/>
                  </a:ext>
                </a:extLst>
              </p14:cNvPr>
              <p14:cNvContentPartPr/>
              <p14:nvPr/>
            </p14:nvContentPartPr>
            <p14:xfrm>
              <a:off x="18963751" y="3835676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950819-4AD1-4C7C-8BFB-00D431A8FE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954751" y="383477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DE7D51-8C67-4D0F-996F-23913B95A578}"/>
                  </a:ext>
                </a:extLst>
              </p14:cNvPr>
              <p14:cNvContentPartPr/>
              <p14:nvPr/>
            </p14:nvContentPartPr>
            <p14:xfrm>
              <a:off x="18891391" y="385158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DE7D51-8C67-4D0F-996F-23913B95A5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882751" y="385068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77C0C6-85CA-4243-BD6F-655884968362}"/>
                  </a:ext>
                </a:extLst>
              </p14:cNvPr>
              <p14:cNvContentPartPr/>
              <p14:nvPr/>
            </p14:nvContentPartPr>
            <p14:xfrm>
              <a:off x="19098751" y="3851588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77C0C6-85CA-4243-BD6F-65588496836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090111" y="385068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6F324E0-5F5C-4E2D-B7C1-18E6CBEE5C69}"/>
                  </a:ext>
                </a:extLst>
              </p14:cNvPr>
              <p14:cNvContentPartPr/>
              <p14:nvPr/>
            </p14:nvContentPartPr>
            <p14:xfrm>
              <a:off x="18518071" y="3803060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F324E0-5F5C-4E2D-B7C1-18E6CBEE5C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509431" y="380216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8512A88-CE35-41EC-894C-0DE4C57CD67F}"/>
                  </a:ext>
                </a:extLst>
              </p14:cNvPr>
              <p14:cNvContentPartPr/>
              <p14:nvPr/>
            </p14:nvContentPartPr>
            <p14:xfrm>
              <a:off x="18780151" y="3836468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8512A88-CE35-41EC-894C-0DE4C57CD67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771511" y="3835604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381D19E-D564-4C10-A771-3C18C37EEA39}"/>
              </a:ext>
            </a:extLst>
          </p:cNvPr>
          <p:cNvGrpSpPr/>
          <p:nvPr/>
        </p:nvGrpSpPr>
        <p:grpSpPr>
          <a:xfrm>
            <a:off x="18891391" y="38714243"/>
            <a:ext cx="360" cy="360"/>
            <a:chOff x="18891391" y="3871424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7F04CD-D074-4554-9836-CD9DDB1449C0}"/>
                    </a:ext>
                  </a:extLst>
                </p14:cNvPr>
                <p14:cNvContentPartPr/>
                <p14:nvPr/>
              </p14:nvContentPartPr>
              <p14:xfrm>
                <a:off x="18891391" y="38714243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7F04CD-D074-4554-9836-CD9DDB1449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82751" y="387052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974B67-E897-4A42-8502-817E06873568}"/>
                    </a:ext>
                  </a:extLst>
                </p14:cNvPr>
                <p14:cNvContentPartPr/>
                <p14:nvPr/>
              </p14:nvContentPartPr>
              <p14:xfrm>
                <a:off x="18891391" y="38714243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974B67-E897-4A42-8502-817E0687356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82751" y="387052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24E219E-88CD-425A-B236-FFBDB9A9B635}"/>
                  </a:ext>
                </a:extLst>
              </p14:cNvPr>
              <p14:cNvContentPartPr/>
              <p14:nvPr/>
            </p14:nvContentPartPr>
            <p14:xfrm>
              <a:off x="18406831" y="3786356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4E219E-88CD-425A-B236-FFBDB9A9B6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398191" y="3785492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6" name="Graphic 145">
            <a:extLst>
              <a:ext uri="{FF2B5EF4-FFF2-40B4-BE49-F238E27FC236}">
                <a16:creationId xmlns:a16="http://schemas.microsoft.com/office/drawing/2014/main" id="{BB7AEBD8-0ACC-4DD5-A2D5-D98F580373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6287345" y="37874801"/>
            <a:ext cx="1123431" cy="1123431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F720695D-1DF4-4897-A146-E4F2856FE65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4301716" y="37972523"/>
            <a:ext cx="1086360" cy="108636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11E57512-DF37-4533-B526-AA8F9BC186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9607424" y="38092127"/>
            <a:ext cx="1123431" cy="1123431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4AF24F79-A840-4BD6-A55C-F2DEC2C1952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11612831" y="38030603"/>
            <a:ext cx="1086360" cy="10863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1755823-10AA-485B-ACC8-5D5EF34A81AF}"/>
                  </a:ext>
                </a:extLst>
              </p14:cNvPr>
              <p14:cNvContentPartPr/>
              <p14:nvPr/>
            </p14:nvContentPartPr>
            <p14:xfrm>
              <a:off x="5858577" y="35884722"/>
              <a:ext cx="3028680" cy="5130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1755823-10AA-485B-ACC8-5D5EF34A81A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40937" y="35867082"/>
                <a:ext cx="3064320" cy="51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36161C7-E84E-41B9-B2A3-ECE1ACC87028}"/>
                  </a:ext>
                </a:extLst>
              </p14:cNvPr>
              <p14:cNvContentPartPr/>
              <p14:nvPr/>
            </p14:nvContentPartPr>
            <p14:xfrm>
              <a:off x="5112297" y="4232404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36161C7-E84E-41B9-B2A3-ECE1ACC8702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049297" y="4226140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EBE427A-AAB0-48DD-A2F6-5533E1F13811}"/>
                  </a:ext>
                </a:extLst>
              </p14:cNvPr>
              <p14:cNvContentPartPr/>
              <p14:nvPr/>
            </p14:nvContentPartPr>
            <p14:xfrm>
              <a:off x="5919777" y="35884722"/>
              <a:ext cx="3326040" cy="5118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EBE427A-AAB0-48DD-A2F6-5533E1F1381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56777" y="35822082"/>
                <a:ext cx="3451680" cy="52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1CFEF4A-8E8C-4803-9488-0E09F811A047}"/>
                  </a:ext>
                </a:extLst>
              </p14:cNvPr>
              <p14:cNvContentPartPr/>
              <p14:nvPr/>
            </p14:nvContentPartPr>
            <p14:xfrm>
              <a:off x="10089657" y="37686882"/>
              <a:ext cx="1089720" cy="2330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1CFEF4A-8E8C-4803-9488-0E09F811A04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26657" y="37624242"/>
                <a:ext cx="1215360" cy="24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C4B0D74-65DD-4E8C-96F8-F4B717EB1FC4}"/>
                  </a:ext>
                </a:extLst>
              </p14:cNvPr>
              <p14:cNvContentPartPr/>
              <p14:nvPr/>
            </p14:nvContentPartPr>
            <p14:xfrm>
              <a:off x="5732577" y="35730282"/>
              <a:ext cx="3668040" cy="549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C4B0D74-65DD-4E8C-96F8-F4B717EB1FC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669577" y="35667642"/>
                <a:ext cx="3793680" cy="56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87B62F3-F806-4671-8B4C-EC098EACF9E7}"/>
                  </a:ext>
                </a:extLst>
              </p14:cNvPr>
              <p14:cNvContentPartPr/>
              <p14:nvPr/>
            </p14:nvContentPartPr>
            <p14:xfrm>
              <a:off x="19697697" y="41653002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87B62F3-F806-4671-8B4C-EC098EACF9E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9635057" y="4159036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8CA4D2-6F47-49D7-BFD1-F91E614B8376}"/>
                  </a:ext>
                </a:extLst>
              </p14:cNvPr>
              <p14:cNvContentPartPr/>
              <p14:nvPr/>
            </p14:nvContentPartPr>
            <p14:xfrm>
              <a:off x="18495297" y="34431042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8CA4D2-6F47-49D7-BFD1-F91E614B837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8432297" y="34368402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43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29394</TotalTime>
  <Words>630</Words>
  <Application>Microsoft Office PowerPoint</Application>
  <PresentationFormat>Custom</PresentationFormat>
  <Paragraphs>174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Abadi Extra Light</vt:lpstr>
      <vt:lpstr>Arial</vt:lpstr>
      <vt:lpstr>Calibri</vt:lpstr>
      <vt:lpstr>Calibri Light</vt:lpstr>
      <vt:lpstr>Cambria Math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SMILOVIC Mikhail</dc:creator>
  <cp:lastModifiedBy>SMILOVIC Mikhail</cp:lastModifiedBy>
  <cp:revision>36</cp:revision>
  <dcterms:created xsi:type="dcterms:W3CDTF">2020-06-26T09:20:33Z</dcterms:created>
  <dcterms:modified xsi:type="dcterms:W3CDTF">2020-10-03T06:34:41Z</dcterms:modified>
</cp:coreProperties>
</file>