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B480D-8AB1-E76E-FDD0-A719CD6D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8BD9E7-96BE-DAEE-7DF8-168BB9EB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0DE21-8374-962E-527D-786D8F2D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EB616-FFC4-8EE8-9E77-E674AB4C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2E6CD-2241-D625-10A0-60111A8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07442-089A-092D-1A8A-1895820E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B5BE64-0362-6C3F-A303-043B1BAA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8AE05-2DAD-853C-8F29-65F9D8F5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90A11-8119-92E8-AA02-45D88CB6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84BFD-5D75-007E-3C0C-743EEC26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08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23E6E1-880F-A921-1DB8-4C2DCD29C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029AD5-4DE4-6D72-C7E0-3D635494D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F162B-23F6-20F9-B23B-329690FB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8D126-16C0-3300-32E1-82FE96EC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8B513-80CD-E1AE-EC32-0864E22D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2728E-4C74-661B-6546-15F4543F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8C858-1201-43C2-F05A-45F35FD3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00E0EE-0498-AFB0-3AAB-818CCBD8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7E43C-9507-1177-C5E5-BCB9FE52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08155-CBBC-54BA-E85B-C872A0AD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9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1B126-116D-FC8C-CC4E-48D4A620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FE6503-76C6-C42A-273F-257B6FE6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0B685-1EC3-A2BD-EA0F-65BC653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35881F-48C6-CBE1-5411-6EC81BC3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6819D-3FB4-870B-296C-0CC8A3CC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D0BB0-476D-DD73-69C1-ADB21C6F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2D169-6F12-BFF1-2DED-E24CF4031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364B08-A0A0-927E-E92B-20BFC76A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DD2034-5913-FBE9-6B89-87D92F91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332B23-1C28-08A4-6571-A71DBE80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3299C-2EAD-3759-A376-46E45276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2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77546-A4BF-CF46-153F-C6FDE5FA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6EB50-47FD-0A14-A1D1-69B1E545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FAFA1D-FCB9-06CD-0ED9-1DB26C2C7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C10EA-29C4-0FEE-F7FD-3696DC07F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64F7D6-C5AC-642D-6C49-A677E5343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FA090F-8B65-F4CF-887B-FE4487AA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94FB95-2C0F-04E2-A314-66304517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83CA0B-B38F-25FD-CA2B-BAF32D1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0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BCAF3-068E-89FF-7665-BB176DE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D13904-A5BF-52BF-DFA3-7C7C7B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6548E5-E4FE-806F-8F99-5BB58AD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698FDA-D83E-294C-4DA6-C43791F0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9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2F950-F6FB-20B6-B3D6-AE82C276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D7A703-FE5B-D52B-FAC8-D1406B0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AB8F0F-D686-1EC9-2B5C-6B0450E3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3212E-8C55-8937-01E7-C162A797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F7C68-FF8D-7C59-AB09-608CB3E1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BE3E22-67F8-F1E7-1E88-FB61B41C1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8D7611-F6AA-8F83-D7E4-931A328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240C2E-7CA7-5AA9-5A6E-0B16AD51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D1D74F-FD41-340A-9113-A8F45F4E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1B803-3398-2958-92F9-7C519F7C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EB4BE6-74CC-D2A3-AFCF-AA13230B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3FE5B-3711-ADB6-94C4-7EDFC1AA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CB7147-AD47-049A-40B2-0E046AA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E5CC5-C983-F906-3412-8598237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32E35E-0256-FBCC-2908-3C74B704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3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B915B-ED2A-A062-BEFB-02856131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B162FD-464F-BF41-EEDE-05D5C944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36716-7A10-9734-E7F3-906E11BF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D498-AD8D-8444-96D3-627A67A002B9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49124-9467-E227-AC9B-275492D01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9E6E9F-6938-DF95-B003-95DA6951D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1E06-F61E-9645-9579-61BAD2A0B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2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FE7BF-3DCB-BDCB-D66A-ACA55C990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Music genre prediction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89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994D4E-E258-66F0-58F5-48B6F361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70" y="156313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вывода видно, что существует несколько пар признаков с высокой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мультиколлинеарностью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определенной с использованием корреляции по методу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phik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Каждая строка в выводе представляет собой пару признаков, которые имеют высокую корреляцию между собой.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Например, если взять первую строку "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popularity and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music_genre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have high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phik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correlation.",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означает, что признаки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popularity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music_genre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имеют высокую корреляцию по методу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phik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дальше уделяли внимание признакам с высокой корреляцией, так как было опасение, что они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могут вносить смещения в модели.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10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83392-7C70-D03E-564C-563627C9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Выбор и обучение моделей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4B7859-BDCC-5E6A-E72E-CE280F66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14" y="790206"/>
            <a:ext cx="9715041" cy="55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BB539B-1F13-D644-FF88-05C6A2F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2" y="156313"/>
            <a:ext cx="10515600" cy="435133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Создали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pipeline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обработки признаков и обучения трех моделей: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RandomForest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SVM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LogisticRegression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коде использовался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RandomizedSearchCV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поиска лучших параметров для каждой модели и вывода результаты. Метрика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f1_micro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использовалась для оценки качества моделей.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Выполнили преобразования для числовых и категориальных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признаков.Выполняли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замену пропущенных значений средним и стандартизацию числовых признаков, а для категориальных заменяли пропущенные значения наиболее часто встречающимся и применяли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one-hot encoding.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помощью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ColumnTransformer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объединили эти преобразования.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8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D3458E-80C7-A557-6A78-6290E767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7" y="124415"/>
            <a:ext cx="11601892" cy="628701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Значение метрики 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F1_micro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лучшие параметры для моделей:</a:t>
            </a:r>
          </a:p>
          <a:p>
            <a:pPr algn="l"/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RandomForest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F1_micro: 0.54225</a:t>
            </a:r>
          </a:p>
          <a:p>
            <a:pPr algn="l"/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parameters for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RandomForest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n_estimators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100,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min_samples_split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10,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min_samples_leaf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4,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max_depth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15}</a:t>
            </a:r>
          </a:p>
          <a:p>
            <a:pPr algn="l"/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SVM: F1_micro: 0.538625</a:t>
            </a:r>
          </a:p>
          <a:p>
            <a:pPr algn="l"/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parameters for SVM: {'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classifier__kernel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rbf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classifier__gamma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0.1,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classifier__C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1}</a:t>
            </a:r>
          </a:p>
          <a:p>
            <a:pPr algn="l"/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LogisticRegression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F1_micro: 0.421125</a:t>
            </a:r>
          </a:p>
          <a:p>
            <a:pPr algn="l"/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Best parameters for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LogisticRegression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classifier__solver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liblinear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classifier__penalty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'l2',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max_iter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100,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classifier__C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0.1}</a:t>
            </a:r>
          </a:p>
          <a:p>
            <a:pPr marL="0" indent="0" algn="l">
              <a:buNone/>
            </a:pP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Лучшее значение метрики 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F1_micro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можно сказать, что достигнуто моделями 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SVM 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 </a:t>
            </a:r>
            <a:r>
              <a:rPr lang="en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RandomForest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поэтому выбрали их для финальной оценки.</a:t>
            </a:r>
          </a:p>
        </p:txBody>
      </p:sp>
    </p:spTree>
    <p:extLst>
      <p:ext uri="{BB962C8B-B14F-4D97-AF65-F5344CB8AC3E}">
        <p14:creationId xmlns:p14="http://schemas.microsoft.com/office/powerpoint/2010/main" val="2485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983F5D-5D7D-3F32-9D23-84237768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8" y="81885"/>
            <a:ext cx="11835809" cy="653156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Итоговые оценки и выбор лучшей модели:</a:t>
            </a: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На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Kaggle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модель 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SVM 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дала значение в 0.5228 с лучшими параметрами {'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classifier__kernel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rbf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classifier__gamma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0.01,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classifier__C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10},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 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RandomForest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лучшими параметрами {'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n_estimators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100,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min_samples_split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10,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min_samples_leaf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4,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max_depth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15} - 0.5436,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поэтому было принято решение дальше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поперебирать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модели с целью улучшения значения.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Получили, что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F1_micro: 0.57925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лучшими параметрами для 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CatBoost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learning_rate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0.1,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classifier__iterations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300, '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classifier__depth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6}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Получили, что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F1_micro: 0.571125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лучшими параметрами для 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XGBoost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n_estimators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200,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max_depth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4,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learning_rate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0.1}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Получили, что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F1_micro: 0.569875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лучшими параметрами для 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LightGBM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{'classifier__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n_estimators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300,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max_depth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4, 'classifier__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learning_rate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': 0.05}</a:t>
            </a:r>
            <a:b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модели </a:t>
            </a:r>
            <a:r>
              <a:rPr lang="en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CatBoost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лучшими параметрами на 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Kaggle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составила 0.5732, из всех опробованных моделей это лучший результат. Так что оставили эту модель с ее лучшими параметрами как финальную.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33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8F790-B954-15A3-C406-70A1BE1F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8330" cy="1261656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Анализ важности признаков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F481B-393F-CF3C-523E-18B6837E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4" y="611519"/>
            <a:ext cx="10222466" cy="59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0611A-C2C6-1288-7856-B56016D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CB037-EAA1-68FA-2FA2-5DFDC948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Задача ставится музыкальным стриминговым сервисом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МиФаСоль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". Сервис расширяет работу с новыми артистами и музыкантами, в связи с чем возникла задача - правильно классифицировать новые музыкальные треки, чтобы улучшить работу рекомендательной системы. Был подготовлен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датасет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в котором собраны некоторые характеристики музыкальных произведений и их жанры. </a:t>
            </a:r>
            <a: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Задача - разработать модель, позволяющую классифицировать музыкальные произведения по жанрам.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89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28C40-2C71-3158-165B-92F841F6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-60289"/>
            <a:ext cx="7784805" cy="1059749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Описание полей данных: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2D241-ACC7-26BC-FE93-F09F031B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1" y="723015"/>
            <a:ext cx="11589489" cy="6134985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instance_id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Уникальный идентификатор трека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track_name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Название трека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popularity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Популярность трека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acousticness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Мера уверенности от 0,0 до 1,0 в том, что трек является акустическим. 1,0 означает высокую степень уверенности в том, что трек является акустическим.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danceability -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Танцевальность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описывает, насколько трек подходит для танцев, основываясь на сочетании музыкальных элементов, включая темп, стабильность ритма, силу ударов и общую регулярность. Значение 0,0 означает наименьшую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танцевальность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а 1,0 - наибольшую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танцевальность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duration_ms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Продолжительность трека в миллисекундах.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energy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Энергия это показатель от 0,0 до 1,0, представляющий собой меру интенсивности и активности. Как правило, энергичные композиции ощущаются как быстрые, громкие и шумные. Например,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дэт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-метал обладает высокой энергией, в то время как прелюдия Баха имеет низкую оценку этого параметра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instrumentalness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Определяет, содержит ли трек вокал. Звуки "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Ooh"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"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aah"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данном контексте рассматриваются как инструментальные. Рэп или разговорные треки явно являются "вокальными". Чем ближе значение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инструментальности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к 1,0, тем больше вероятность того, что трек не содержит вокала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key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базовый ключ (нота) произведения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liveness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Определяет присутствие аудитории в записи. Более высокие значения 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liveness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означают увеличение вероятности того, что трек был исполнен вживую. Значение выше 0,8 обеспечивает высокую вероятность того, что трек исполняется вживую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loudness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Общая громкость трека в децибелах (дБ)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mode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Указывает на модальность (мажорную или минорную) трека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speechiness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Речевой характер определяет наличие в треке разговорной речи. Чем более исключительно речевой характер носит запись (например, ток-шоу, аудиокнига, поэзия), тем ближе значение атрибута к 1,0. Значения выше 0,66 характеризуют треки, которые, вероятно, полностью состоят из разговорной речи. Значения от 0,33 до 0,66 характеризуют треки, которые могут содержать как музыку, так и речь, как в виде фрагментов, так и в виде слоев, включая такие случаи, как рэп-музыка. Значения ниже 0,33, скорее всего, представляют музыку и другие неречевые треки.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tempo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Темп трека в ударах в минуту (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BPM).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музыкальной терминологии темп представляет собой скорость или темп данного произведения и напрямую зависит от средней продолжительности тактов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obtained_date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дата загрузки в сервис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valence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Показатель от 0,0 до 1,0, характеризующий музыкальный позитив, передаваемый треком. Композиции с высокой валентностью звучат более позитивно (например, радостно, весело,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эйфорично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), а композиции с низкой валентностью - более негативно (например, грустно, депрессивно, сердито)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music_genre</a:t>
            </a:r>
            <a:r>
              <a:rPr lang="en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Музыкальный жанр трека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5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D187DB-1374-5D8A-ABFC-A2EDF49A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6847" cy="26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94B88-6172-93A8-5383-F0A095FD1A5C}"/>
              </a:ext>
            </a:extLst>
          </p:cNvPr>
          <p:cNvSpPr txBox="1"/>
          <p:nvPr/>
        </p:nvSpPr>
        <p:spPr>
          <a:xfrm>
            <a:off x="0" y="2522997"/>
            <a:ext cx="366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popularity - 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Популярность трека</a:t>
            </a:r>
            <a:endParaRPr lang="ru-RU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C313AE-F621-AEDE-95AF-C99ACCCE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39" y="107336"/>
            <a:ext cx="3836528" cy="26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98EBA-BFD4-50F7-BCA2-3C2BA0FE422D}"/>
              </a:ext>
            </a:extLst>
          </p:cNvPr>
          <p:cNvSpPr txBox="1"/>
          <p:nvPr/>
        </p:nvSpPr>
        <p:spPr>
          <a:xfrm>
            <a:off x="8508155" y="107336"/>
            <a:ext cx="3266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acousticness</a:t>
            </a:r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Мера уверенности от 0,0 до 1,0 в том, что трек является акустическим. 1,0 означает высокую степень уверенности в том, что трек является акустическим.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84B1D-9319-8C22-D901-6DB7240340E3}"/>
              </a:ext>
            </a:extLst>
          </p:cNvPr>
          <p:cNvSpPr txBox="1"/>
          <p:nvPr/>
        </p:nvSpPr>
        <p:spPr>
          <a:xfrm>
            <a:off x="8507096" y="3063569"/>
            <a:ext cx="3267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danceability - </a:t>
            </a:r>
            <a:r>
              <a:rPr lang="ru-RU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Танцевальность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описывает, насколько трек подходит для танцев, основываясь на сочетании музыкальных элементов, включая темп, стабильность ритма, силу ударов и общую регулярность. Значение 0,0 означает наименьшую </a:t>
            </a:r>
            <a:r>
              <a:rPr lang="ru-RU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танцевальность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а 1,0 - наибольшую </a:t>
            </a:r>
            <a:r>
              <a:rPr lang="ru-RU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танцевальность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ru-RU" sz="16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F535CD7-A929-8054-48FB-F92D1118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1" y="3063569"/>
            <a:ext cx="3768884" cy="28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5B285-1536-F2B7-0FDC-B2A406E2947B}"/>
              </a:ext>
            </a:extLst>
          </p:cNvPr>
          <p:cNvSpPr txBox="1"/>
          <p:nvPr/>
        </p:nvSpPr>
        <p:spPr>
          <a:xfrm>
            <a:off x="0" y="5864336"/>
            <a:ext cx="399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duration_ms</a:t>
            </a:r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Продолжительность трека в миллисекундах.</a:t>
            </a:r>
            <a:endParaRPr lang="ru-RU" sz="1600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B37FC8C-CAFB-FF3A-BCAA-FF08B532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17" y="3063569"/>
            <a:ext cx="3556550" cy="266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26DEEB-ADA6-AC4F-5DC1-F7FC589D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26" y="0"/>
            <a:ext cx="3795823" cy="28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1F0E1-52EB-D629-02D5-59228B19F5C1}"/>
              </a:ext>
            </a:extLst>
          </p:cNvPr>
          <p:cNvSpPr txBox="1"/>
          <p:nvPr/>
        </p:nvSpPr>
        <p:spPr>
          <a:xfrm>
            <a:off x="8841549" y="0"/>
            <a:ext cx="335045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5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energy - </a:t>
            </a:r>
            <a:r>
              <a:rPr lang="ru-RU" sz="15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Энергия это показатель от 0,0 до 1,0, представляющий собой меру интенсивности и активности. Как правило, энергичные композиции ощущаются как быстрые, громкие и шумные. Например, </a:t>
            </a:r>
            <a:r>
              <a:rPr lang="ru-RU" sz="15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дэт</a:t>
            </a:r>
            <a:r>
              <a:rPr lang="ru-RU" sz="15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-метал обладает высокой энергией, в то время как прелюдия Баха имеет низкую оценку этого параметра</a:t>
            </a:r>
            <a:endParaRPr lang="ru-RU" sz="15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B92FF6-2EEA-2D5B-F131-00455C8F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03" y="3200400"/>
            <a:ext cx="4071113" cy="353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DCED5-C8C0-21C5-CC8F-D6A7AC2E9469}"/>
              </a:ext>
            </a:extLst>
          </p:cNvPr>
          <p:cNvSpPr txBox="1"/>
          <p:nvPr/>
        </p:nvSpPr>
        <p:spPr>
          <a:xfrm>
            <a:off x="8920716" y="3200400"/>
            <a:ext cx="287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instrumentalness</a:t>
            </a:r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Определяет, содержит ли трек вокал. Звуки "</a:t>
            </a:r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Ooh"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"</a:t>
            </a:r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aah"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данном контексте рассматриваются как инструментальные. Рэп или разговорные треки явно являются "вокальными". Чем ближе значение </a:t>
            </a:r>
            <a:r>
              <a:rPr lang="ru-RU" sz="16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инструментальности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к 1,0, тем больше вероятность того, что трек не содержит вокала</a:t>
            </a:r>
            <a:endParaRPr lang="ru-RU" sz="16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8B2158A-4E9E-9EDE-8F15-C2D2B2575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5823" cy="29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4E5A6-3AC1-C67C-D17E-5A353A838809}"/>
              </a:ext>
            </a:extLst>
          </p:cNvPr>
          <p:cNvSpPr txBox="1"/>
          <p:nvPr/>
        </p:nvSpPr>
        <p:spPr>
          <a:xfrm>
            <a:off x="159487" y="2855352"/>
            <a:ext cx="3636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key -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базовый ключ (нота) произведения</a:t>
            </a:r>
            <a:endParaRPr lang="ru-RU" sz="16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103C573-0D4E-198F-A9DF-66F7D72B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7" y="3429000"/>
            <a:ext cx="3636335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24FBA-9D9B-3A00-D56F-66151D3000C6}"/>
              </a:ext>
            </a:extLst>
          </p:cNvPr>
          <p:cNvSpPr txBox="1"/>
          <p:nvPr/>
        </p:nvSpPr>
        <p:spPr>
          <a:xfrm>
            <a:off x="165381" y="6105717"/>
            <a:ext cx="36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loudness -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Общая громкость трека в децибелах (дБ)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5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53B3BC9-16FE-95FF-2595-A5E92327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33" y="28417"/>
            <a:ext cx="4076257" cy="30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59485-1A54-C78C-8A86-AB2674012A7E}"/>
              </a:ext>
            </a:extLst>
          </p:cNvPr>
          <p:cNvSpPr txBox="1"/>
          <p:nvPr/>
        </p:nvSpPr>
        <p:spPr>
          <a:xfrm>
            <a:off x="9084190" y="0"/>
            <a:ext cx="2934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liveness -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Определяет присутствие аудитории в записи. Более высокие значения </a:t>
            </a:r>
            <a:r>
              <a:rPr lang="en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liveness </a:t>
            </a:r>
            <a:r>
              <a:rPr lang="ru-RU" sz="16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означают увеличение вероятности того, что трек был исполнен вживую. Значение выше 0,8 обеспечивает высокую вероятность того, что трек исполняется вживую</a:t>
            </a:r>
            <a:endParaRPr lang="ru-RU" sz="1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12A86C-7CF9-1923-A365-AB554392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949045" cy="30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C6652-C852-875B-B31B-CA16E7A2418D}"/>
              </a:ext>
            </a:extLst>
          </p:cNvPr>
          <p:cNvSpPr txBox="1"/>
          <p:nvPr/>
        </p:nvSpPr>
        <p:spPr>
          <a:xfrm>
            <a:off x="255181" y="3022878"/>
            <a:ext cx="40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mode -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Указывает на модальность (мажорную или минорную) трека</a:t>
            </a:r>
            <a:endParaRPr lang="ru-RU" sz="14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BE42842-A8DA-1642-7C63-E676D252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33" y="3198785"/>
            <a:ext cx="4076257" cy="346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80EBD-65A4-0337-13B3-5D6AE372D9D0}"/>
              </a:ext>
            </a:extLst>
          </p:cNvPr>
          <p:cNvSpPr txBox="1"/>
          <p:nvPr/>
        </p:nvSpPr>
        <p:spPr>
          <a:xfrm>
            <a:off x="9084191" y="3198785"/>
            <a:ext cx="29345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speechiness</a:t>
            </a:r>
            <a:r>
              <a:rPr lang="en" sz="12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Речевой характер определяет наличие в треке разговорной речи. Чем более исключительно речевой характер носит запись (например, ток-шоу, аудиокнига, поэзия), тем ближе значение атрибута к 1,0. Значения выше 0,66 характеризуют треки, которые, вероятно, полностью состоят из разговорной речи. Значения от 0,33 до 0,66 характеризуют треки, которые могут содержать как музыку, так и речь, как в виде фрагментов, так и в виде слоев, включая такие случаи, как рэп-музыка. Значения ниже 0,33, скорее всего, представляют музыку и другие неречевые треки.</a:t>
            </a:r>
            <a:endParaRPr lang="ru-RU" sz="12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8A24198-7119-23CD-00E9-824C5A15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1" y="3546098"/>
            <a:ext cx="3669708" cy="26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BB716-9ED9-5858-CF4B-AFF5BC423235}"/>
              </a:ext>
            </a:extLst>
          </p:cNvPr>
          <p:cNvSpPr txBox="1"/>
          <p:nvPr/>
        </p:nvSpPr>
        <p:spPr>
          <a:xfrm>
            <a:off x="255181" y="6164016"/>
            <a:ext cx="415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tempo -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Темп трека в ударах в минуту (</a:t>
            </a:r>
            <a:r>
              <a:rPr lang="en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BPM).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38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BCFA4B3-FB7E-C612-B06F-FE9BC06E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16" y="0"/>
            <a:ext cx="4483395" cy="33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422F3-3A3A-DFD7-8641-108F573DD8B2}"/>
              </a:ext>
            </a:extLst>
          </p:cNvPr>
          <p:cNvSpPr txBox="1"/>
          <p:nvPr/>
        </p:nvSpPr>
        <p:spPr>
          <a:xfrm>
            <a:off x="7368363" y="3300610"/>
            <a:ext cx="4483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valence -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Показатель от 0,0 до 1,0, характеризующий музыкальный позитив, передаваемый треком. Композиции с высокой валентностью звучат более позитивно (например, радостно, весело,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эйфорично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), а композиции с низкой валентностью - более негативно (например, грустно, депрессивно, сердито)</a:t>
            </a:r>
            <a:endParaRPr lang="ru-R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82A197-4B61-5831-9C51-57B8F83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1" y="0"/>
            <a:ext cx="4589277" cy="41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BF187-C483-7653-D6B5-845EFBB49EEA}"/>
              </a:ext>
            </a:extLst>
          </p:cNvPr>
          <p:cNvSpPr txBox="1"/>
          <p:nvPr/>
        </p:nvSpPr>
        <p:spPr>
          <a:xfrm>
            <a:off x="186743" y="4014471"/>
            <a:ext cx="482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music_genre</a:t>
            </a:r>
            <a:r>
              <a:rPr lang="en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ru-R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Музыкальный жанр трека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66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487FE4-C3B8-8205-5B21-E0613417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33" y="47846"/>
            <a:ext cx="11942134" cy="6762307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ru-RU" b="1" i="1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Обработка данных и полноценный разведочный анализ:</a:t>
            </a: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Проверили на явные дубликаты, их не нашлось, там где представилось возможным - заменили пропуски, обработали аномальные значения.</a:t>
            </a:r>
            <a:endParaRPr lang="en-US" b="0" i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ru-RU" b="1" i="1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После проведения полноценного разведочного анализа смогли отметить следующее: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Самый популярный трек оказался безымянным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Популярность трека в большинстве своем составляет в районе 40%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Большая часть треков имеет меру уверенности в том, что трек является акустическим, равную нулю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Целых 69 треков почти абсолютно точно являются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аккустическими</a:t>
            </a: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Самый танцевальный трек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Cherish My Dawgs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жанре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Hip-Hop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среднем мера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танцевальности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трека составляет 0.53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Самая длительная композиция на целых 1.3 часа - это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Lost Lands 2017 Mix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жанре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Electronic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Самые неэнергичные композиции в жанре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Самые энергичные композиции в жанрах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Anime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Electronic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Самый популярный вокальный жанр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Country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Самый масштабный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невокальный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жанр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Вживую чаще всего исполняются композиции в жанре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Большая часть треков имеют модальность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Major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Треки, которые, вероятно, полностью состоят из разговорной речи в большинстве своем в жанре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Hip-Hop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Значения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speechiness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от 0,33 до 0,66 характеризуют треки, которые могут содержать как музыку, так и речь, больше всего представителей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Hip-Hop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Rap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жанров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Значения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speechiness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ниже 0,33, скорее всего, представляют музыку и другие неречевые треки - тут у нас целое изобилие музыкальных жанров: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Rock, </a:t>
            </a:r>
            <a:r>
              <a:rPr lang="en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Country,Classical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Anime, Blues, Jazz, Electronic, Alternative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Самые грустные композиции в жанре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Самый позитивный и веселый жанр - </a:t>
            </a:r>
            <a:r>
              <a:rPr lang="e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У нас 10 музыкальных жанров, преобладание какого-то конкретного не наблюдается, количество каждого жанра в процентном соотношении почти одинаково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24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665FE-5AC3-18B0-ADD7-D706F9D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47498" cy="1424763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Проверка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мультиколлинеарность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B44E1-1B56-53A6-901A-50429239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56" y="852621"/>
            <a:ext cx="8289088" cy="55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30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1781</Words>
  <Application>Microsoft Macintosh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Тема Office</vt:lpstr>
      <vt:lpstr>Music genre prediction</vt:lpstr>
      <vt:lpstr>Описание:</vt:lpstr>
      <vt:lpstr>Описание полей данных: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Проверка на мультиколлинеарность </vt:lpstr>
      <vt:lpstr>Презентация PowerPoint</vt:lpstr>
      <vt:lpstr>Выбор и обучение моделей </vt:lpstr>
      <vt:lpstr>Презентация PowerPoint</vt:lpstr>
      <vt:lpstr>Презентация PowerPoint</vt:lpstr>
      <vt:lpstr>Презентация PowerPoint</vt:lpstr>
      <vt:lpstr>Анализ важности признаков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prediction</dc:title>
  <dc:creator>Microsoft Office User</dc:creator>
  <cp:lastModifiedBy>Microsoft Office User</cp:lastModifiedBy>
  <cp:revision>6</cp:revision>
  <dcterms:created xsi:type="dcterms:W3CDTF">2024-01-27T07:14:52Z</dcterms:created>
  <dcterms:modified xsi:type="dcterms:W3CDTF">2024-01-27T17:37:32Z</dcterms:modified>
</cp:coreProperties>
</file>