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ql.org" TargetMode="External"/><Relationship Id="rId4" Type="http://schemas.openxmlformats.org/officeDocument/2006/relationships/hyperlink" Target="http://howtographql.com" TargetMode="External"/><Relationship Id="rId5" Type="http://schemas.openxmlformats.org/officeDocument/2006/relationships/hyperlink" Target="http://github.com/topics/graphql" TargetMode="External"/><Relationship Id="rId6" Type="http://schemas.openxmlformats.org/officeDocument/2006/relationships/hyperlink" Target="https://github.com/chentsulin/awesome-graphql" TargetMode="External"/><Relationship Id="rId7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</a:t>
            </a:r>
            <a:endParaRPr/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Intro</a:t>
            </a:r>
            <a:endParaRPr sz="18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975" y="-522537"/>
            <a:ext cx="5666025" cy="56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Data query language supports </a:t>
            </a:r>
            <a:r>
              <a:rPr b="1" i="1" lang="en" sz="1800">
                <a:solidFill>
                  <a:srgbClr val="24292E"/>
                </a:solidFill>
                <a:highlight>
                  <a:srgbClr val="FFFFFF"/>
                </a:highlight>
              </a:rPr>
              <a:t>declarative data fetching</a:t>
            </a:r>
            <a:endParaRPr b="1" i="1"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Open-sourceded by </a:t>
            </a:r>
            <a:r>
              <a:rPr b="1" i="1" lang="en" sz="1800">
                <a:solidFill>
                  <a:srgbClr val="24292E"/>
                </a:solidFill>
                <a:highlight>
                  <a:srgbClr val="FFFFFF"/>
                </a:highlight>
              </a:rPr>
              <a:t>Facebook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in 2015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More efficient, powerful and flexible alternative to REST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Available in all popular languages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using it?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75" y="2116875"/>
            <a:ext cx="1577650" cy="15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875" y="979700"/>
            <a:ext cx="1653075" cy="1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150" y="3296050"/>
            <a:ext cx="1506124" cy="15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7175" y="727150"/>
            <a:ext cx="2480000" cy="12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2125" y="1965825"/>
            <a:ext cx="1373150" cy="1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6975" y="2836424"/>
            <a:ext cx="1653075" cy="1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488" y="4069075"/>
            <a:ext cx="3006827" cy="5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4725" y="1885175"/>
            <a:ext cx="1373150" cy="1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3450" y="2244830"/>
            <a:ext cx="1466450" cy="7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65699" y="3518874"/>
            <a:ext cx="1283300" cy="12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GraphQL?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More efficient data delivery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Fewer resources calls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Strongly-typed schemas - Scheme Definition Language (SDL)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Enables more rapid product development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Rich open-source </a:t>
            </a:r>
            <a:r>
              <a:rPr lang="en" sz="1800">
                <a:solidFill>
                  <a:srgbClr val="000000"/>
                </a:solidFill>
              </a:rPr>
              <a:t>ecosystem</a:t>
            </a:r>
            <a:r>
              <a:rPr lang="en" sz="1800">
                <a:solidFill>
                  <a:srgbClr val="000000"/>
                </a:solidFill>
              </a:rPr>
              <a:t> and community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 REST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GraphQL </a:t>
            </a:r>
            <a:r>
              <a:rPr lang="en" sz="1800">
                <a:solidFill>
                  <a:srgbClr val="000000"/>
                </a:solidFill>
              </a:rPr>
              <a:t>eliminates</a:t>
            </a:r>
            <a:r>
              <a:rPr lang="en" sz="1800">
                <a:solidFill>
                  <a:srgbClr val="000000"/>
                </a:solidFill>
              </a:rPr>
              <a:t> over/under fetching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Elemintates client dependency on server response formats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Decreases network loading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No need for versioning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Improved monitoring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Caching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HATEOAS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HTTP status / verbs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Documentation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http://graphql.org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http://howtographql.com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http://github.com/topics/graphql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https://github.com/chentsulin/awesome-graphql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4950" y="842000"/>
            <a:ext cx="2818475" cy="36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067975" y="507425"/>
            <a:ext cx="2656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Release date: July 25th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