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2458af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2458af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2458afc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2458afc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2458afc6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2458afc6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95300" y="14668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19100" y="739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82273" y="4648066"/>
            <a:ext cx="680085" cy="495480"/>
            <a:chOff x="238125" y="255175"/>
            <a:chExt cx="7143750" cy="5204625"/>
          </a:xfrm>
        </p:grpSpPr>
        <p:sp>
          <p:nvSpPr>
            <p:cNvPr id="55" name="Google Shape;55;p13"/>
            <p:cNvSpPr/>
            <p:nvPr/>
          </p:nvSpPr>
          <p:spPr>
            <a:xfrm>
              <a:off x="238125" y="2687675"/>
              <a:ext cx="904750" cy="2633875"/>
            </a:xfrm>
            <a:custGeom>
              <a:avLst/>
              <a:gdLst/>
              <a:ahLst/>
              <a:cxnLst/>
              <a:rect l="l" t="t" r="r" b="b"/>
              <a:pathLst>
                <a:path w="36190" h="105355" extrusionOk="0">
                  <a:moveTo>
                    <a:pt x="18803" y="0"/>
                  </a:moveTo>
                  <a:lnTo>
                    <a:pt x="17939" y="70"/>
                  </a:lnTo>
                  <a:lnTo>
                    <a:pt x="17075" y="139"/>
                  </a:lnTo>
                  <a:lnTo>
                    <a:pt x="16246" y="277"/>
                  </a:lnTo>
                  <a:lnTo>
                    <a:pt x="15416" y="415"/>
                  </a:lnTo>
                  <a:lnTo>
                    <a:pt x="14586" y="623"/>
                  </a:lnTo>
                  <a:lnTo>
                    <a:pt x="13791" y="865"/>
                  </a:lnTo>
                  <a:lnTo>
                    <a:pt x="12996" y="1141"/>
                  </a:lnTo>
                  <a:lnTo>
                    <a:pt x="12236" y="1487"/>
                  </a:lnTo>
                  <a:lnTo>
                    <a:pt x="11510" y="1832"/>
                  </a:lnTo>
                  <a:lnTo>
                    <a:pt x="10784" y="2213"/>
                  </a:lnTo>
                  <a:lnTo>
                    <a:pt x="10058" y="2627"/>
                  </a:lnTo>
                  <a:lnTo>
                    <a:pt x="9402" y="3111"/>
                  </a:lnTo>
                  <a:lnTo>
                    <a:pt x="8745" y="3595"/>
                  </a:lnTo>
                  <a:lnTo>
                    <a:pt x="8088" y="4114"/>
                  </a:lnTo>
                  <a:lnTo>
                    <a:pt x="7501" y="4632"/>
                  </a:lnTo>
                  <a:lnTo>
                    <a:pt x="6913" y="5220"/>
                  </a:lnTo>
                  <a:lnTo>
                    <a:pt x="6360" y="5807"/>
                  </a:lnTo>
                  <a:lnTo>
                    <a:pt x="5842" y="6464"/>
                  </a:lnTo>
                  <a:lnTo>
                    <a:pt x="5323" y="7121"/>
                  </a:lnTo>
                  <a:lnTo>
                    <a:pt x="4874" y="7778"/>
                  </a:lnTo>
                  <a:lnTo>
                    <a:pt x="4424" y="8469"/>
                  </a:lnTo>
                  <a:lnTo>
                    <a:pt x="4044" y="9195"/>
                  </a:lnTo>
                  <a:lnTo>
                    <a:pt x="3664" y="9955"/>
                  </a:lnTo>
                  <a:lnTo>
                    <a:pt x="3353" y="10716"/>
                  </a:lnTo>
                  <a:lnTo>
                    <a:pt x="3042" y="11511"/>
                  </a:lnTo>
                  <a:lnTo>
                    <a:pt x="2800" y="12306"/>
                  </a:lnTo>
                  <a:lnTo>
                    <a:pt x="2592" y="13101"/>
                  </a:lnTo>
                  <a:lnTo>
                    <a:pt x="2420" y="13965"/>
                  </a:lnTo>
                  <a:lnTo>
                    <a:pt x="2281" y="14794"/>
                  </a:lnTo>
                  <a:lnTo>
                    <a:pt x="2178" y="15658"/>
                  </a:lnTo>
                  <a:lnTo>
                    <a:pt x="2143" y="16523"/>
                  </a:lnTo>
                  <a:lnTo>
                    <a:pt x="0" y="87830"/>
                  </a:lnTo>
                  <a:lnTo>
                    <a:pt x="0" y="88694"/>
                  </a:lnTo>
                  <a:lnTo>
                    <a:pt x="69" y="89558"/>
                  </a:lnTo>
                  <a:lnTo>
                    <a:pt x="138" y="90423"/>
                  </a:lnTo>
                  <a:lnTo>
                    <a:pt x="277" y="91287"/>
                  </a:lnTo>
                  <a:lnTo>
                    <a:pt x="415" y="92116"/>
                  </a:lnTo>
                  <a:lnTo>
                    <a:pt x="622" y="92911"/>
                  </a:lnTo>
                  <a:lnTo>
                    <a:pt x="864" y="93706"/>
                  </a:lnTo>
                  <a:lnTo>
                    <a:pt x="1141" y="94501"/>
                  </a:lnTo>
                  <a:lnTo>
                    <a:pt x="1486" y="95262"/>
                  </a:lnTo>
                  <a:lnTo>
                    <a:pt x="1832" y="96022"/>
                  </a:lnTo>
                  <a:lnTo>
                    <a:pt x="2212" y="96748"/>
                  </a:lnTo>
                  <a:lnTo>
                    <a:pt x="2627" y="97439"/>
                  </a:lnTo>
                  <a:lnTo>
                    <a:pt x="3111" y="98131"/>
                  </a:lnTo>
                  <a:lnTo>
                    <a:pt x="3595" y="98787"/>
                  </a:lnTo>
                  <a:lnTo>
                    <a:pt x="4113" y="99409"/>
                  </a:lnTo>
                  <a:lnTo>
                    <a:pt x="4632" y="100032"/>
                  </a:lnTo>
                  <a:lnTo>
                    <a:pt x="5219" y="100619"/>
                  </a:lnTo>
                  <a:lnTo>
                    <a:pt x="5807" y="101172"/>
                  </a:lnTo>
                  <a:lnTo>
                    <a:pt x="6464" y="101691"/>
                  </a:lnTo>
                  <a:lnTo>
                    <a:pt x="7086" y="102175"/>
                  </a:lnTo>
                  <a:lnTo>
                    <a:pt x="7777" y="102624"/>
                  </a:lnTo>
                  <a:lnTo>
                    <a:pt x="8468" y="103073"/>
                  </a:lnTo>
                  <a:lnTo>
                    <a:pt x="9194" y="103454"/>
                  </a:lnTo>
                  <a:lnTo>
                    <a:pt x="9955" y="103834"/>
                  </a:lnTo>
                  <a:lnTo>
                    <a:pt x="10715" y="104145"/>
                  </a:lnTo>
                  <a:lnTo>
                    <a:pt x="11510" y="104456"/>
                  </a:lnTo>
                  <a:lnTo>
                    <a:pt x="12305" y="104698"/>
                  </a:lnTo>
                  <a:lnTo>
                    <a:pt x="13100" y="104905"/>
                  </a:lnTo>
                  <a:lnTo>
                    <a:pt x="13930" y="105078"/>
                  </a:lnTo>
                  <a:lnTo>
                    <a:pt x="14794" y="105216"/>
                  </a:lnTo>
                  <a:lnTo>
                    <a:pt x="15658" y="105320"/>
                  </a:lnTo>
                  <a:lnTo>
                    <a:pt x="16522" y="105355"/>
                  </a:lnTo>
                  <a:lnTo>
                    <a:pt x="17421" y="105355"/>
                  </a:lnTo>
                  <a:lnTo>
                    <a:pt x="18285" y="105320"/>
                  </a:lnTo>
                  <a:lnTo>
                    <a:pt x="19149" y="105251"/>
                  </a:lnTo>
                  <a:lnTo>
                    <a:pt x="19979" y="105113"/>
                  </a:lnTo>
                  <a:lnTo>
                    <a:pt x="20808" y="104940"/>
                  </a:lnTo>
                  <a:lnTo>
                    <a:pt x="21638" y="104767"/>
                  </a:lnTo>
                  <a:lnTo>
                    <a:pt x="22433" y="104490"/>
                  </a:lnTo>
                  <a:lnTo>
                    <a:pt x="23193" y="104214"/>
                  </a:lnTo>
                  <a:lnTo>
                    <a:pt x="23954" y="103903"/>
                  </a:lnTo>
                  <a:lnTo>
                    <a:pt x="24714" y="103557"/>
                  </a:lnTo>
                  <a:lnTo>
                    <a:pt x="25440" y="103177"/>
                  </a:lnTo>
                  <a:lnTo>
                    <a:pt x="26131" y="102728"/>
                  </a:lnTo>
                  <a:lnTo>
                    <a:pt x="26823" y="102278"/>
                  </a:lnTo>
                  <a:lnTo>
                    <a:pt x="27479" y="101794"/>
                  </a:lnTo>
                  <a:lnTo>
                    <a:pt x="28101" y="101276"/>
                  </a:lnTo>
                  <a:lnTo>
                    <a:pt x="28724" y="100757"/>
                  </a:lnTo>
                  <a:lnTo>
                    <a:pt x="29311" y="100170"/>
                  </a:lnTo>
                  <a:lnTo>
                    <a:pt x="29864" y="99582"/>
                  </a:lnTo>
                  <a:lnTo>
                    <a:pt x="30383" y="98926"/>
                  </a:lnTo>
                  <a:lnTo>
                    <a:pt x="30867" y="98269"/>
                  </a:lnTo>
                  <a:lnTo>
                    <a:pt x="31351" y="97612"/>
                  </a:lnTo>
                  <a:lnTo>
                    <a:pt x="31765" y="96921"/>
                  </a:lnTo>
                  <a:lnTo>
                    <a:pt x="32180" y="96195"/>
                  </a:lnTo>
                  <a:lnTo>
                    <a:pt x="32526" y="95434"/>
                  </a:lnTo>
                  <a:lnTo>
                    <a:pt x="32871" y="94674"/>
                  </a:lnTo>
                  <a:lnTo>
                    <a:pt x="33148" y="93879"/>
                  </a:lnTo>
                  <a:lnTo>
                    <a:pt x="33390" y="93084"/>
                  </a:lnTo>
                  <a:lnTo>
                    <a:pt x="33632" y="92254"/>
                  </a:lnTo>
                  <a:lnTo>
                    <a:pt x="33805" y="91425"/>
                  </a:lnTo>
                  <a:lnTo>
                    <a:pt x="33908" y="90595"/>
                  </a:lnTo>
                  <a:lnTo>
                    <a:pt x="34012" y="89731"/>
                  </a:lnTo>
                  <a:lnTo>
                    <a:pt x="34047" y="88833"/>
                  </a:lnTo>
                  <a:lnTo>
                    <a:pt x="36190" y="17560"/>
                  </a:lnTo>
                  <a:lnTo>
                    <a:pt x="36190" y="16661"/>
                  </a:lnTo>
                  <a:lnTo>
                    <a:pt x="36155" y="15797"/>
                  </a:lnTo>
                  <a:lnTo>
                    <a:pt x="36086" y="14933"/>
                  </a:lnTo>
                  <a:lnTo>
                    <a:pt x="35948" y="14103"/>
                  </a:lnTo>
                  <a:lnTo>
                    <a:pt x="35775" y="13273"/>
                  </a:lnTo>
                  <a:lnTo>
                    <a:pt x="35568" y="12478"/>
                  </a:lnTo>
                  <a:lnTo>
                    <a:pt x="35326" y="11649"/>
                  </a:lnTo>
                  <a:lnTo>
                    <a:pt x="35049" y="10888"/>
                  </a:lnTo>
                  <a:lnTo>
                    <a:pt x="34738" y="10128"/>
                  </a:lnTo>
                  <a:lnTo>
                    <a:pt x="34392" y="9368"/>
                  </a:lnTo>
                  <a:lnTo>
                    <a:pt x="33978" y="8642"/>
                  </a:lnTo>
                  <a:lnTo>
                    <a:pt x="33563" y="7950"/>
                  </a:lnTo>
                  <a:lnTo>
                    <a:pt x="33113" y="7259"/>
                  </a:lnTo>
                  <a:lnTo>
                    <a:pt x="32629" y="6602"/>
                  </a:lnTo>
                  <a:lnTo>
                    <a:pt x="32111" y="5980"/>
                  </a:lnTo>
                  <a:lnTo>
                    <a:pt x="31558" y="5358"/>
                  </a:lnTo>
                  <a:lnTo>
                    <a:pt x="31005" y="4770"/>
                  </a:lnTo>
                  <a:lnTo>
                    <a:pt x="30383" y="4217"/>
                  </a:lnTo>
                  <a:lnTo>
                    <a:pt x="29761" y="3699"/>
                  </a:lnTo>
                  <a:lnTo>
                    <a:pt x="29104" y="3215"/>
                  </a:lnTo>
                  <a:lnTo>
                    <a:pt x="28413" y="2731"/>
                  </a:lnTo>
                  <a:lnTo>
                    <a:pt x="27721" y="2316"/>
                  </a:lnTo>
                  <a:lnTo>
                    <a:pt x="26995" y="1902"/>
                  </a:lnTo>
                  <a:lnTo>
                    <a:pt x="26270" y="1556"/>
                  </a:lnTo>
                  <a:lnTo>
                    <a:pt x="25509" y="1210"/>
                  </a:lnTo>
                  <a:lnTo>
                    <a:pt x="24714" y="934"/>
                  </a:lnTo>
                  <a:lnTo>
                    <a:pt x="23919" y="692"/>
                  </a:lnTo>
                  <a:lnTo>
                    <a:pt x="23090" y="450"/>
                  </a:lnTo>
                  <a:lnTo>
                    <a:pt x="22260" y="277"/>
                  </a:lnTo>
                  <a:lnTo>
                    <a:pt x="21396" y="173"/>
                  </a:lnTo>
                  <a:lnTo>
                    <a:pt x="20532" y="70"/>
                  </a:lnTo>
                  <a:lnTo>
                    <a:pt x="19668" y="35"/>
                  </a:lnTo>
                  <a:lnTo>
                    <a:pt x="18803" y="0"/>
                  </a:lnTo>
                  <a:close/>
                </a:path>
              </a:pathLst>
            </a:custGeom>
            <a:solidFill>
              <a:srgbClr val="78C257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301850" y="255175"/>
              <a:ext cx="3832450" cy="2338325"/>
            </a:xfrm>
            <a:custGeom>
              <a:avLst/>
              <a:gdLst/>
              <a:ahLst/>
              <a:cxnLst/>
              <a:rect l="l" t="t" r="r" b="b"/>
              <a:pathLst>
                <a:path w="153298" h="93533" extrusionOk="0">
                  <a:moveTo>
                    <a:pt x="106185" y="48840"/>
                  </a:moveTo>
                  <a:lnTo>
                    <a:pt x="106842" y="48909"/>
                  </a:lnTo>
                  <a:lnTo>
                    <a:pt x="107464" y="49013"/>
                  </a:lnTo>
                  <a:lnTo>
                    <a:pt x="108051" y="49221"/>
                  </a:lnTo>
                  <a:lnTo>
                    <a:pt x="108639" y="49463"/>
                  </a:lnTo>
                  <a:lnTo>
                    <a:pt x="109192" y="49739"/>
                  </a:lnTo>
                  <a:lnTo>
                    <a:pt x="109710" y="50085"/>
                  </a:lnTo>
                  <a:lnTo>
                    <a:pt x="110194" y="50499"/>
                  </a:lnTo>
                  <a:lnTo>
                    <a:pt x="110609" y="50914"/>
                  </a:lnTo>
                  <a:lnTo>
                    <a:pt x="111024" y="51398"/>
                  </a:lnTo>
                  <a:lnTo>
                    <a:pt x="111370" y="51917"/>
                  </a:lnTo>
                  <a:lnTo>
                    <a:pt x="111681" y="52435"/>
                  </a:lnTo>
                  <a:lnTo>
                    <a:pt x="111923" y="53023"/>
                  </a:lnTo>
                  <a:lnTo>
                    <a:pt x="112130" y="53645"/>
                  </a:lnTo>
                  <a:lnTo>
                    <a:pt x="112234" y="54267"/>
                  </a:lnTo>
                  <a:lnTo>
                    <a:pt x="112337" y="54924"/>
                  </a:lnTo>
                  <a:lnTo>
                    <a:pt x="112337" y="55581"/>
                  </a:lnTo>
                  <a:lnTo>
                    <a:pt x="112268" y="56203"/>
                  </a:lnTo>
                  <a:lnTo>
                    <a:pt x="112130" y="56825"/>
                  </a:lnTo>
                  <a:lnTo>
                    <a:pt x="111957" y="57447"/>
                  </a:lnTo>
                  <a:lnTo>
                    <a:pt x="111715" y="58000"/>
                  </a:lnTo>
                  <a:lnTo>
                    <a:pt x="111439" y="58553"/>
                  </a:lnTo>
                  <a:lnTo>
                    <a:pt x="111093" y="59072"/>
                  </a:lnTo>
                  <a:lnTo>
                    <a:pt x="110713" y="59556"/>
                  </a:lnTo>
                  <a:lnTo>
                    <a:pt x="110263" y="60005"/>
                  </a:lnTo>
                  <a:lnTo>
                    <a:pt x="109814" y="60385"/>
                  </a:lnTo>
                  <a:lnTo>
                    <a:pt x="109296" y="60731"/>
                  </a:lnTo>
                  <a:lnTo>
                    <a:pt x="108743" y="61042"/>
                  </a:lnTo>
                  <a:lnTo>
                    <a:pt x="108155" y="61284"/>
                  </a:lnTo>
                  <a:lnTo>
                    <a:pt x="107567" y="61491"/>
                  </a:lnTo>
                  <a:lnTo>
                    <a:pt x="106945" y="61629"/>
                  </a:lnTo>
                  <a:lnTo>
                    <a:pt x="106288" y="61699"/>
                  </a:lnTo>
                  <a:lnTo>
                    <a:pt x="105632" y="61699"/>
                  </a:lnTo>
                  <a:lnTo>
                    <a:pt x="104975" y="61629"/>
                  </a:lnTo>
                  <a:lnTo>
                    <a:pt x="104353" y="61526"/>
                  </a:lnTo>
                  <a:lnTo>
                    <a:pt x="103765" y="61353"/>
                  </a:lnTo>
                  <a:lnTo>
                    <a:pt x="103178" y="61111"/>
                  </a:lnTo>
                  <a:lnTo>
                    <a:pt x="102625" y="60800"/>
                  </a:lnTo>
                  <a:lnTo>
                    <a:pt x="102106" y="60454"/>
                  </a:lnTo>
                  <a:lnTo>
                    <a:pt x="101622" y="60074"/>
                  </a:lnTo>
                  <a:lnTo>
                    <a:pt x="101207" y="59659"/>
                  </a:lnTo>
                  <a:lnTo>
                    <a:pt x="100793" y="59175"/>
                  </a:lnTo>
                  <a:lnTo>
                    <a:pt x="100447" y="58657"/>
                  </a:lnTo>
                  <a:lnTo>
                    <a:pt x="100136" y="58104"/>
                  </a:lnTo>
                  <a:lnTo>
                    <a:pt x="99894" y="57551"/>
                  </a:lnTo>
                  <a:lnTo>
                    <a:pt x="99687" y="56929"/>
                  </a:lnTo>
                  <a:lnTo>
                    <a:pt x="99548" y="56306"/>
                  </a:lnTo>
                  <a:lnTo>
                    <a:pt x="99479" y="55650"/>
                  </a:lnTo>
                  <a:lnTo>
                    <a:pt x="99479" y="54993"/>
                  </a:lnTo>
                  <a:lnTo>
                    <a:pt x="99548" y="54336"/>
                  </a:lnTo>
                  <a:lnTo>
                    <a:pt x="99687" y="53714"/>
                  </a:lnTo>
                  <a:lnTo>
                    <a:pt x="99859" y="53126"/>
                  </a:lnTo>
                  <a:lnTo>
                    <a:pt x="100101" y="52539"/>
                  </a:lnTo>
                  <a:lnTo>
                    <a:pt x="100378" y="52020"/>
                  </a:lnTo>
                  <a:lnTo>
                    <a:pt x="100724" y="51502"/>
                  </a:lnTo>
                  <a:lnTo>
                    <a:pt x="101104" y="51018"/>
                  </a:lnTo>
                  <a:lnTo>
                    <a:pt x="101553" y="50569"/>
                  </a:lnTo>
                  <a:lnTo>
                    <a:pt x="102002" y="50154"/>
                  </a:lnTo>
                  <a:lnTo>
                    <a:pt x="102521" y="49808"/>
                  </a:lnTo>
                  <a:lnTo>
                    <a:pt x="103074" y="49497"/>
                  </a:lnTo>
                  <a:lnTo>
                    <a:pt x="103662" y="49255"/>
                  </a:lnTo>
                  <a:lnTo>
                    <a:pt x="104249" y="49048"/>
                  </a:lnTo>
                  <a:lnTo>
                    <a:pt x="104871" y="48909"/>
                  </a:lnTo>
                  <a:lnTo>
                    <a:pt x="105528" y="48840"/>
                  </a:lnTo>
                  <a:close/>
                  <a:moveTo>
                    <a:pt x="36467" y="52884"/>
                  </a:moveTo>
                  <a:lnTo>
                    <a:pt x="37124" y="52954"/>
                  </a:lnTo>
                  <a:lnTo>
                    <a:pt x="37746" y="53057"/>
                  </a:lnTo>
                  <a:lnTo>
                    <a:pt x="38333" y="53230"/>
                  </a:lnTo>
                  <a:lnTo>
                    <a:pt x="38921" y="53472"/>
                  </a:lnTo>
                  <a:lnTo>
                    <a:pt x="39474" y="53783"/>
                  </a:lnTo>
                  <a:lnTo>
                    <a:pt x="39993" y="54129"/>
                  </a:lnTo>
                  <a:lnTo>
                    <a:pt x="40442" y="54509"/>
                  </a:lnTo>
                  <a:lnTo>
                    <a:pt x="40891" y="54958"/>
                  </a:lnTo>
                  <a:lnTo>
                    <a:pt x="41306" y="55408"/>
                  </a:lnTo>
                  <a:lnTo>
                    <a:pt x="41652" y="55926"/>
                  </a:lnTo>
                  <a:lnTo>
                    <a:pt x="41963" y="56479"/>
                  </a:lnTo>
                  <a:lnTo>
                    <a:pt x="42205" y="57067"/>
                  </a:lnTo>
                  <a:lnTo>
                    <a:pt x="42412" y="57654"/>
                  </a:lnTo>
                  <a:lnTo>
                    <a:pt x="42516" y="58277"/>
                  </a:lnTo>
                  <a:lnTo>
                    <a:pt x="42620" y="58933"/>
                  </a:lnTo>
                  <a:lnTo>
                    <a:pt x="42620" y="59590"/>
                  </a:lnTo>
                  <a:lnTo>
                    <a:pt x="42550" y="60247"/>
                  </a:lnTo>
                  <a:lnTo>
                    <a:pt x="42412" y="60869"/>
                  </a:lnTo>
                  <a:lnTo>
                    <a:pt x="42239" y="61457"/>
                  </a:lnTo>
                  <a:lnTo>
                    <a:pt x="41997" y="62044"/>
                  </a:lnTo>
                  <a:lnTo>
                    <a:pt x="41721" y="62597"/>
                  </a:lnTo>
                  <a:lnTo>
                    <a:pt x="41375" y="63116"/>
                  </a:lnTo>
                  <a:lnTo>
                    <a:pt x="40995" y="63565"/>
                  </a:lnTo>
                  <a:lnTo>
                    <a:pt x="40546" y="64014"/>
                  </a:lnTo>
                  <a:lnTo>
                    <a:pt x="40062" y="64429"/>
                  </a:lnTo>
                  <a:lnTo>
                    <a:pt x="39578" y="64775"/>
                  </a:lnTo>
                  <a:lnTo>
                    <a:pt x="39025" y="65086"/>
                  </a:lnTo>
                  <a:lnTo>
                    <a:pt x="38437" y="65328"/>
                  </a:lnTo>
                  <a:lnTo>
                    <a:pt x="37815" y="65535"/>
                  </a:lnTo>
                  <a:lnTo>
                    <a:pt x="37193" y="65639"/>
                  </a:lnTo>
                  <a:lnTo>
                    <a:pt x="36536" y="65743"/>
                  </a:lnTo>
                  <a:lnTo>
                    <a:pt x="35879" y="65743"/>
                  </a:lnTo>
                  <a:lnTo>
                    <a:pt x="35257" y="65674"/>
                  </a:lnTo>
                  <a:lnTo>
                    <a:pt x="34635" y="65535"/>
                  </a:lnTo>
                  <a:lnTo>
                    <a:pt x="34013" y="65362"/>
                  </a:lnTo>
                  <a:lnTo>
                    <a:pt x="33460" y="65120"/>
                  </a:lnTo>
                  <a:lnTo>
                    <a:pt x="32907" y="64844"/>
                  </a:lnTo>
                  <a:lnTo>
                    <a:pt x="32388" y="64498"/>
                  </a:lnTo>
                  <a:lnTo>
                    <a:pt x="31904" y="64118"/>
                  </a:lnTo>
                  <a:lnTo>
                    <a:pt x="31455" y="63669"/>
                  </a:lnTo>
                  <a:lnTo>
                    <a:pt x="31075" y="63185"/>
                  </a:lnTo>
                  <a:lnTo>
                    <a:pt x="30729" y="62701"/>
                  </a:lnTo>
                  <a:lnTo>
                    <a:pt x="30418" y="62148"/>
                  </a:lnTo>
                  <a:lnTo>
                    <a:pt x="30176" y="61560"/>
                  </a:lnTo>
                  <a:lnTo>
                    <a:pt x="29969" y="60973"/>
                  </a:lnTo>
                  <a:lnTo>
                    <a:pt x="29830" y="60316"/>
                  </a:lnTo>
                  <a:lnTo>
                    <a:pt x="29761" y="59694"/>
                  </a:lnTo>
                  <a:lnTo>
                    <a:pt x="29761" y="59037"/>
                  </a:lnTo>
                  <a:lnTo>
                    <a:pt x="29830" y="58380"/>
                  </a:lnTo>
                  <a:lnTo>
                    <a:pt x="29934" y="57758"/>
                  </a:lnTo>
                  <a:lnTo>
                    <a:pt x="30141" y="57171"/>
                  </a:lnTo>
                  <a:lnTo>
                    <a:pt x="30349" y="56583"/>
                  </a:lnTo>
                  <a:lnTo>
                    <a:pt x="30660" y="56030"/>
                  </a:lnTo>
                  <a:lnTo>
                    <a:pt x="31006" y="55511"/>
                  </a:lnTo>
                  <a:lnTo>
                    <a:pt x="31386" y="55027"/>
                  </a:lnTo>
                  <a:lnTo>
                    <a:pt x="31801" y="54578"/>
                  </a:lnTo>
                  <a:lnTo>
                    <a:pt x="32285" y="54198"/>
                  </a:lnTo>
                  <a:lnTo>
                    <a:pt x="32803" y="53852"/>
                  </a:lnTo>
                  <a:lnTo>
                    <a:pt x="33356" y="53541"/>
                  </a:lnTo>
                  <a:lnTo>
                    <a:pt x="33909" y="53265"/>
                  </a:lnTo>
                  <a:lnTo>
                    <a:pt x="34531" y="53092"/>
                  </a:lnTo>
                  <a:lnTo>
                    <a:pt x="35153" y="52954"/>
                  </a:lnTo>
                  <a:lnTo>
                    <a:pt x="35810" y="52884"/>
                  </a:lnTo>
                  <a:close/>
                  <a:moveTo>
                    <a:pt x="118870" y="0"/>
                  </a:moveTo>
                  <a:lnTo>
                    <a:pt x="118628" y="69"/>
                  </a:lnTo>
                  <a:lnTo>
                    <a:pt x="118421" y="138"/>
                  </a:lnTo>
                  <a:lnTo>
                    <a:pt x="118213" y="207"/>
                  </a:lnTo>
                  <a:lnTo>
                    <a:pt x="118006" y="311"/>
                  </a:lnTo>
                  <a:lnTo>
                    <a:pt x="117833" y="449"/>
                  </a:lnTo>
                  <a:lnTo>
                    <a:pt x="117660" y="588"/>
                  </a:lnTo>
                  <a:lnTo>
                    <a:pt x="117488" y="760"/>
                  </a:lnTo>
                  <a:lnTo>
                    <a:pt x="117349" y="933"/>
                  </a:lnTo>
                  <a:lnTo>
                    <a:pt x="117211" y="1141"/>
                  </a:lnTo>
                  <a:lnTo>
                    <a:pt x="117107" y="1348"/>
                  </a:lnTo>
                  <a:lnTo>
                    <a:pt x="106358" y="23919"/>
                  </a:lnTo>
                  <a:lnTo>
                    <a:pt x="104422" y="23228"/>
                  </a:lnTo>
                  <a:lnTo>
                    <a:pt x="102452" y="22571"/>
                  </a:lnTo>
                  <a:lnTo>
                    <a:pt x="100447" y="21949"/>
                  </a:lnTo>
                  <a:lnTo>
                    <a:pt x="98408" y="21396"/>
                  </a:lnTo>
                  <a:lnTo>
                    <a:pt x="96368" y="20877"/>
                  </a:lnTo>
                  <a:lnTo>
                    <a:pt x="94294" y="20428"/>
                  </a:lnTo>
                  <a:lnTo>
                    <a:pt x="92220" y="20013"/>
                  </a:lnTo>
                  <a:lnTo>
                    <a:pt x="90112" y="19667"/>
                  </a:lnTo>
                  <a:lnTo>
                    <a:pt x="87969" y="19356"/>
                  </a:lnTo>
                  <a:lnTo>
                    <a:pt x="85826" y="19114"/>
                  </a:lnTo>
                  <a:lnTo>
                    <a:pt x="83683" y="18942"/>
                  </a:lnTo>
                  <a:lnTo>
                    <a:pt x="81505" y="18803"/>
                  </a:lnTo>
                  <a:lnTo>
                    <a:pt x="79293" y="18734"/>
                  </a:lnTo>
                  <a:lnTo>
                    <a:pt x="77116" y="18700"/>
                  </a:lnTo>
                  <a:lnTo>
                    <a:pt x="74869" y="18734"/>
                  </a:lnTo>
                  <a:lnTo>
                    <a:pt x="72657" y="18838"/>
                  </a:lnTo>
                  <a:lnTo>
                    <a:pt x="70410" y="19011"/>
                  </a:lnTo>
                  <a:lnTo>
                    <a:pt x="68232" y="19218"/>
                  </a:lnTo>
                  <a:lnTo>
                    <a:pt x="66020" y="19495"/>
                  </a:lnTo>
                  <a:lnTo>
                    <a:pt x="63877" y="19806"/>
                  </a:lnTo>
                  <a:lnTo>
                    <a:pt x="61734" y="20186"/>
                  </a:lnTo>
                  <a:lnTo>
                    <a:pt x="59591" y="20635"/>
                  </a:lnTo>
                  <a:lnTo>
                    <a:pt x="57517" y="21119"/>
                  </a:lnTo>
                  <a:lnTo>
                    <a:pt x="55443" y="21638"/>
                  </a:lnTo>
                  <a:lnTo>
                    <a:pt x="53369" y="22225"/>
                  </a:lnTo>
                  <a:lnTo>
                    <a:pt x="51364" y="22882"/>
                  </a:lnTo>
                  <a:lnTo>
                    <a:pt x="49360" y="23573"/>
                  </a:lnTo>
                  <a:lnTo>
                    <a:pt x="47389" y="24299"/>
                  </a:lnTo>
                  <a:lnTo>
                    <a:pt x="45454" y="25094"/>
                  </a:lnTo>
                  <a:lnTo>
                    <a:pt x="43553" y="25924"/>
                  </a:lnTo>
                  <a:lnTo>
                    <a:pt x="41652" y="26788"/>
                  </a:lnTo>
                  <a:lnTo>
                    <a:pt x="39820" y="27721"/>
                  </a:lnTo>
                  <a:lnTo>
                    <a:pt x="26547" y="6567"/>
                  </a:lnTo>
                  <a:lnTo>
                    <a:pt x="26408" y="6360"/>
                  </a:lnTo>
                  <a:lnTo>
                    <a:pt x="26270" y="6187"/>
                  </a:lnTo>
                  <a:lnTo>
                    <a:pt x="26097" y="6049"/>
                  </a:lnTo>
                  <a:lnTo>
                    <a:pt x="25890" y="5876"/>
                  </a:lnTo>
                  <a:lnTo>
                    <a:pt x="25717" y="5772"/>
                  </a:lnTo>
                  <a:lnTo>
                    <a:pt x="25510" y="5669"/>
                  </a:lnTo>
                  <a:lnTo>
                    <a:pt x="25302" y="5565"/>
                  </a:lnTo>
                  <a:lnTo>
                    <a:pt x="25060" y="5530"/>
                  </a:lnTo>
                  <a:lnTo>
                    <a:pt x="24853" y="5496"/>
                  </a:lnTo>
                  <a:lnTo>
                    <a:pt x="24646" y="5461"/>
                  </a:lnTo>
                  <a:lnTo>
                    <a:pt x="24404" y="5461"/>
                  </a:lnTo>
                  <a:lnTo>
                    <a:pt x="24162" y="5496"/>
                  </a:lnTo>
                  <a:lnTo>
                    <a:pt x="23954" y="5530"/>
                  </a:lnTo>
                  <a:lnTo>
                    <a:pt x="23712" y="5600"/>
                  </a:lnTo>
                  <a:lnTo>
                    <a:pt x="23505" y="5703"/>
                  </a:lnTo>
                  <a:lnTo>
                    <a:pt x="23298" y="5807"/>
                  </a:lnTo>
                  <a:lnTo>
                    <a:pt x="23090" y="5945"/>
                  </a:lnTo>
                  <a:lnTo>
                    <a:pt x="22917" y="6118"/>
                  </a:lnTo>
                  <a:lnTo>
                    <a:pt x="22745" y="6291"/>
                  </a:lnTo>
                  <a:lnTo>
                    <a:pt x="22606" y="6464"/>
                  </a:lnTo>
                  <a:lnTo>
                    <a:pt x="22503" y="6671"/>
                  </a:lnTo>
                  <a:lnTo>
                    <a:pt x="22399" y="6878"/>
                  </a:lnTo>
                  <a:lnTo>
                    <a:pt x="22295" y="7086"/>
                  </a:lnTo>
                  <a:lnTo>
                    <a:pt x="22226" y="7293"/>
                  </a:lnTo>
                  <a:lnTo>
                    <a:pt x="22192" y="7501"/>
                  </a:lnTo>
                  <a:lnTo>
                    <a:pt x="22192" y="7743"/>
                  </a:lnTo>
                  <a:lnTo>
                    <a:pt x="22192" y="7985"/>
                  </a:lnTo>
                  <a:lnTo>
                    <a:pt x="22226" y="8192"/>
                  </a:lnTo>
                  <a:lnTo>
                    <a:pt x="22261" y="8434"/>
                  </a:lnTo>
                  <a:lnTo>
                    <a:pt x="22330" y="8641"/>
                  </a:lnTo>
                  <a:lnTo>
                    <a:pt x="22433" y="8849"/>
                  </a:lnTo>
                  <a:lnTo>
                    <a:pt x="22537" y="9056"/>
                  </a:lnTo>
                  <a:lnTo>
                    <a:pt x="35672" y="30037"/>
                  </a:lnTo>
                  <a:lnTo>
                    <a:pt x="33563" y="31316"/>
                  </a:lnTo>
                  <a:lnTo>
                    <a:pt x="31524" y="32664"/>
                  </a:lnTo>
                  <a:lnTo>
                    <a:pt x="29519" y="34081"/>
                  </a:lnTo>
                  <a:lnTo>
                    <a:pt x="27584" y="35533"/>
                  </a:lnTo>
                  <a:lnTo>
                    <a:pt x="25683" y="37054"/>
                  </a:lnTo>
                  <a:lnTo>
                    <a:pt x="23851" y="38609"/>
                  </a:lnTo>
                  <a:lnTo>
                    <a:pt x="22088" y="40234"/>
                  </a:lnTo>
                  <a:lnTo>
                    <a:pt x="20360" y="41893"/>
                  </a:lnTo>
                  <a:lnTo>
                    <a:pt x="18700" y="43621"/>
                  </a:lnTo>
                  <a:lnTo>
                    <a:pt x="17076" y="45384"/>
                  </a:lnTo>
                  <a:lnTo>
                    <a:pt x="15555" y="47216"/>
                  </a:lnTo>
                  <a:lnTo>
                    <a:pt x="14069" y="49082"/>
                  </a:lnTo>
                  <a:lnTo>
                    <a:pt x="12652" y="50983"/>
                  </a:lnTo>
                  <a:lnTo>
                    <a:pt x="11303" y="52919"/>
                  </a:lnTo>
                  <a:lnTo>
                    <a:pt x="10025" y="54924"/>
                  </a:lnTo>
                  <a:lnTo>
                    <a:pt x="8849" y="56929"/>
                  </a:lnTo>
                  <a:lnTo>
                    <a:pt x="7709" y="59002"/>
                  </a:lnTo>
                  <a:lnTo>
                    <a:pt x="6637" y="61111"/>
                  </a:lnTo>
                  <a:lnTo>
                    <a:pt x="5635" y="63254"/>
                  </a:lnTo>
                  <a:lnTo>
                    <a:pt x="4736" y="65432"/>
                  </a:lnTo>
                  <a:lnTo>
                    <a:pt x="4287" y="66503"/>
                  </a:lnTo>
                  <a:lnTo>
                    <a:pt x="3872" y="67609"/>
                  </a:lnTo>
                  <a:lnTo>
                    <a:pt x="3492" y="68715"/>
                  </a:lnTo>
                  <a:lnTo>
                    <a:pt x="3112" y="69856"/>
                  </a:lnTo>
                  <a:lnTo>
                    <a:pt x="2766" y="70962"/>
                  </a:lnTo>
                  <a:lnTo>
                    <a:pt x="2455" y="72103"/>
                  </a:lnTo>
                  <a:lnTo>
                    <a:pt x="2144" y="73243"/>
                  </a:lnTo>
                  <a:lnTo>
                    <a:pt x="1833" y="74418"/>
                  </a:lnTo>
                  <a:lnTo>
                    <a:pt x="1591" y="75559"/>
                  </a:lnTo>
                  <a:lnTo>
                    <a:pt x="1314" y="76734"/>
                  </a:lnTo>
                  <a:lnTo>
                    <a:pt x="1107" y="77875"/>
                  </a:lnTo>
                  <a:lnTo>
                    <a:pt x="899" y="79050"/>
                  </a:lnTo>
                  <a:lnTo>
                    <a:pt x="692" y="80225"/>
                  </a:lnTo>
                  <a:lnTo>
                    <a:pt x="554" y="81435"/>
                  </a:lnTo>
                  <a:lnTo>
                    <a:pt x="415" y="82610"/>
                  </a:lnTo>
                  <a:lnTo>
                    <a:pt x="277" y="83820"/>
                  </a:lnTo>
                  <a:lnTo>
                    <a:pt x="174" y="84995"/>
                  </a:lnTo>
                  <a:lnTo>
                    <a:pt x="104" y="86205"/>
                  </a:lnTo>
                  <a:lnTo>
                    <a:pt x="35" y="87415"/>
                  </a:lnTo>
                  <a:lnTo>
                    <a:pt x="1" y="88625"/>
                  </a:lnTo>
                  <a:lnTo>
                    <a:pt x="1" y="89869"/>
                  </a:lnTo>
                  <a:lnTo>
                    <a:pt x="35" y="91079"/>
                  </a:lnTo>
                  <a:lnTo>
                    <a:pt x="70" y="92323"/>
                  </a:lnTo>
                  <a:lnTo>
                    <a:pt x="104" y="93533"/>
                  </a:lnTo>
                  <a:lnTo>
                    <a:pt x="153297" y="84719"/>
                  </a:lnTo>
                  <a:lnTo>
                    <a:pt x="153193" y="83474"/>
                  </a:lnTo>
                  <a:lnTo>
                    <a:pt x="153090" y="82265"/>
                  </a:lnTo>
                  <a:lnTo>
                    <a:pt x="152986" y="81020"/>
                  </a:lnTo>
                  <a:lnTo>
                    <a:pt x="152813" y="79811"/>
                  </a:lnTo>
                  <a:lnTo>
                    <a:pt x="152640" y="78635"/>
                  </a:lnTo>
                  <a:lnTo>
                    <a:pt x="152468" y="77426"/>
                  </a:lnTo>
                  <a:lnTo>
                    <a:pt x="152260" y="76250"/>
                  </a:lnTo>
                  <a:lnTo>
                    <a:pt x="152018" y="75041"/>
                  </a:lnTo>
                  <a:lnTo>
                    <a:pt x="151742" y="73900"/>
                  </a:lnTo>
                  <a:lnTo>
                    <a:pt x="151465" y="72725"/>
                  </a:lnTo>
                  <a:lnTo>
                    <a:pt x="151189" y="71550"/>
                  </a:lnTo>
                  <a:lnTo>
                    <a:pt x="150843" y="70409"/>
                  </a:lnTo>
                  <a:lnTo>
                    <a:pt x="150497" y="69268"/>
                  </a:lnTo>
                  <a:lnTo>
                    <a:pt x="150152" y="68128"/>
                  </a:lnTo>
                  <a:lnTo>
                    <a:pt x="149771" y="67022"/>
                  </a:lnTo>
                  <a:lnTo>
                    <a:pt x="149357" y="65915"/>
                  </a:lnTo>
                  <a:lnTo>
                    <a:pt x="148942" y="64809"/>
                  </a:lnTo>
                  <a:lnTo>
                    <a:pt x="148527" y="63703"/>
                  </a:lnTo>
                  <a:lnTo>
                    <a:pt x="148043" y="62597"/>
                  </a:lnTo>
                  <a:lnTo>
                    <a:pt x="147594" y="61526"/>
                  </a:lnTo>
                  <a:lnTo>
                    <a:pt x="147075" y="60454"/>
                  </a:lnTo>
                  <a:lnTo>
                    <a:pt x="146557" y="59417"/>
                  </a:lnTo>
                  <a:lnTo>
                    <a:pt x="146038" y="58346"/>
                  </a:lnTo>
                  <a:lnTo>
                    <a:pt x="145485" y="57309"/>
                  </a:lnTo>
                  <a:lnTo>
                    <a:pt x="144310" y="55269"/>
                  </a:lnTo>
                  <a:lnTo>
                    <a:pt x="143100" y="53265"/>
                  </a:lnTo>
                  <a:lnTo>
                    <a:pt x="141787" y="51294"/>
                  </a:lnTo>
                  <a:lnTo>
                    <a:pt x="140439" y="49359"/>
                  </a:lnTo>
                  <a:lnTo>
                    <a:pt x="139022" y="47492"/>
                  </a:lnTo>
                  <a:lnTo>
                    <a:pt x="137501" y="45660"/>
                  </a:lnTo>
                  <a:lnTo>
                    <a:pt x="135945" y="43898"/>
                  </a:lnTo>
                  <a:lnTo>
                    <a:pt x="134355" y="42169"/>
                  </a:lnTo>
                  <a:lnTo>
                    <a:pt x="132662" y="40476"/>
                  </a:lnTo>
                  <a:lnTo>
                    <a:pt x="130933" y="38851"/>
                  </a:lnTo>
                  <a:lnTo>
                    <a:pt x="129136" y="37296"/>
                  </a:lnTo>
                  <a:lnTo>
                    <a:pt x="127304" y="35775"/>
                  </a:lnTo>
                  <a:lnTo>
                    <a:pt x="125403" y="34288"/>
                  </a:lnTo>
                  <a:lnTo>
                    <a:pt x="123433" y="32906"/>
                  </a:lnTo>
                  <a:lnTo>
                    <a:pt x="121428" y="31558"/>
                  </a:lnTo>
                  <a:lnTo>
                    <a:pt x="119389" y="30244"/>
                  </a:lnTo>
                  <a:lnTo>
                    <a:pt x="117280" y="29035"/>
                  </a:lnTo>
                  <a:lnTo>
                    <a:pt x="115137" y="27859"/>
                  </a:lnTo>
                  <a:lnTo>
                    <a:pt x="112960" y="26753"/>
                  </a:lnTo>
                  <a:lnTo>
                    <a:pt x="110747" y="25716"/>
                  </a:lnTo>
                  <a:lnTo>
                    <a:pt x="121359" y="3353"/>
                  </a:lnTo>
                  <a:lnTo>
                    <a:pt x="121463" y="3145"/>
                  </a:lnTo>
                  <a:lnTo>
                    <a:pt x="121532" y="2938"/>
                  </a:lnTo>
                  <a:lnTo>
                    <a:pt x="121566" y="2696"/>
                  </a:lnTo>
                  <a:lnTo>
                    <a:pt x="121601" y="2454"/>
                  </a:lnTo>
                  <a:lnTo>
                    <a:pt x="121601" y="2247"/>
                  </a:lnTo>
                  <a:lnTo>
                    <a:pt x="121566" y="2005"/>
                  </a:lnTo>
                  <a:lnTo>
                    <a:pt x="121532" y="1797"/>
                  </a:lnTo>
                  <a:lnTo>
                    <a:pt x="121463" y="1555"/>
                  </a:lnTo>
                  <a:lnTo>
                    <a:pt x="121359" y="1348"/>
                  </a:lnTo>
                  <a:lnTo>
                    <a:pt x="121255" y="1141"/>
                  </a:lnTo>
                  <a:lnTo>
                    <a:pt x="121152" y="968"/>
                  </a:lnTo>
                  <a:lnTo>
                    <a:pt x="120979" y="795"/>
                  </a:lnTo>
                  <a:lnTo>
                    <a:pt x="120840" y="622"/>
                  </a:lnTo>
                  <a:lnTo>
                    <a:pt x="120668" y="449"/>
                  </a:lnTo>
                  <a:lnTo>
                    <a:pt x="120460" y="311"/>
                  </a:lnTo>
                  <a:lnTo>
                    <a:pt x="120253" y="207"/>
                  </a:lnTo>
                  <a:lnTo>
                    <a:pt x="120011" y="104"/>
                  </a:lnTo>
                  <a:lnTo>
                    <a:pt x="119769" y="69"/>
                  </a:lnTo>
                  <a:lnTo>
                    <a:pt x="119562" y="0"/>
                  </a:lnTo>
                  <a:close/>
                </a:path>
              </a:pathLst>
            </a:custGeom>
            <a:solidFill>
              <a:srgbClr val="78C257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328650" y="2520900"/>
              <a:ext cx="3961175" cy="2938900"/>
            </a:xfrm>
            <a:custGeom>
              <a:avLst/>
              <a:gdLst/>
              <a:ahLst/>
              <a:cxnLst/>
              <a:rect l="l" t="t" r="r" b="b"/>
              <a:pathLst>
                <a:path w="158447" h="117556" extrusionOk="0">
                  <a:moveTo>
                    <a:pt x="152018" y="0"/>
                  </a:moveTo>
                  <a:lnTo>
                    <a:pt x="0" y="8780"/>
                  </a:lnTo>
                  <a:lnTo>
                    <a:pt x="6291" y="117556"/>
                  </a:lnTo>
                  <a:lnTo>
                    <a:pt x="157375" y="117556"/>
                  </a:lnTo>
                  <a:lnTo>
                    <a:pt x="157652" y="116726"/>
                  </a:lnTo>
                  <a:lnTo>
                    <a:pt x="157894" y="115862"/>
                  </a:lnTo>
                  <a:lnTo>
                    <a:pt x="158101" y="114964"/>
                  </a:lnTo>
                  <a:lnTo>
                    <a:pt x="158239" y="114065"/>
                  </a:lnTo>
                  <a:lnTo>
                    <a:pt x="158343" y="113166"/>
                  </a:lnTo>
                  <a:lnTo>
                    <a:pt x="158412" y="112233"/>
                  </a:lnTo>
                  <a:lnTo>
                    <a:pt x="158447" y="111300"/>
                  </a:lnTo>
                  <a:lnTo>
                    <a:pt x="158412" y="110366"/>
                  </a:lnTo>
                  <a:lnTo>
                    <a:pt x="152018" y="0"/>
                  </a:lnTo>
                  <a:close/>
                </a:path>
              </a:pathLst>
            </a:custGeom>
            <a:solidFill>
              <a:srgbClr val="78C257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260425" y="286275"/>
              <a:ext cx="2121450" cy="2831750"/>
            </a:xfrm>
            <a:custGeom>
              <a:avLst/>
              <a:gdLst/>
              <a:ahLst/>
              <a:cxnLst/>
              <a:rect l="l" t="t" r="r" b="b"/>
              <a:pathLst>
                <a:path w="84858" h="113270" extrusionOk="0">
                  <a:moveTo>
                    <a:pt x="63220" y="0"/>
                  </a:moveTo>
                  <a:lnTo>
                    <a:pt x="62875" y="35"/>
                  </a:lnTo>
                  <a:lnTo>
                    <a:pt x="62529" y="139"/>
                  </a:lnTo>
                  <a:lnTo>
                    <a:pt x="62218" y="242"/>
                  </a:lnTo>
                  <a:lnTo>
                    <a:pt x="61907" y="381"/>
                  </a:lnTo>
                  <a:lnTo>
                    <a:pt x="61596" y="553"/>
                  </a:lnTo>
                  <a:lnTo>
                    <a:pt x="61319" y="761"/>
                  </a:lnTo>
                  <a:lnTo>
                    <a:pt x="61077" y="968"/>
                  </a:lnTo>
                  <a:lnTo>
                    <a:pt x="60835" y="1245"/>
                  </a:lnTo>
                  <a:lnTo>
                    <a:pt x="60628" y="1487"/>
                  </a:lnTo>
                  <a:lnTo>
                    <a:pt x="60420" y="1798"/>
                  </a:lnTo>
                  <a:lnTo>
                    <a:pt x="60282" y="2109"/>
                  </a:lnTo>
                  <a:lnTo>
                    <a:pt x="60144" y="2454"/>
                  </a:lnTo>
                  <a:lnTo>
                    <a:pt x="52229" y="28586"/>
                  </a:lnTo>
                  <a:lnTo>
                    <a:pt x="51641" y="28793"/>
                  </a:lnTo>
                  <a:lnTo>
                    <a:pt x="51088" y="29000"/>
                  </a:lnTo>
                  <a:lnTo>
                    <a:pt x="50500" y="29242"/>
                  </a:lnTo>
                  <a:lnTo>
                    <a:pt x="49947" y="29519"/>
                  </a:lnTo>
                  <a:lnTo>
                    <a:pt x="49394" y="29830"/>
                  </a:lnTo>
                  <a:lnTo>
                    <a:pt x="48841" y="30141"/>
                  </a:lnTo>
                  <a:lnTo>
                    <a:pt x="48323" y="30452"/>
                  </a:lnTo>
                  <a:lnTo>
                    <a:pt x="47804" y="30798"/>
                  </a:lnTo>
                  <a:lnTo>
                    <a:pt x="47286" y="31178"/>
                  </a:lnTo>
                  <a:lnTo>
                    <a:pt x="46802" y="31558"/>
                  </a:lnTo>
                  <a:lnTo>
                    <a:pt x="46318" y="31973"/>
                  </a:lnTo>
                  <a:lnTo>
                    <a:pt x="45834" y="32388"/>
                  </a:lnTo>
                  <a:lnTo>
                    <a:pt x="45385" y="32837"/>
                  </a:lnTo>
                  <a:lnTo>
                    <a:pt x="44935" y="33286"/>
                  </a:lnTo>
                  <a:lnTo>
                    <a:pt x="44486" y="33770"/>
                  </a:lnTo>
                  <a:lnTo>
                    <a:pt x="44071" y="34289"/>
                  </a:lnTo>
                  <a:lnTo>
                    <a:pt x="3976" y="83924"/>
                  </a:lnTo>
                  <a:lnTo>
                    <a:pt x="3423" y="84685"/>
                  </a:lnTo>
                  <a:lnTo>
                    <a:pt x="2869" y="85445"/>
                  </a:lnTo>
                  <a:lnTo>
                    <a:pt x="2420" y="86205"/>
                  </a:lnTo>
                  <a:lnTo>
                    <a:pt x="1971" y="87000"/>
                  </a:lnTo>
                  <a:lnTo>
                    <a:pt x="1591" y="87795"/>
                  </a:lnTo>
                  <a:lnTo>
                    <a:pt x="1245" y="88625"/>
                  </a:lnTo>
                  <a:lnTo>
                    <a:pt x="934" y="89455"/>
                  </a:lnTo>
                  <a:lnTo>
                    <a:pt x="657" y="90284"/>
                  </a:lnTo>
                  <a:lnTo>
                    <a:pt x="450" y="91148"/>
                  </a:lnTo>
                  <a:lnTo>
                    <a:pt x="277" y="92012"/>
                  </a:lnTo>
                  <a:lnTo>
                    <a:pt x="139" y="92842"/>
                  </a:lnTo>
                  <a:lnTo>
                    <a:pt x="35" y="93706"/>
                  </a:lnTo>
                  <a:lnTo>
                    <a:pt x="1" y="94570"/>
                  </a:lnTo>
                  <a:lnTo>
                    <a:pt x="1" y="95434"/>
                  </a:lnTo>
                  <a:lnTo>
                    <a:pt x="1" y="96333"/>
                  </a:lnTo>
                  <a:lnTo>
                    <a:pt x="104" y="97163"/>
                  </a:lnTo>
                  <a:lnTo>
                    <a:pt x="208" y="98027"/>
                  </a:lnTo>
                  <a:lnTo>
                    <a:pt x="346" y="98891"/>
                  </a:lnTo>
                  <a:lnTo>
                    <a:pt x="554" y="99720"/>
                  </a:lnTo>
                  <a:lnTo>
                    <a:pt x="796" y="100550"/>
                  </a:lnTo>
                  <a:lnTo>
                    <a:pt x="1072" y="101379"/>
                  </a:lnTo>
                  <a:lnTo>
                    <a:pt x="1383" y="102209"/>
                  </a:lnTo>
                  <a:lnTo>
                    <a:pt x="1729" y="103004"/>
                  </a:lnTo>
                  <a:lnTo>
                    <a:pt x="2144" y="103764"/>
                  </a:lnTo>
                  <a:lnTo>
                    <a:pt x="2558" y="104559"/>
                  </a:lnTo>
                  <a:lnTo>
                    <a:pt x="3042" y="105285"/>
                  </a:lnTo>
                  <a:lnTo>
                    <a:pt x="3561" y="106011"/>
                  </a:lnTo>
                  <a:lnTo>
                    <a:pt x="4114" y="106703"/>
                  </a:lnTo>
                  <a:lnTo>
                    <a:pt x="4701" y="107394"/>
                  </a:lnTo>
                  <a:lnTo>
                    <a:pt x="5324" y="108051"/>
                  </a:lnTo>
                  <a:lnTo>
                    <a:pt x="6015" y="108673"/>
                  </a:lnTo>
                  <a:lnTo>
                    <a:pt x="6706" y="109295"/>
                  </a:lnTo>
                  <a:lnTo>
                    <a:pt x="7467" y="109848"/>
                  </a:lnTo>
                  <a:lnTo>
                    <a:pt x="8193" y="110366"/>
                  </a:lnTo>
                  <a:lnTo>
                    <a:pt x="8988" y="110850"/>
                  </a:lnTo>
                  <a:lnTo>
                    <a:pt x="9783" y="111265"/>
                  </a:lnTo>
                  <a:lnTo>
                    <a:pt x="10578" y="111680"/>
                  </a:lnTo>
                  <a:lnTo>
                    <a:pt x="11407" y="112026"/>
                  </a:lnTo>
                  <a:lnTo>
                    <a:pt x="12237" y="112337"/>
                  </a:lnTo>
                  <a:lnTo>
                    <a:pt x="13066" y="112579"/>
                  </a:lnTo>
                  <a:lnTo>
                    <a:pt x="13930" y="112821"/>
                  </a:lnTo>
                  <a:lnTo>
                    <a:pt x="14760" y="112993"/>
                  </a:lnTo>
                  <a:lnTo>
                    <a:pt x="15624" y="113132"/>
                  </a:lnTo>
                  <a:lnTo>
                    <a:pt x="16488" y="113235"/>
                  </a:lnTo>
                  <a:lnTo>
                    <a:pt x="17352" y="113270"/>
                  </a:lnTo>
                  <a:lnTo>
                    <a:pt x="18216" y="113270"/>
                  </a:lnTo>
                  <a:lnTo>
                    <a:pt x="19081" y="113235"/>
                  </a:lnTo>
                  <a:lnTo>
                    <a:pt x="19945" y="113166"/>
                  </a:lnTo>
                  <a:lnTo>
                    <a:pt x="20809" y="113062"/>
                  </a:lnTo>
                  <a:lnTo>
                    <a:pt x="21673" y="112924"/>
                  </a:lnTo>
                  <a:lnTo>
                    <a:pt x="22502" y="112717"/>
                  </a:lnTo>
                  <a:lnTo>
                    <a:pt x="23332" y="112475"/>
                  </a:lnTo>
                  <a:lnTo>
                    <a:pt x="24162" y="112198"/>
                  </a:lnTo>
                  <a:lnTo>
                    <a:pt x="24991" y="111887"/>
                  </a:lnTo>
                  <a:lnTo>
                    <a:pt x="25786" y="111542"/>
                  </a:lnTo>
                  <a:lnTo>
                    <a:pt x="26547" y="111127"/>
                  </a:lnTo>
                  <a:lnTo>
                    <a:pt x="27307" y="110712"/>
                  </a:lnTo>
                  <a:lnTo>
                    <a:pt x="28067" y="110228"/>
                  </a:lnTo>
                  <a:lnTo>
                    <a:pt x="28793" y="109710"/>
                  </a:lnTo>
                  <a:lnTo>
                    <a:pt x="29485" y="109157"/>
                  </a:lnTo>
                  <a:lnTo>
                    <a:pt x="30176" y="108569"/>
                  </a:lnTo>
                  <a:lnTo>
                    <a:pt x="30833" y="107947"/>
                  </a:lnTo>
                  <a:lnTo>
                    <a:pt x="31455" y="107256"/>
                  </a:lnTo>
                  <a:lnTo>
                    <a:pt x="32077" y="106564"/>
                  </a:lnTo>
                  <a:lnTo>
                    <a:pt x="72173" y="56894"/>
                  </a:lnTo>
                  <a:lnTo>
                    <a:pt x="72760" y="56168"/>
                  </a:lnTo>
                  <a:lnTo>
                    <a:pt x="73279" y="55408"/>
                  </a:lnTo>
                  <a:lnTo>
                    <a:pt x="73728" y="54613"/>
                  </a:lnTo>
                  <a:lnTo>
                    <a:pt x="74177" y="53818"/>
                  </a:lnTo>
                  <a:lnTo>
                    <a:pt x="74558" y="53023"/>
                  </a:lnTo>
                  <a:lnTo>
                    <a:pt x="74903" y="52193"/>
                  </a:lnTo>
                  <a:lnTo>
                    <a:pt x="75214" y="51364"/>
                  </a:lnTo>
                  <a:lnTo>
                    <a:pt x="75491" y="50534"/>
                  </a:lnTo>
                  <a:lnTo>
                    <a:pt x="75698" y="49705"/>
                  </a:lnTo>
                  <a:lnTo>
                    <a:pt x="75871" y="48841"/>
                  </a:lnTo>
                  <a:lnTo>
                    <a:pt x="76009" y="47977"/>
                  </a:lnTo>
                  <a:lnTo>
                    <a:pt x="76113" y="47112"/>
                  </a:lnTo>
                  <a:lnTo>
                    <a:pt x="76148" y="46248"/>
                  </a:lnTo>
                  <a:lnTo>
                    <a:pt x="76148" y="45384"/>
                  </a:lnTo>
                  <a:lnTo>
                    <a:pt x="76148" y="44520"/>
                  </a:lnTo>
                  <a:lnTo>
                    <a:pt x="76044" y="43656"/>
                  </a:lnTo>
                  <a:lnTo>
                    <a:pt x="75940" y="42792"/>
                  </a:lnTo>
                  <a:lnTo>
                    <a:pt x="75802" y="41928"/>
                  </a:lnTo>
                  <a:lnTo>
                    <a:pt x="75595" y="41098"/>
                  </a:lnTo>
                  <a:lnTo>
                    <a:pt x="75353" y="40269"/>
                  </a:lnTo>
                  <a:lnTo>
                    <a:pt x="75076" y="39439"/>
                  </a:lnTo>
                  <a:lnTo>
                    <a:pt x="74765" y="38609"/>
                  </a:lnTo>
                  <a:lnTo>
                    <a:pt x="74419" y="37814"/>
                  </a:lnTo>
                  <a:lnTo>
                    <a:pt x="74005" y="37054"/>
                  </a:lnTo>
                  <a:lnTo>
                    <a:pt x="73590" y="36259"/>
                  </a:lnTo>
                  <a:lnTo>
                    <a:pt x="73106" y="35533"/>
                  </a:lnTo>
                  <a:lnTo>
                    <a:pt x="72587" y="34807"/>
                  </a:lnTo>
                  <a:lnTo>
                    <a:pt x="72034" y="34081"/>
                  </a:lnTo>
                  <a:lnTo>
                    <a:pt x="71447" y="33425"/>
                  </a:lnTo>
                  <a:lnTo>
                    <a:pt x="70825" y="32768"/>
                  </a:lnTo>
                  <a:lnTo>
                    <a:pt x="70133" y="32146"/>
                  </a:lnTo>
                  <a:lnTo>
                    <a:pt x="69442" y="31524"/>
                  </a:lnTo>
                  <a:lnTo>
                    <a:pt x="69165" y="31351"/>
                  </a:lnTo>
                  <a:lnTo>
                    <a:pt x="83752" y="16833"/>
                  </a:lnTo>
                  <a:lnTo>
                    <a:pt x="83994" y="16557"/>
                  </a:lnTo>
                  <a:lnTo>
                    <a:pt x="84236" y="16315"/>
                  </a:lnTo>
                  <a:lnTo>
                    <a:pt x="84409" y="16004"/>
                  </a:lnTo>
                  <a:lnTo>
                    <a:pt x="84547" y="15727"/>
                  </a:lnTo>
                  <a:lnTo>
                    <a:pt x="84685" y="15416"/>
                  </a:lnTo>
                  <a:lnTo>
                    <a:pt x="84789" y="15105"/>
                  </a:lnTo>
                  <a:lnTo>
                    <a:pt x="84858" y="14760"/>
                  </a:lnTo>
                  <a:lnTo>
                    <a:pt x="84858" y="14449"/>
                  </a:lnTo>
                  <a:lnTo>
                    <a:pt x="84858" y="14103"/>
                  </a:lnTo>
                  <a:lnTo>
                    <a:pt x="84823" y="13792"/>
                  </a:lnTo>
                  <a:lnTo>
                    <a:pt x="84789" y="13481"/>
                  </a:lnTo>
                  <a:lnTo>
                    <a:pt x="84685" y="13135"/>
                  </a:lnTo>
                  <a:lnTo>
                    <a:pt x="84547" y="12859"/>
                  </a:lnTo>
                  <a:lnTo>
                    <a:pt x="84409" y="12547"/>
                  </a:lnTo>
                  <a:lnTo>
                    <a:pt x="84201" y="12271"/>
                  </a:lnTo>
                  <a:lnTo>
                    <a:pt x="83994" y="11994"/>
                  </a:lnTo>
                  <a:lnTo>
                    <a:pt x="83717" y="11752"/>
                  </a:lnTo>
                  <a:lnTo>
                    <a:pt x="83475" y="11510"/>
                  </a:lnTo>
                  <a:lnTo>
                    <a:pt x="83164" y="11338"/>
                  </a:lnTo>
                  <a:lnTo>
                    <a:pt x="82888" y="11165"/>
                  </a:lnTo>
                  <a:lnTo>
                    <a:pt x="82577" y="11061"/>
                  </a:lnTo>
                  <a:lnTo>
                    <a:pt x="82266" y="10957"/>
                  </a:lnTo>
                  <a:lnTo>
                    <a:pt x="81920" y="10888"/>
                  </a:lnTo>
                  <a:lnTo>
                    <a:pt x="81263" y="10888"/>
                  </a:lnTo>
                  <a:lnTo>
                    <a:pt x="80952" y="10923"/>
                  </a:lnTo>
                  <a:lnTo>
                    <a:pt x="80641" y="10957"/>
                  </a:lnTo>
                  <a:lnTo>
                    <a:pt x="80295" y="11061"/>
                  </a:lnTo>
                  <a:lnTo>
                    <a:pt x="79984" y="11199"/>
                  </a:lnTo>
                  <a:lnTo>
                    <a:pt x="79708" y="11372"/>
                  </a:lnTo>
                  <a:lnTo>
                    <a:pt x="79431" y="11545"/>
                  </a:lnTo>
                  <a:lnTo>
                    <a:pt x="79155" y="11787"/>
                  </a:lnTo>
                  <a:lnTo>
                    <a:pt x="61976" y="26857"/>
                  </a:lnTo>
                  <a:lnTo>
                    <a:pt x="66919" y="4597"/>
                  </a:lnTo>
                  <a:lnTo>
                    <a:pt x="66988" y="4252"/>
                  </a:lnTo>
                  <a:lnTo>
                    <a:pt x="67057" y="3906"/>
                  </a:lnTo>
                  <a:lnTo>
                    <a:pt x="67057" y="3561"/>
                  </a:lnTo>
                  <a:lnTo>
                    <a:pt x="67057" y="3215"/>
                  </a:lnTo>
                  <a:lnTo>
                    <a:pt x="67022" y="2869"/>
                  </a:lnTo>
                  <a:lnTo>
                    <a:pt x="66919" y="2558"/>
                  </a:lnTo>
                  <a:lnTo>
                    <a:pt x="66815" y="2213"/>
                  </a:lnTo>
                  <a:lnTo>
                    <a:pt x="66677" y="1901"/>
                  </a:lnTo>
                  <a:lnTo>
                    <a:pt x="66504" y="1625"/>
                  </a:lnTo>
                  <a:lnTo>
                    <a:pt x="66297" y="1348"/>
                  </a:lnTo>
                  <a:lnTo>
                    <a:pt x="66089" y="1072"/>
                  </a:lnTo>
                  <a:lnTo>
                    <a:pt x="65847" y="830"/>
                  </a:lnTo>
                  <a:lnTo>
                    <a:pt x="65571" y="623"/>
                  </a:lnTo>
                  <a:lnTo>
                    <a:pt x="65260" y="450"/>
                  </a:lnTo>
                  <a:lnTo>
                    <a:pt x="64948" y="277"/>
                  </a:lnTo>
                  <a:lnTo>
                    <a:pt x="64603" y="139"/>
                  </a:lnTo>
                  <a:lnTo>
                    <a:pt x="64257" y="69"/>
                  </a:lnTo>
                  <a:lnTo>
                    <a:pt x="63912" y="0"/>
                  </a:lnTo>
                  <a:close/>
                </a:path>
              </a:pathLst>
            </a:custGeom>
            <a:solidFill>
              <a:srgbClr val="78C257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09399"/>
            <a:ext cx="1117950" cy="23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">
  <p:cSld name="Norm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907528" y="4914901"/>
            <a:ext cx="150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46076" y="213510"/>
            <a:ext cx="8645400" cy="338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292929"/>
            </a:outerShdw>
          </a:effectLst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3820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subTitle" idx="1"/>
          </p:nvPr>
        </p:nvSpPr>
        <p:spPr>
          <a:xfrm>
            <a:off x="311700" y="4355825"/>
            <a:ext cx="85206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May, 2019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3577825" y="1161925"/>
            <a:ext cx="30186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#1 travel maps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311700" y="3507075"/>
            <a:ext cx="85206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Project Overview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188" y="323350"/>
            <a:ext cx="3853874" cy="10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400" y="1913800"/>
            <a:ext cx="1621199" cy="16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539925" y="152475"/>
            <a:ext cx="86190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0D75A"/>
                </a:solidFill>
              </a:rPr>
              <a:t>MAPS.ME:</a:t>
            </a:r>
            <a:r>
              <a:rPr lang="en-GB" sz="2400" b="1">
                <a:solidFill>
                  <a:srgbClr val="3898B5"/>
                </a:solidFill>
              </a:rPr>
              <a:t> Mobile Offline Maps with GPS Navigation</a:t>
            </a:r>
            <a:endParaRPr sz="2400" b="1">
              <a:solidFill>
                <a:srgbClr val="3898B5"/>
              </a:solidFill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38"/>
            <a:ext cx="463725" cy="4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2944225" y="871875"/>
            <a:ext cx="5808300" cy="2918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D75A"/>
              </a:buClr>
              <a:buSzPts val="2000"/>
              <a:buFont typeface="Arial"/>
              <a:buChar char="★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#1 Travel Maps In 50+ Countries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D75A"/>
              </a:buClr>
              <a:buSzPts val="2000"/>
              <a:buFont typeface="Arial"/>
              <a:buChar char="★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120M+ Installs, </a:t>
            </a:r>
            <a:r>
              <a:rPr lang="en-GB" sz="2000" dirty="0">
                <a:solidFill>
                  <a:srgbClr val="000000"/>
                </a:solidFill>
              </a:rPr>
              <a:t>12M+ MAU (Global)</a:t>
            </a:r>
            <a:endParaRPr sz="2000" dirty="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D75A"/>
              </a:buClr>
              <a:buSzPts val="2000"/>
              <a:buFont typeface="Arial"/>
              <a:buChar char="★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lang="en-GB" sz="2000" dirty="0">
                <a:solidFill>
                  <a:srgbClr val="000000"/>
                </a:solidFill>
              </a:rPr>
              <a:t>x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MAU Growth Since 2014</a:t>
            </a:r>
            <a:endParaRPr sz="2000" dirty="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D75A"/>
              </a:buClr>
              <a:buSzPts val="2000"/>
              <a:buChar char="★"/>
            </a:pPr>
            <a:r>
              <a:rPr lang="en-GB" sz="2000" dirty="0">
                <a:solidFill>
                  <a:srgbClr val="000000"/>
                </a:solidFill>
              </a:rPr>
              <a:t>12x Revenue Growth Since 2016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D75A"/>
              </a:buClr>
              <a:buSzPts val="2000"/>
              <a:buFont typeface="Arial"/>
              <a:buChar char="★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4,6 Stars Rating (1+ Million Reviews)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25" y="871875"/>
            <a:ext cx="1790550" cy="36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50" y="953525"/>
            <a:ext cx="1876645" cy="382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31"/>
          <p:cNvGrpSpPr/>
          <p:nvPr/>
        </p:nvGrpSpPr>
        <p:grpSpPr>
          <a:xfrm>
            <a:off x="76200" y="152475"/>
            <a:ext cx="9067725" cy="463800"/>
            <a:chOff x="76200" y="152475"/>
            <a:chExt cx="9067725" cy="463800"/>
          </a:xfrm>
        </p:grpSpPr>
        <p:pic>
          <p:nvPicPr>
            <p:cNvPr id="147" name="Google Shape;14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00" y="152500"/>
              <a:ext cx="463725" cy="46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31"/>
            <p:cNvSpPr txBox="1"/>
            <p:nvPr/>
          </p:nvSpPr>
          <p:spPr>
            <a:xfrm>
              <a:off x="539925" y="152475"/>
              <a:ext cx="86040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 b="1">
                  <a:solidFill>
                    <a:srgbClr val="50D75A"/>
                  </a:solidFill>
                </a:rPr>
                <a:t>Travel Guides: </a:t>
              </a:r>
              <a:r>
                <a:rPr lang="en-GB" sz="2300" b="1">
                  <a:solidFill>
                    <a:srgbClr val="3898B5"/>
                  </a:solidFill>
                </a:rPr>
                <a:t>Multilingual, Universal, Easy-To-Use</a:t>
              </a:r>
              <a:endParaRPr sz="2300" b="1">
                <a:solidFill>
                  <a:srgbClr val="50D75A"/>
                </a:solidFill>
              </a:endParaRPr>
            </a:p>
          </p:txBody>
        </p:sp>
      </p:grp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85" y="953525"/>
            <a:ext cx="1876645" cy="38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679" y="953525"/>
            <a:ext cx="1876645" cy="3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Экран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Simple Light</vt:lpstr>
      <vt:lpstr>Презентация PowerPoint</vt:lpstr>
      <vt:lpstr>MAPS.ME: Mobile Offline Maps with GPS Navigation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</cp:revision>
  <dcterms:modified xsi:type="dcterms:W3CDTF">2019-05-20T07:50:16Z</dcterms:modified>
</cp:coreProperties>
</file>