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6"/>
  </p:notesMasterIdLst>
  <p:sldIdLst>
    <p:sldId id="256" r:id="rId2"/>
    <p:sldId id="336" r:id="rId3"/>
    <p:sldId id="271" r:id="rId4"/>
    <p:sldId id="342" r:id="rId5"/>
    <p:sldId id="345" r:id="rId6"/>
    <p:sldId id="348" r:id="rId7"/>
    <p:sldId id="370" r:id="rId8"/>
    <p:sldId id="367" r:id="rId9"/>
    <p:sldId id="355" r:id="rId10"/>
    <p:sldId id="368" r:id="rId11"/>
    <p:sldId id="341" r:id="rId12"/>
    <p:sldId id="369" r:id="rId13"/>
    <p:sldId id="376" r:id="rId14"/>
    <p:sldId id="377" r:id="rId15"/>
    <p:sldId id="378" r:id="rId16"/>
    <p:sldId id="371" r:id="rId17"/>
    <p:sldId id="379" r:id="rId18"/>
    <p:sldId id="372" r:id="rId19"/>
    <p:sldId id="375" r:id="rId20"/>
    <p:sldId id="380" r:id="rId21"/>
    <p:sldId id="381" r:id="rId22"/>
    <p:sldId id="382" r:id="rId23"/>
    <p:sldId id="346" r:id="rId24"/>
    <p:sldId id="365" r:id="rId2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8A643"/>
    <a:srgbClr val="37B355"/>
    <a:srgbClr val="1F497D"/>
    <a:srgbClr val="4E3498"/>
    <a:srgbClr val="CC3300"/>
    <a:srgbClr val="3F2A7A"/>
    <a:srgbClr val="2D4372"/>
    <a:srgbClr val="216978"/>
    <a:srgbClr val="52B6CA"/>
    <a:srgbClr val="5EAF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Средний стиль 4 -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7" autoAdjust="0"/>
    <p:restoredTop sz="83741" autoAdjust="0"/>
  </p:normalViewPr>
  <p:slideViewPr>
    <p:cSldViewPr>
      <p:cViewPr>
        <p:scale>
          <a:sx n="75" d="100"/>
          <a:sy n="75" d="100"/>
        </p:scale>
        <p:origin x="-2586" y="-918"/>
      </p:cViewPr>
      <p:guideLst>
        <p:guide orient="horz" pos="2024"/>
        <p:guide pos="2880"/>
      </p:guideLst>
    </p:cSldViewPr>
  </p:slideViewPr>
  <p:outlineViewPr>
    <p:cViewPr>
      <p:scale>
        <a:sx n="33" d="100"/>
        <a:sy n="33" d="100"/>
      </p:scale>
      <p:origin x="0" y="1197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7" d="100"/>
          <a:sy n="67" d="100"/>
        </p:scale>
        <p:origin x="-3216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03DCBBE-DC05-4DB8-8713-F5D39B0690B6}" type="doc">
      <dgm:prSet loTypeId="urn:microsoft.com/office/officeart/2005/8/layout/hierarchy3" loCatId="hierarchy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ru-RU"/>
        </a:p>
      </dgm:t>
    </dgm:pt>
    <dgm:pt modelId="{C12DF880-95B7-4EF6-91E2-FA1FC4931CD7}">
      <dgm:prSet phldrT="[Текст]" custT="1"/>
      <dgm:spPr/>
      <dgm:t>
        <a:bodyPr/>
        <a:lstStyle/>
        <a:p>
          <a:r>
            <a:rPr lang="ru-RU" sz="2400" dirty="0" smtClean="0"/>
            <a:t>Структурные (внутренние)</a:t>
          </a:r>
          <a:endParaRPr lang="ru-RU" sz="2400" dirty="0"/>
        </a:p>
      </dgm:t>
    </dgm:pt>
    <dgm:pt modelId="{830DFB13-163B-4E18-B29E-FF6EC854F282}" type="parTrans" cxnId="{E8F0592C-FDD3-48A0-BF05-A0061C694E22}">
      <dgm:prSet/>
      <dgm:spPr/>
      <dgm:t>
        <a:bodyPr/>
        <a:lstStyle/>
        <a:p>
          <a:endParaRPr lang="ru-RU"/>
        </a:p>
      </dgm:t>
    </dgm:pt>
    <dgm:pt modelId="{C69C965B-576E-4505-9C2D-712E7B21F66D}" type="sibTrans" cxnId="{E8F0592C-FDD3-48A0-BF05-A0061C694E22}">
      <dgm:prSet/>
      <dgm:spPr/>
      <dgm:t>
        <a:bodyPr/>
        <a:lstStyle/>
        <a:p>
          <a:endParaRPr lang="ru-RU"/>
        </a:p>
      </dgm:t>
    </dgm:pt>
    <dgm:pt modelId="{C61DB3DA-5616-437E-AB69-6466B66585D2}">
      <dgm:prSet phldrT="[Текст]" custT="1"/>
      <dgm:spPr/>
      <dgm:t>
        <a:bodyPr/>
        <a:lstStyle/>
        <a:p>
          <a:r>
            <a:rPr lang="ru-RU" sz="1600" dirty="0" smtClean="0"/>
            <a:t>Ясность</a:t>
          </a:r>
          <a:endParaRPr lang="ru-RU" sz="1600" dirty="0"/>
        </a:p>
      </dgm:t>
    </dgm:pt>
    <dgm:pt modelId="{28D131FC-4850-4359-B6BB-5F775F6EB41B}" type="parTrans" cxnId="{F27F5551-96A5-4089-A15F-46DF0B58D347}">
      <dgm:prSet/>
      <dgm:spPr/>
      <dgm:t>
        <a:bodyPr/>
        <a:lstStyle/>
        <a:p>
          <a:endParaRPr lang="ru-RU"/>
        </a:p>
      </dgm:t>
    </dgm:pt>
    <dgm:pt modelId="{9F33322A-6901-4D96-B9F7-A0B0876F1435}" type="sibTrans" cxnId="{F27F5551-96A5-4089-A15F-46DF0B58D347}">
      <dgm:prSet/>
      <dgm:spPr/>
      <dgm:t>
        <a:bodyPr/>
        <a:lstStyle/>
        <a:p>
          <a:endParaRPr lang="ru-RU"/>
        </a:p>
      </dgm:t>
    </dgm:pt>
    <dgm:pt modelId="{DEAF877E-64B5-464D-837D-5DF64D1781EA}">
      <dgm:prSet phldrT="[Текст]" custT="1"/>
      <dgm:spPr/>
      <dgm:t>
        <a:bodyPr/>
        <a:lstStyle/>
        <a:p>
          <a:r>
            <a:rPr lang="ru-RU" sz="1600" dirty="0" smtClean="0"/>
            <a:t>Гибкость</a:t>
          </a:r>
          <a:endParaRPr lang="ru-RU" sz="1600" dirty="0"/>
        </a:p>
      </dgm:t>
    </dgm:pt>
    <dgm:pt modelId="{8CA9555E-46AA-460B-B0A0-BF5B1E21367A}" type="parTrans" cxnId="{A9461F68-CDFB-44AE-965C-102F9FFB73B6}">
      <dgm:prSet/>
      <dgm:spPr/>
      <dgm:t>
        <a:bodyPr/>
        <a:lstStyle/>
        <a:p>
          <a:endParaRPr lang="ru-RU"/>
        </a:p>
      </dgm:t>
    </dgm:pt>
    <dgm:pt modelId="{3960F315-29F7-4652-96A6-CA37E9340C3E}" type="sibTrans" cxnId="{A9461F68-CDFB-44AE-965C-102F9FFB73B6}">
      <dgm:prSet/>
      <dgm:spPr/>
      <dgm:t>
        <a:bodyPr/>
        <a:lstStyle/>
        <a:p>
          <a:endParaRPr lang="ru-RU"/>
        </a:p>
      </dgm:t>
    </dgm:pt>
    <dgm:pt modelId="{4E07EDC2-723F-4399-B0D2-85C3A6DC1331}">
      <dgm:prSet phldrT="[Текст]" custT="1"/>
      <dgm:spPr/>
      <dgm:t>
        <a:bodyPr/>
        <a:lstStyle/>
        <a:p>
          <a:r>
            <a:rPr lang="ru-RU" sz="2400" dirty="0" smtClean="0"/>
            <a:t>Внешние</a:t>
          </a:r>
          <a:endParaRPr lang="ru-RU" sz="2400" dirty="0"/>
        </a:p>
      </dgm:t>
    </dgm:pt>
    <dgm:pt modelId="{F6C8FE05-102F-4C39-8D10-08A434776CB2}" type="parTrans" cxnId="{595D65E6-5FD7-44DF-B17A-9CB6D6BDDEA6}">
      <dgm:prSet/>
      <dgm:spPr/>
      <dgm:t>
        <a:bodyPr/>
        <a:lstStyle/>
        <a:p>
          <a:endParaRPr lang="ru-RU"/>
        </a:p>
      </dgm:t>
    </dgm:pt>
    <dgm:pt modelId="{5F65E72F-64BA-4BD0-81C9-69219FE80A8F}" type="sibTrans" cxnId="{595D65E6-5FD7-44DF-B17A-9CB6D6BDDEA6}">
      <dgm:prSet/>
      <dgm:spPr/>
      <dgm:t>
        <a:bodyPr/>
        <a:lstStyle/>
        <a:p>
          <a:endParaRPr lang="ru-RU"/>
        </a:p>
      </dgm:t>
    </dgm:pt>
    <dgm:pt modelId="{C49A77B0-325C-4976-B705-F3014D5B5A58}">
      <dgm:prSet phldrT="[Текст]" custT="1"/>
      <dgm:spPr/>
      <dgm:t>
        <a:bodyPr/>
        <a:lstStyle/>
        <a:p>
          <a:r>
            <a:rPr lang="ru-RU" sz="1600" dirty="0" err="1" smtClean="0"/>
            <a:t>Адаптируемость</a:t>
          </a:r>
          <a:endParaRPr lang="ru-RU" sz="1600" dirty="0"/>
        </a:p>
      </dgm:t>
    </dgm:pt>
    <dgm:pt modelId="{C132DDC2-4A71-4718-8557-DF4678011BD7}" type="parTrans" cxnId="{DD9509B2-999F-4F48-9070-31916C3360B6}">
      <dgm:prSet/>
      <dgm:spPr/>
      <dgm:t>
        <a:bodyPr/>
        <a:lstStyle/>
        <a:p>
          <a:endParaRPr lang="ru-RU"/>
        </a:p>
      </dgm:t>
    </dgm:pt>
    <dgm:pt modelId="{DFD42074-1279-4E5F-8B66-765BE2B64EC7}" type="sibTrans" cxnId="{DD9509B2-999F-4F48-9070-31916C3360B6}">
      <dgm:prSet/>
      <dgm:spPr/>
      <dgm:t>
        <a:bodyPr/>
        <a:lstStyle/>
        <a:p>
          <a:endParaRPr lang="ru-RU"/>
        </a:p>
      </dgm:t>
    </dgm:pt>
    <dgm:pt modelId="{54597AFF-CEF4-4D3D-A4C9-8795809E0348}">
      <dgm:prSet phldrT="[Текст]" custT="1"/>
      <dgm:spPr/>
      <dgm:t>
        <a:bodyPr/>
        <a:lstStyle/>
        <a:p>
          <a:r>
            <a:rPr lang="ru-RU" sz="1600" dirty="0" smtClean="0"/>
            <a:t>Точность</a:t>
          </a:r>
          <a:endParaRPr lang="ru-RU" sz="1600" dirty="0"/>
        </a:p>
      </dgm:t>
    </dgm:pt>
    <dgm:pt modelId="{CDB64325-7C7A-425F-B8DB-481BB22EBBBE}" type="parTrans" cxnId="{2D743E40-1F5C-4CCE-BCC1-66A0CFC5472F}">
      <dgm:prSet/>
      <dgm:spPr/>
      <dgm:t>
        <a:bodyPr/>
        <a:lstStyle/>
        <a:p>
          <a:endParaRPr lang="ru-RU"/>
        </a:p>
      </dgm:t>
    </dgm:pt>
    <dgm:pt modelId="{7EF93203-AFAB-4832-9052-24B270343D1B}" type="sibTrans" cxnId="{2D743E40-1F5C-4CCE-BCC1-66A0CFC5472F}">
      <dgm:prSet/>
      <dgm:spPr/>
      <dgm:t>
        <a:bodyPr/>
        <a:lstStyle/>
        <a:p>
          <a:endParaRPr lang="ru-RU"/>
        </a:p>
      </dgm:t>
    </dgm:pt>
    <dgm:pt modelId="{A33CA3EF-908F-406F-8508-BF5EE7EEBD75}">
      <dgm:prSet phldrT="[Текст]" custT="1"/>
      <dgm:spPr/>
      <dgm:t>
        <a:bodyPr/>
        <a:lstStyle/>
        <a:p>
          <a:r>
            <a:rPr lang="ru-RU" sz="1600" dirty="0" smtClean="0"/>
            <a:t>Переносимость</a:t>
          </a:r>
          <a:endParaRPr lang="ru-RU" sz="1600" dirty="0"/>
        </a:p>
      </dgm:t>
    </dgm:pt>
    <dgm:pt modelId="{806298AC-128E-496C-86BA-6F932E21B247}" type="parTrans" cxnId="{918B5FEB-A13C-48E6-AA2D-9FE4F525A46D}">
      <dgm:prSet/>
      <dgm:spPr/>
      <dgm:t>
        <a:bodyPr/>
        <a:lstStyle/>
        <a:p>
          <a:endParaRPr lang="ru-RU"/>
        </a:p>
      </dgm:t>
    </dgm:pt>
    <dgm:pt modelId="{0FA2ED54-5590-40B7-9D53-2A7CD5CA8B60}" type="sibTrans" cxnId="{918B5FEB-A13C-48E6-AA2D-9FE4F525A46D}">
      <dgm:prSet/>
      <dgm:spPr/>
      <dgm:t>
        <a:bodyPr/>
        <a:lstStyle/>
        <a:p>
          <a:endParaRPr lang="ru-RU"/>
        </a:p>
      </dgm:t>
    </dgm:pt>
    <dgm:pt modelId="{CA4E7333-58FB-44F9-A22B-1449C0595078}">
      <dgm:prSet phldrT="[Текст]" custT="1"/>
      <dgm:spPr/>
      <dgm:t>
        <a:bodyPr/>
        <a:lstStyle/>
        <a:p>
          <a:r>
            <a:rPr lang="ru-RU" sz="1600" dirty="0" smtClean="0"/>
            <a:t>Корректность</a:t>
          </a:r>
          <a:endParaRPr lang="ru-RU" sz="1600" dirty="0"/>
        </a:p>
      </dgm:t>
    </dgm:pt>
    <dgm:pt modelId="{C262B85B-8DC1-4A1A-9266-8F1ABB46576E}" type="parTrans" cxnId="{BF2755F9-EE60-4839-BDCC-666B337461BC}">
      <dgm:prSet/>
      <dgm:spPr/>
      <dgm:t>
        <a:bodyPr/>
        <a:lstStyle/>
        <a:p>
          <a:endParaRPr lang="ru-RU"/>
        </a:p>
      </dgm:t>
    </dgm:pt>
    <dgm:pt modelId="{D2BC7143-2CA8-4DF1-9891-4085F452B6D5}" type="sibTrans" cxnId="{BF2755F9-EE60-4839-BDCC-666B337461BC}">
      <dgm:prSet/>
      <dgm:spPr/>
      <dgm:t>
        <a:bodyPr/>
        <a:lstStyle/>
        <a:p>
          <a:endParaRPr lang="ru-RU"/>
        </a:p>
      </dgm:t>
    </dgm:pt>
    <dgm:pt modelId="{B12BDBA6-7EF5-4F8A-B4FF-1EBE7D1C1567}">
      <dgm:prSet phldrT="[Текст]" custT="1"/>
      <dgm:spPr/>
      <dgm:t>
        <a:bodyPr/>
        <a:lstStyle/>
        <a:p>
          <a:r>
            <a:rPr lang="ru-RU" sz="1600" dirty="0" smtClean="0"/>
            <a:t>Повторное использование</a:t>
          </a:r>
          <a:endParaRPr lang="ru-RU" sz="1600" dirty="0"/>
        </a:p>
      </dgm:t>
    </dgm:pt>
    <dgm:pt modelId="{D0AF3FE0-4C33-4C6E-879C-D1418559E9B5}" type="parTrans" cxnId="{8D79BFB9-92A2-4707-AB56-143DB1A5A348}">
      <dgm:prSet/>
      <dgm:spPr/>
      <dgm:t>
        <a:bodyPr/>
        <a:lstStyle/>
        <a:p>
          <a:endParaRPr lang="ru-RU"/>
        </a:p>
      </dgm:t>
    </dgm:pt>
    <dgm:pt modelId="{14431B2F-643F-485F-BC31-FA46D9524EAA}" type="sibTrans" cxnId="{8D79BFB9-92A2-4707-AB56-143DB1A5A348}">
      <dgm:prSet/>
      <dgm:spPr/>
      <dgm:t>
        <a:bodyPr/>
        <a:lstStyle/>
        <a:p>
          <a:endParaRPr lang="ru-RU"/>
        </a:p>
      </dgm:t>
    </dgm:pt>
    <dgm:pt modelId="{39F68FDD-86F8-4225-AA22-28844B18C928}">
      <dgm:prSet phldrT="[Текст]" custT="1"/>
      <dgm:spPr/>
      <dgm:t>
        <a:bodyPr/>
        <a:lstStyle/>
        <a:p>
          <a:r>
            <a:rPr lang="ru-RU" sz="1600" dirty="0" smtClean="0"/>
            <a:t>Возможность поддержки</a:t>
          </a:r>
          <a:endParaRPr lang="ru-RU" sz="1600" dirty="0"/>
        </a:p>
      </dgm:t>
    </dgm:pt>
    <dgm:pt modelId="{2C05FA40-CF0A-471B-B036-4FCC32B53B29}" type="parTrans" cxnId="{F07B2813-60A4-499F-B543-211C82B9AFEE}">
      <dgm:prSet/>
      <dgm:spPr/>
      <dgm:t>
        <a:bodyPr/>
        <a:lstStyle/>
        <a:p>
          <a:endParaRPr lang="ru-RU"/>
        </a:p>
      </dgm:t>
    </dgm:pt>
    <dgm:pt modelId="{E0E609B2-D86D-4D4C-9246-7247A7E09B5F}" type="sibTrans" cxnId="{F07B2813-60A4-499F-B543-211C82B9AFEE}">
      <dgm:prSet/>
      <dgm:spPr/>
      <dgm:t>
        <a:bodyPr/>
        <a:lstStyle/>
        <a:p>
          <a:endParaRPr lang="ru-RU"/>
        </a:p>
      </dgm:t>
    </dgm:pt>
    <dgm:pt modelId="{88090488-506F-4687-99CB-92A0182DDE1E}">
      <dgm:prSet phldrT="[Текст]" custT="1"/>
      <dgm:spPr/>
      <dgm:t>
        <a:bodyPr/>
        <a:lstStyle/>
        <a:p>
          <a:r>
            <a:rPr lang="ru-RU" sz="1600" dirty="0" smtClean="0"/>
            <a:t>Безопасность</a:t>
          </a:r>
          <a:endParaRPr lang="ru-RU" sz="1600" dirty="0"/>
        </a:p>
      </dgm:t>
    </dgm:pt>
    <dgm:pt modelId="{19BC9D25-3443-4677-8FFD-4B5FF7E94371}" type="parTrans" cxnId="{E3CC5580-70E4-4237-8DB9-F6303FEF36BF}">
      <dgm:prSet/>
      <dgm:spPr/>
      <dgm:t>
        <a:bodyPr/>
        <a:lstStyle/>
        <a:p>
          <a:endParaRPr lang="ru-RU"/>
        </a:p>
      </dgm:t>
    </dgm:pt>
    <dgm:pt modelId="{1E2973D0-00D0-420C-902B-16D4BFDFEF48}" type="sibTrans" cxnId="{E3CC5580-70E4-4237-8DB9-F6303FEF36BF}">
      <dgm:prSet/>
      <dgm:spPr/>
      <dgm:t>
        <a:bodyPr/>
        <a:lstStyle/>
        <a:p>
          <a:endParaRPr lang="ru-RU"/>
        </a:p>
      </dgm:t>
    </dgm:pt>
    <dgm:pt modelId="{BE9F4578-1DC6-47C5-8D66-E32CB2FAA5CB}">
      <dgm:prSet phldrT="[Текст]" custT="1"/>
      <dgm:spPr/>
      <dgm:t>
        <a:bodyPr/>
        <a:lstStyle/>
        <a:p>
          <a:r>
            <a:rPr lang="ru-RU" sz="1600" dirty="0" smtClean="0"/>
            <a:t>Документирование</a:t>
          </a:r>
          <a:endParaRPr lang="ru-RU" sz="1600" dirty="0"/>
        </a:p>
      </dgm:t>
    </dgm:pt>
    <dgm:pt modelId="{66473848-25D7-442D-813E-01AD6733CFB7}" type="parTrans" cxnId="{D3BA1C88-CA9D-42C7-A93B-074445CB461C}">
      <dgm:prSet/>
      <dgm:spPr/>
      <dgm:t>
        <a:bodyPr/>
        <a:lstStyle/>
        <a:p>
          <a:endParaRPr lang="ru-RU"/>
        </a:p>
      </dgm:t>
    </dgm:pt>
    <dgm:pt modelId="{9C026AF3-ADB4-4889-97E9-BB874F526398}" type="sibTrans" cxnId="{D3BA1C88-CA9D-42C7-A93B-074445CB461C}">
      <dgm:prSet/>
      <dgm:spPr/>
      <dgm:t>
        <a:bodyPr/>
        <a:lstStyle/>
        <a:p>
          <a:endParaRPr lang="ru-RU"/>
        </a:p>
      </dgm:t>
    </dgm:pt>
    <dgm:pt modelId="{1FA7E7F2-A470-44AE-88DB-5D670FE680C9}">
      <dgm:prSet phldrT="[Текст]" custT="1"/>
      <dgm:spPr/>
      <dgm:t>
        <a:bodyPr/>
        <a:lstStyle/>
        <a:p>
          <a:r>
            <a:rPr lang="ru-RU" sz="1600" dirty="0" smtClean="0"/>
            <a:t>Функциональность</a:t>
          </a:r>
          <a:endParaRPr lang="ru-RU" sz="1600" dirty="0"/>
        </a:p>
      </dgm:t>
    </dgm:pt>
    <dgm:pt modelId="{023CBBE6-9E20-46D6-96FA-1A49CCBC5D4A}" type="parTrans" cxnId="{4F60380D-C727-4B9F-A573-6ED0DBC950D2}">
      <dgm:prSet/>
      <dgm:spPr/>
      <dgm:t>
        <a:bodyPr/>
        <a:lstStyle/>
        <a:p>
          <a:endParaRPr lang="ru-RU"/>
        </a:p>
      </dgm:t>
    </dgm:pt>
    <dgm:pt modelId="{4DED378D-552B-4738-AB09-6D0C435FD53A}" type="sibTrans" cxnId="{4F60380D-C727-4B9F-A573-6ED0DBC950D2}">
      <dgm:prSet/>
      <dgm:spPr/>
      <dgm:t>
        <a:bodyPr/>
        <a:lstStyle/>
        <a:p>
          <a:endParaRPr lang="ru-RU"/>
        </a:p>
      </dgm:t>
    </dgm:pt>
    <dgm:pt modelId="{14222927-E3BF-4A41-AABE-7856974C982E}">
      <dgm:prSet phldrT="[Текст]" custT="1"/>
      <dgm:spPr/>
      <dgm:t>
        <a:bodyPr/>
        <a:lstStyle/>
        <a:p>
          <a:r>
            <a:rPr lang="ru-RU" sz="1600" dirty="0" smtClean="0"/>
            <a:t>Эффективность</a:t>
          </a:r>
          <a:endParaRPr lang="ru-RU" sz="1600" dirty="0"/>
        </a:p>
      </dgm:t>
    </dgm:pt>
    <dgm:pt modelId="{86490F87-4DE1-4B9E-894C-8EDE81D28FAE}" type="parTrans" cxnId="{35500B4E-7C67-449C-AFB6-678BA5486557}">
      <dgm:prSet/>
      <dgm:spPr/>
      <dgm:t>
        <a:bodyPr/>
        <a:lstStyle/>
        <a:p>
          <a:endParaRPr lang="ru-RU"/>
        </a:p>
      </dgm:t>
    </dgm:pt>
    <dgm:pt modelId="{4D4A3C78-8255-47CD-ABDE-17F62D0B49FC}" type="sibTrans" cxnId="{35500B4E-7C67-449C-AFB6-678BA5486557}">
      <dgm:prSet/>
      <dgm:spPr/>
      <dgm:t>
        <a:bodyPr/>
        <a:lstStyle/>
        <a:p>
          <a:endParaRPr lang="ru-RU"/>
        </a:p>
      </dgm:t>
    </dgm:pt>
    <dgm:pt modelId="{B62A437A-5426-4C85-8F54-A064D4B09B4B}">
      <dgm:prSet phldrT="[Текст]" custT="1"/>
      <dgm:spPr/>
      <dgm:t>
        <a:bodyPr/>
        <a:lstStyle/>
        <a:p>
          <a:r>
            <a:rPr lang="ru-RU" sz="1600" dirty="0" smtClean="0"/>
            <a:t>Надежность</a:t>
          </a:r>
          <a:endParaRPr lang="ru-RU" sz="1600" dirty="0"/>
        </a:p>
      </dgm:t>
    </dgm:pt>
    <dgm:pt modelId="{395A4E5C-8FF5-44D6-8313-A09E54020533}" type="parTrans" cxnId="{9C811F13-B1B6-49BD-B3D5-48EA448E7CCF}">
      <dgm:prSet/>
      <dgm:spPr/>
      <dgm:t>
        <a:bodyPr/>
        <a:lstStyle/>
        <a:p>
          <a:endParaRPr lang="ru-RU"/>
        </a:p>
      </dgm:t>
    </dgm:pt>
    <dgm:pt modelId="{BE6EE9CC-FF28-4AB2-9977-68CCCBAB52E5}" type="sibTrans" cxnId="{9C811F13-B1B6-49BD-B3D5-48EA448E7CCF}">
      <dgm:prSet/>
      <dgm:spPr/>
      <dgm:t>
        <a:bodyPr/>
        <a:lstStyle/>
        <a:p>
          <a:endParaRPr lang="ru-RU"/>
        </a:p>
      </dgm:t>
    </dgm:pt>
    <dgm:pt modelId="{3A0E90EA-EC88-4CEF-8591-CBEF9583E9DE}">
      <dgm:prSet phldrT="[Текст]" custT="1"/>
      <dgm:spPr/>
      <dgm:t>
        <a:bodyPr/>
        <a:lstStyle/>
        <a:p>
          <a:r>
            <a:rPr lang="ru-RU" sz="1600" dirty="0" smtClean="0"/>
            <a:t>Удобство использования</a:t>
          </a:r>
          <a:endParaRPr lang="ru-RU" sz="1600" dirty="0"/>
        </a:p>
      </dgm:t>
    </dgm:pt>
    <dgm:pt modelId="{12F88B41-1C6F-4870-9C5A-3977A7724C9B}" type="parTrans" cxnId="{76AAB054-A27F-4C23-BB46-F7497C404B96}">
      <dgm:prSet/>
      <dgm:spPr/>
      <dgm:t>
        <a:bodyPr/>
        <a:lstStyle/>
        <a:p>
          <a:endParaRPr lang="ru-RU"/>
        </a:p>
      </dgm:t>
    </dgm:pt>
    <dgm:pt modelId="{4145B5E4-548D-4717-B6A3-1810D59F0928}" type="sibTrans" cxnId="{76AAB054-A27F-4C23-BB46-F7497C404B96}">
      <dgm:prSet/>
      <dgm:spPr/>
      <dgm:t>
        <a:bodyPr/>
        <a:lstStyle/>
        <a:p>
          <a:endParaRPr lang="ru-RU"/>
        </a:p>
      </dgm:t>
    </dgm:pt>
    <dgm:pt modelId="{F05F9461-8677-46A2-A564-33D087685249}" type="pres">
      <dgm:prSet presAssocID="{A03DCBBE-DC05-4DB8-8713-F5D39B0690B6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11EBA92B-F296-4C7A-AAAB-05965F01E25B}" type="pres">
      <dgm:prSet presAssocID="{C12DF880-95B7-4EF6-91E2-FA1FC4931CD7}" presName="root" presStyleCnt="0"/>
      <dgm:spPr/>
    </dgm:pt>
    <dgm:pt modelId="{98B653FE-EC48-4D21-ABBE-1996860347F5}" type="pres">
      <dgm:prSet presAssocID="{C12DF880-95B7-4EF6-91E2-FA1FC4931CD7}" presName="rootComposite" presStyleCnt="0"/>
      <dgm:spPr/>
    </dgm:pt>
    <dgm:pt modelId="{36A10C43-7181-40F0-B5BB-966625EAA643}" type="pres">
      <dgm:prSet presAssocID="{C12DF880-95B7-4EF6-91E2-FA1FC4931CD7}" presName="rootText" presStyleLbl="node1" presStyleIdx="0" presStyleCnt="2" custScaleX="387971" custScaleY="152796" custLinFactNeighborX="-18112" custLinFactNeighborY="-106"/>
      <dgm:spPr/>
      <dgm:t>
        <a:bodyPr/>
        <a:lstStyle/>
        <a:p>
          <a:endParaRPr lang="ru-RU"/>
        </a:p>
      </dgm:t>
    </dgm:pt>
    <dgm:pt modelId="{894F9344-3061-44A0-9828-CFF76B69D7CE}" type="pres">
      <dgm:prSet presAssocID="{C12DF880-95B7-4EF6-91E2-FA1FC4931CD7}" presName="rootConnector" presStyleLbl="node1" presStyleIdx="0" presStyleCnt="2"/>
      <dgm:spPr/>
      <dgm:t>
        <a:bodyPr/>
        <a:lstStyle/>
        <a:p>
          <a:endParaRPr lang="ru-RU"/>
        </a:p>
      </dgm:t>
    </dgm:pt>
    <dgm:pt modelId="{2D058CC2-82A8-4D29-A42D-C9532FC61815}" type="pres">
      <dgm:prSet presAssocID="{C12DF880-95B7-4EF6-91E2-FA1FC4931CD7}" presName="childShape" presStyleCnt="0"/>
      <dgm:spPr/>
    </dgm:pt>
    <dgm:pt modelId="{DF7187EA-4151-4369-8AFD-1FA9B8AB3195}" type="pres">
      <dgm:prSet presAssocID="{28D131FC-4850-4359-B6BB-5F775F6EB41B}" presName="Name13" presStyleLbl="parChTrans1D2" presStyleIdx="0" presStyleCnt="14"/>
      <dgm:spPr/>
      <dgm:t>
        <a:bodyPr/>
        <a:lstStyle/>
        <a:p>
          <a:endParaRPr lang="ru-RU"/>
        </a:p>
      </dgm:t>
    </dgm:pt>
    <dgm:pt modelId="{CD93758B-1346-45A8-BC29-E4B6A33CEDE1}" type="pres">
      <dgm:prSet presAssocID="{C61DB3DA-5616-437E-AB69-6466B66585D2}" presName="childText" presStyleLbl="bgAcc1" presStyleIdx="0" presStyleCnt="14" custScaleX="249148" custLinFactNeighborX="-34472" custLinFactNeighborY="-3401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F867BC7-4524-43D1-8B35-4882B4308177}" type="pres">
      <dgm:prSet presAssocID="{8CA9555E-46AA-460B-B0A0-BF5B1E21367A}" presName="Name13" presStyleLbl="parChTrans1D2" presStyleIdx="1" presStyleCnt="14"/>
      <dgm:spPr/>
      <dgm:t>
        <a:bodyPr/>
        <a:lstStyle/>
        <a:p>
          <a:endParaRPr lang="ru-RU"/>
        </a:p>
      </dgm:t>
    </dgm:pt>
    <dgm:pt modelId="{F439FC7A-3860-4530-8003-FEA5B5D7E64B}" type="pres">
      <dgm:prSet presAssocID="{DEAF877E-64B5-464D-837D-5DF64D1781EA}" presName="childText" presStyleLbl="bgAcc1" presStyleIdx="1" presStyleCnt="14" custScaleX="249148" custLinFactNeighborX="-34447" custLinFactNeighborY="-373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60B89CE-CA4A-4697-B478-51A9A92F220A}" type="pres">
      <dgm:prSet presAssocID="{2C05FA40-CF0A-471B-B036-4FCC32B53B29}" presName="Name13" presStyleLbl="parChTrans1D2" presStyleIdx="2" presStyleCnt="14"/>
      <dgm:spPr/>
    </dgm:pt>
    <dgm:pt modelId="{FDC98ED6-056C-4154-B9AD-FB3BA6A676DA}" type="pres">
      <dgm:prSet presAssocID="{39F68FDD-86F8-4225-AA22-28844B18C928}" presName="childText" presStyleLbl="bgAcc1" presStyleIdx="2" presStyleCnt="14" custScaleX="249148" custLinFactNeighborX="-34447" custLinFactNeighborY="-5431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0660A21-ABE1-41E6-9C44-D46879F3ACB5}" type="pres">
      <dgm:prSet presAssocID="{806298AC-128E-496C-86BA-6F932E21B247}" presName="Name13" presStyleLbl="parChTrans1D2" presStyleIdx="3" presStyleCnt="14"/>
      <dgm:spPr/>
      <dgm:t>
        <a:bodyPr/>
        <a:lstStyle/>
        <a:p>
          <a:endParaRPr lang="ru-RU"/>
        </a:p>
      </dgm:t>
    </dgm:pt>
    <dgm:pt modelId="{C4A42B3B-48B7-44FC-B718-3C7F62E2291F}" type="pres">
      <dgm:prSet presAssocID="{A33CA3EF-908F-406F-8508-BF5EE7EEBD75}" presName="childText" presStyleLbl="bgAcc1" presStyleIdx="3" presStyleCnt="14" custScaleX="249148" custLinFactNeighborX="-34448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CE91999-2911-48E5-A2C8-B5EC285CF72C}" type="pres">
      <dgm:prSet presAssocID="{D0AF3FE0-4C33-4C6E-879C-D1418559E9B5}" presName="Name13" presStyleLbl="parChTrans1D2" presStyleIdx="4" presStyleCnt="14"/>
      <dgm:spPr/>
    </dgm:pt>
    <dgm:pt modelId="{2B196EF0-C240-4CD0-BAE6-5971FD23791C}" type="pres">
      <dgm:prSet presAssocID="{B12BDBA6-7EF5-4F8A-B4FF-1EBE7D1C1567}" presName="childText" presStyleLbl="bgAcc1" presStyleIdx="4" presStyleCnt="14" custScaleX="249148" custLinFactNeighborX="-3444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614B07E-F579-43DF-9A89-705DCA3F1327}" type="pres">
      <dgm:prSet presAssocID="{19BC9D25-3443-4677-8FFD-4B5FF7E94371}" presName="Name13" presStyleLbl="parChTrans1D2" presStyleIdx="5" presStyleCnt="14"/>
      <dgm:spPr/>
    </dgm:pt>
    <dgm:pt modelId="{F7A4F30A-5E7B-44C4-AE51-C12BEE174525}" type="pres">
      <dgm:prSet presAssocID="{88090488-506F-4687-99CB-92A0182DDE1E}" presName="childText" presStyleLbl="bgAcc1" presStyleIdx="5" presStyleCnt="14" custScaleX="249148" custLinFactNeighborX="-3444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814102B-24CF-4605-8128-E84CAB3B60F1}" type="pres">
      <dgm:prSet presAssocID="{4E07EDC2-723F-4399-B0D2-85C3A6DC1331}" presName="root" presStyleCnt="0"/>
      <dgm:spPr/>
    </dgm:pt>
    <dgm:pt modelId="{84646886-C1D6-485E-BC25-5A2C9F796977}" type="pres">
      <dgm:prSet presAssocID="{4E07EDC2-723F-4399-B0D2-85C3A6DC1331}" presName="rootComposite" presStyleCnt="0"/>
      <dgm:spPr/>
    </dgm:pt>
    <dgm:pt modelId="{F43EE626-7934-451F-B66E-ECAB2E2894B6}" type="pres">
      <dgm:prSet presAssocID="{4E07EDC2-723F-4399-B0D2-85C3A6DC1331}" presName="rootText" presStyleLbl="node1" presStyleIdx="1" presStyleCnt="2" custScaleX="388108" custScaleY="152796" custLinFactNeighborX="52295"/>
      <dgm:spPr/>
      <dgm:t>
        <a:bodyPr/>
        <a:lstStyle/>
        <a:p>
          <a:endParaRPr lang="ru-RU"/>
        </a:p>
      </dgm:t>
    </dgm:pt>
    <dgm:pt modelId="{CE5055F4-592D-42C8-A371-63ED9F588AEE}" type="pres">
      <dgm:prSet presAssocID="{4E07EDC2-723F-4399-B0D2-85C3A6DC1331}" presName="rootConnector" presStyleLbl="node1" presStyleIdx="1" presStyleCnt="2"/>
      <dgm:spPr/>
      <dgm:t>
        <a:bodyPr/>
        <a:lstStyle/>
        <a:p>
          <a:endParaRPr lang="ru-RU"/>
        </a:p>
      </dgm:t>
    </dgm:pt>
    <dgm:pt modelId="{9CD1778B-BFA4-4F94-9EFF-16894D0D2077}" type="pres">
      <dgm:prSet presAssocID="{4E07EDC2-723F-4399-B0D2-85C3A6DC1331}" presName="childShape" presStyleCnt="0"/>
      <dgm:spPr/>
    </dgm:pt>
    <dgm:pt modelId="{6E5103C5-A923-462E-AA1D-855680C0C808}" type="pres">
      <dgm:prSet presAssocID="{C132DDC2-4A71-4718-8557-DF4678011BD7}" presName="Name13" presStyleLbl="parChTrans1D2" presStyleIdx="6" presStyleCnt="14"/>
      <dgm:spPr/>
      <dgm:t>
        <a:bodyPr/>
        <a:lstStyle/>
        <a:p>
          <a:endParaRPr lang="ru-RU"/>
        </a:p>
      </dgm:t>
    </dgm:pt>
    <dgm:pt modelId="{22124DF2-2365-44CD-B718-A080CB6FCE10}" type="pres">
      <dgm:prSet presAssocID="{C49A77B0-325C-4976-B705-F3014D5B5A58}" presName="childText" presStyleLbl="bgAcc1" presStyleIdx="6" presStyleCnt="14" custScaleX="249148" custLinFactNeighborX="6537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4D4F83B-59D6-4C0A-BD89-979AEFB60573}" type="pres">
      <dgm:prSet presAssocID="{CDB64325-7C7A-425F-B8DB-481BB22EBBBE}" presName="Name13" presStyleLbl="parChTrans1D2" presStyleIdx="7" presStyleCnt="14"/>
      <dgm:spPr/>
      <dgm:t>
        <a:bodyPr/>
        <a:lstStyle/>
        <a:p>
          <a:endParaRPr lang="ru-RU"/>
        </a:p>
      </dgm:t>
    </dgm:pt>
    <dgm:pt modelId="{E0FF697D-514D-4CD9-A5D6-EFC2DB27C5DF}" type="pres">
      <dgm:prSet presAssocID="{54597AFF-CEF4-4D3D-A4C9-8795809E0348}" presName="childText" presStyleLbl="bgAcc1" presStyleIdx="7" presStyleCnt="14" custScaleX="249148" custLinFactNeighborX="6537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FBE60E3-1684-49D0-AF7E-96CE9F3E88B9}" type="pres">
      <dgm:prSet presAssocID="{C262B85B-8DC1-4A1A-9266-8F1ABB46576E}" presName="Name13" presStyleLbl="parChTrans1D2" presStyleIdx="8" presStyleCnt="14"/>
      <dgm:spPr/>
      <dgm:t>
        <a:bodyPr/>
        <a:lstStyle/>
        <a:p>
          <a:endParaRPr lang="ru-RU"/>
        </a:p>
      </dgm:t>
    </dgm:pt>
    <dgm:pt modelId="{3FE7E240-880D-402D-BE82-1FCD0B7AEDC8}" type="pres">
      <dgm:prSet presAssocID="{CA4E7333-58FB-44F9-A22B-1449C0595078}" presName="childText" presStyleLbl="bgAcc1" presStyleIdx="8" presStyleCnt="14" custScaleX="249148" custLinFactNeighborX="71840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B427160-60FE-4CD5-BE5E-9BCFA5C8F9D6}" type="pres">
      <dgm:prSet presAssocID="{66473848-25D7-442D-813E-01AD6733CFB7}" presName="Name13" presStyleLbl="parChTrans1D2" presStyleIdx="9" presStyleCnt="14"/>
      <dgm:spPr/>
    </dgm:pt>
    <dgm:pt modelId="{55CD32CC-472E-4D56-94CF-82B86D7B0DF8}" type="pres">
      <dgm:prSet presAssocID="{BE9F4578-1DC6-47C5-8D66-E32CB2FAA5CB}" presName="childText" presStyleLbl="bgAcc1" presStyleIdx="9" presStyleCnt="14" custScaleX="249148" custLinFactNeighborX="71840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62711F2-6D31-478C-AC3A-D3A5A208041D}" type="pres">
      <dgm:prSet presAssocID="{023CBBE6-9E20-46D6-96FA-1A49CCBC5D4A}" presName="Name13" presStyleLbl="parChTrans1D2" presStyleIdx="10" presStyleCnt="14"/>
      <dgm:spPr/>
    </dgm:pt>
    <dgm:pt modelId="{CF04627C-0D4D-4585-8E3E-0E7667CEA247}" type="pres">
      <dgm:prSet presAssocID="{1FA7E7F2-A470-44AE-88DB-5D670FE680C9}" presName="childText" presStyleLbl="bgAcc1" presStyleIdx="10" presStyleCnt="14" custScaleX="249148" custLinFactNeighborX="71812" custLinFactNeighborY="-316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25F5CF8-BEA7-4260-9F22-7E2159C1A1E4}" type="pres">
      <dgm:prSet presAssocID="{86490F87-4DE1-4B9E-894C-8EDE81D28FAE}" presName="Name13" presStyleLbl="parChTrans1D2" presStyleIdx="11" presStyleCnt="14"/>
      <dgm:spPr/>
    </dgm:pt>
    <dgm:pt modelId="{49DE3471-8255-4B5A-AAC4-BF5403C63A4F}" type="pres">
      <dgm:prSet presAssocID="{14222927-E3BF-4A41-AABE-7856974C982E}" presName="childText" presStyleLbl="bgAcc1" presStyleIdx="11" presStyleCnt="14" custScaleX="249148" custLinFactNeighborX="71840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D24F49E-1732-436D-A66E-06AB4B141237}" type="pres">
      <dgm:prSet presAssocID="{395A4E5C-8FF5-44D6-8313-A09E54020533}" presName="Name13" presStyleLbl="parChTrans1D2" presStyleIdx="12" presStyleCnt="14"/>
      <dgm:spPr/>
    </dgm:pt>
    <dgm:pt modelId="{82BC6AFE-FCD9-4277-A256-99AA4B12A67F}" type="pres">
      <dgm:prSet presAssocID="{B62A437A-5426-4C85-8F54-A064D4B09B4B}" presName="childText" presStyleLbl="bgAcc1" presStyleIdx="12" presStyleCnt="14" custScaleX="249148" custLinFactNeighborX="71840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770FB35-37AB-4B8A-925C-E9AEA85BB807}" type="pres">
      <dgm:prSet presAssocID="{12F88B41-1C6F-4870-9C5A-3977A7724C9B}" presName="Name13" presStyleLbl="parChTrans1D2" presStyleIdx="13" presStyleCnt="14"/>
      <dgm:spPr/>
    </dgm:pt>
    <dgm:pt modelId="{41F434DF-2359-45BE-A257-BD9F3E077670}" type="pres">
      <dgm:prSet presAssocID="{3A0E90EA-EC88-4CEF-8591-CBEF9583E9DE}" presName="childText" presStyleLbl="bgAcc1" presStyleIdx="13" presStyleCnt="14" custScaleX="249148" custLinFactNeighborX="71840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76AAB054-A27F-4C23-BB46-F7497C404B96}" srcId="{4E07EDC2-723F-4399-B0D2-85C3A6DC1331}" destId="{3A0E90EA-EC88-4CEF-8591-CBEF9583E9DE}" srcOrd="7" destOrd="0" parTransId="{12F88B41-1C6F-4870-9C5A-3977A7724C9B}" sibTransId="{4145B5E4-548D-4717-B6A3-1810D59F0928}"/>
    <dgm:cxn modelId="{E3CC5580-70E4-4237-8DB9-F6303FEF36BF}" srcId="{C12DF880-95B7-4EF6-91E2-FA1FC4931CD7}" destId="{88090488-506F-4687-99CB-92A0182DDE1E}" srcOrd="5" destOrd="0" parTransId="{19BC9D25-3443-4677-8FFD-4B5FF7E94371}" sibTransId="{1E2973D0-00D0-420C-902B-16D4BFDFEF48}"/>
    <dgm:cxn modelId="{82BB02D1-C9A7-4998-AC5D-A20987F6C886}" type="presOf" srcId="{DEAF877E-64B5-464D-837D-5DF64D1781EA}" destId="{F439FC7A-3860-4530-8003-FEA5B5D7E64B}" srcOrd="0" destOrd="0" presId="urn:microsoft.com/office/officeart/2005/8/layout/hierarchy3"/>
    <dgm:cxn modelId="{CF39527A-A9C5-43AE-BBF2-98A95B2EE760}" type="presOf" srcId="{4E07EDC2-723F-4399-B0D2-85C3A6DC1331}" destId="{CE5055F4-592D-42C8-A371-63ED9F588AEE}" srcOrd="1" destOrd="0" presId="urn:microsoft.com/office/officeart/2005/8/layout/hierarchy3"/>
    <dgm:cxn modelId="{572AF0BD-5964-42B8-B681-8BCE20780D2F}" type="presOf" srcId="{C132DDC2-4A71-4718-8557-DF4678011BD7}" destId="{6E5103C5-A923-462E-AA1D-855680C0C808}" srcOrd="0" destOrd="0" presId="urn:microsoft.com/office/officeart/2005/8/layout/hierarchy3"/>
    <dgm:cxn modelId="{BF2755F9-EE60-4839-BDCC-666B337461BC}" srcId="{4E07EDC2-723F-4399-B0D2-85C3A6DC1331}" destId="{CA4E7333-58FB-44F9-A22B-1449C0595078}" srcOrd="2" destOrd="0" parTransId="{C262B85B-8DC1-4A1A-9266-8F1ABB46576E}" sibTransId="{D2BC7143-2CA8-4DF1-9891-4085F452B6D5}"/>
    <dgm:cxn modelId="{9C811F13-B1B6-49BD-B3D5-48EA448E7CCF}" srcId="{4E07EDC2-723F-4399-B0D2-85C3A6DC1331}" destId="{B62A437A-5426-4C85-8F54-A064D4B09B4B}" srcOrd="6" destOrd="0" parTransId="{395A4E5C-8FF5-44D6-8313-A09E54020533}" sibTransId="{BE6EE9CC-FF28-4AB2-9977-68CCCBAB52E5}"/>
    <dgm:cxn modelId="{43090952-965A-44D5-A3C9-B8FBC763C89A}" type="presOf" srcId="{C61DB3DA-5616-437E-AB69-6466B66585D2}" destId="{CD93758B-1346-45A8-BC29-E4B6A33CEDE1}" srcOrd="0" destOrd="0" presId="urn:microsoft.com/office/officeart/2005/8/layout/hierarchy3"/>
    <dgm:cxn modelId="{4F60380D-C727-4B9F-A573-6ED0DBC950D2}" srcId="{4E07EDC2-723F-4399-B0D2-85C3A6DC1331}" destId="{1FA7E7F2-A470-44AE-88DB-5D670FE680C9}" srcOrd="4" destOrd="0" parTransId="{023CBBE6-9E20-46D6-96FA-1A49CCBC5D4A}" sibTransId="{4DED378D-552B-4738-AB09-6D0C435FD53A}"/>
    <dgm:cxn modelId="{4F511AF2-BB7B-45D0-BD21-AB83D6856608}" type="presOf" srcId="{54597AFF-CEF4-4D3D-A4C9-8795809E0348}" destId="{E0FF697D-514D-4CD9-A5D6-EFC2DB27C5DF}" srcOrd="0" destOrd="0" presId="urn:microsoft.com/office/officeart/2005/8/layout/hierarchy3"/>
    <dgm:cxn modelId="{2682C1BC-55F5-42BF-81AE-B3A3A723CB35}" type="presOf" srcId="{12F88B41-1C6F-4870-9C5A-3977A7724C9B}" destId="{5770FB35-37AB-4B8A-925C-E9AEA85BB807}" srcOrd="0" destOrd="0" presId="urn:microsoft.com/office/officeart/2005/8/layout/hierarchy3"/>
    <dgm:cxn modelId="{F07B2813-60A4-499F-B543-211C82B9AFEE}" srcId="{C12DF880-95B7-4EF6-91E2-FA1FC4931CD7}" destId="{39F68FDD-86F8-4225-AA22-28844B18C928}" srcOrd="2" destOrd="0" parTransId="{2C05FA40-CF0A-471B-B036-4FCC32B53B29}" sibTransId="{E0E609B2-D86D-4D4C-9246-7247A7E09B5F}"/>
    <dgm:cxn modelId="{F27F5551-96A5-4089-A15F-46DF0B58D347}" srcId="{C12DF880-95B7-4EF6-91E2-FA1FC4931CD7}" destId="{C61DB3DA-5616-437E-AB69-6466B66585D2}" srcOrd="0" destOrd="0" parTransId="{28D131FC-4850-4359-B6BB-5F775F6EB41B}" sibTransId="{9F33322A-6901-4D96-B9F7-A0B0876F1435}"/>
    <dgm:cxn modelId="{7C1BB4AC-6FF8-486F-B681-BB2EF65E914E}" type="presOf" srcId="{1FA7E7F2-A470-44AE-88DB-5D670FE680C9}" destId="{CF04627C-0D4D-4585-8E3E-0E7667CEA247}" srcOrd="0" destOrd="0" presId="urn:microsoft.com/office/officeart/2005/8/layout/hierarchy3"/>
    <dgm:cxn modelId="{E8F0592C-FDD3-48A0-BF05-A0061C694E22}" srcId="{A03DCBBE-DC05-4DB8-8713-F5D39B0690B6}" destId="{C12DF880-95B7-4EF6-91E2-FA1FC4931CD7}" srcOrd="0" destOrd="0" parTransId="{830DFB13-163B-4E18-B29E-FF6EC854F282}" sibTransId="{C69C965B-576E-4505-9C2D-712E7B21F66D}"/>
    <dgm:cxn modelId="{2A25FCEE-A2B8-49D6-AF9A-F102461C37EC}" type="presOf" srcId="{14222927-E3BF-4A41-AABE-7856974C982E}" destId="{49DE3471-8255-4B5A-AAC4-BF5403C63A4F}" srcOrd="0" destOrd="0" presId="urn:microsoft.com/office/officeart/2005/8/layout/hierarchy3"/>
    <dgm:cxn modelId="{515E72B2-F70A-4254-88A7-EBFEA30DCD97}" type="presOf" srcId="{88090488-506F-4687-99CB-92A0182DDE1E}" destId="{F7A4F30A-5E7B-44C4-AE51-C12BEE174525}" srcOrd="0" destOrd="0" presId="urn:microsoft.com/office/officeart/2005/8/layout/hierarchy3"/>
    <dgm:cxn modelId="{BDE0D804-4543-48EF-8EBA-E4C7A98ED10F}" type="presOf" srcId="{3A0E90EA-EC88-4CEF-8591-CBEF9583E9DE}" destId="{41F434DF-2359-45BE-A257-BD9F3E077670}" srcOrd="0" destOrd="0" presId="urn:microsoft.com/office/officeart/2005/8/layout/hierarchy3"/>
    <dgm:cxn modelId="{3AB348F7-E8DB-4076-BD9D-8F44F2FE6602}" type="presOf" srcId="{806298AC-128E-496C-86BA-6F932E21B247}" destId="{00660A21-ABE1-41E6-9C44-D46879F3ACB5}" srcOrd="0" destOrd="0" presId="urn:microsoft.com/office/officeart/2005/8/layout/hierarchy3"/>
    <dgm:cxn modelId="{D3BA1C88-CA9D-42C7-A93B-074445CB461C}" srcId="{4E07EDC2-723F-4399-B0D2-85C3A6DC1331}" destId="{BE9F4578-1DC6-47C5-8D66-E32CB2FAA5CB}" srcOrd="3" destOrd="0" parTransId="{66473848-25D7-442D-813E-01AD6733CFB7}" sibTransId="{9C026AF3-ADB4-4889-97E9-BB874F526398}"/>
    <dgm:cxn modelId="{3D8B30D0-FB67-477E-914D-FCBD27D2572A}" type="presOf" srcId="{86490F87-4DE1-4B9E-894C-8EDE81D28FAE}" destId="{725F5CF8-BEA7-4260-9F22-7E2159C1A1E4}" srcOrd="0" destOrd="0" presId="urn:microsoft.com/office/officeart/2005/8/layout/hierarchy3"/>
    <dgm:cxn modelId="{D75F5821-389A-4835-9A16-D31633CC13F5}" type="presOf" srcId="{8CA9555E-46AA-460B-B0A0-BF5B1E21367A}" destId="{4F867BC7-4524-43D1-8B35-4882B4308177}" srcOrd="0" destOrd="0" presId="urn:microsoft.com/office/officeart/2005/8/layout/hierarchy3"/>
    <dgm:cxn modelId="{0B6943AA-C9E7-43EB-8AB7-43CD6C50FD86}" type="presOf" srcId="{C12DF880-95B7-4EF6-91E2-FA1FC4931CD7}" destId="{894F9344-3061-44A0-9828-CFF76B69D7CE}" srcOrd="1" destOrd="0" presId="urn:microsoft.com/office/officeart/2005/8/layout/hierarchy3"/>
    <dgm:cxn modelId="{099EDB00-4C20-49F6-B52C-D23D3041B219}" type="presOf" srcId="{39F68FDD-86F8-4225-AA22-28844B18C928}" destId="{FDC98ED6-056C-4154-B9AD-FB3BA6A676DA}" srcOrd="0" destOrd="0" presId="urn:microsoft.com/office/officeart/2005/8/layout/hierarchy3"/>
    <dgm:cxn modelId="{8D79BFB9-92A2-4707-AB56-143DB1A5A348}" srcId="{C12DF880-95B7-4EF6-91E2-FA1FC4931CD7}" destId="{B12BDBA6-7EF5-4F8A-B4FF-1EBE7D1C1567}" srcOrd="4" destOrd="0" parTransId="{D0AF3FE0-4C33-4C6E-879C-D1418559E9B5}" sibTransId="{14431B2F-643F-485F-BC31-FA46D9524EAA}"/>
    <dgm:cxn modelId="{DD9509B2-999F-4F48-9070-31916C3360B6}" srcId="{4E07EDC2-723F-4399-B0D2-85C3A6DC1331}" destId="{C49A77B0-325C-4976-B705-F3014D5B5A58}" srcOrd="0" destOrd="0" parTransId="{C132DDC2-4A71-4718-8557-DF4678011BD7}" sibTransId="{DFD42074-1279-4E5F-8B66-765BE2B64EC7}"/>
    <dgm:cxn modelId="{E2F0952F-62BE-41E8-84DC-CD594BDF96A6}" type="presOf" srcId="{28D131FC-4850-4359-B6BB-5F775F6EB41B}" destId="{DF7187EA-4151-4369-8AFD-1FA9B8AB3195}" srcOrd="0" destOrd="0" presId="urn:microsoft.com/office/officeart/2005/8/layout/hierarchy3"/>
    <dgm:cxn modelId="{DA515C96-4543-41D7-ACED-AB8CE2ECC3A2}" type="presOf" srcId="{A03DCBBE-DC05-4DB8-8713-F5D39B0690B6}" destId="{F05F9461-8677-46A2-A564-33D087685249}" srcOrd="0" destOrd="0" presId="urn:microsoft.com/office/officeart/2005/8/layout/hierarchy3"/>
    <dgm:cxn modelId="{FF7D63E0-3D77-4D54-9388-47E28441FF80}" type="presOf" srcId="{66473848-25D7-442D-813E-01AD6733CFB7}" destId="{9B427160-60FE-4CD5-BE5E-9BCFA5C8F9D6}" srcOrd="0" destOrd="0" presId="urn:microsoft.com/office/officeart/2005/8/layout/hierarchy3"/>
    <dgm:cxn modelId="{544E8925-94ED-4A67-B319-526CEF25B8F1}" type="presOf" srcId="{B62A437A-5426-4C85-8F54-A064D4B09B4B}" destId="{82BC6AFE-FCD9-4277-A256-99AA4B12A67F}" srcOrd="0" destOrd="0" presId="urn:microsoft.com/office/officeart/2005/8/layout/hierarchy3"/>
    <dgm:cxn modelId="{595D65E6-5FD7-44DF-B17A-9CB6D6BDDEA6}" srcId="{A03DCBBE-DC05-4DB8-8713-F5D39B0690B6}" destId="{4E07EDC2-723F-4399-B0D2-85C3A6DC1331}" srcOrd="1" destOrd="0" parTransId="{F6C8FE05-102F-4C39-8D10-08A434776CB2}" sibTransId="{5F65E72F-64BA-4BD0-81C9-69219FE80A8F}"/>
    <dgm:cxn modelId="{A9461F68-CDFB-44AE-965C-102F9FFB73B6}" srcId="{C12DF880-95B7-4EF6-91E2-FA1FC4931CD7}" destId="{DEAF877E-64B5-464D-837D-5DF64D1781EA}" srcOrd="1" destOrd="0" parTransId="{8CA9555E-46AA-460B-B0A0-BF5B1E21367A}" sibTransId="{3960F315-29F7-4652-96A6-CA37E9340C3E}"/>
    <dgm:cxn modelId="{5277EAF1-5221-44CC-9AE8-B53BE4A10150}" type="presOf" srcId="{395A4E5C-8FF5-44D6-8313-A09E54020533}" destId="{1D24F49E-1732-436D-A66E-06AB4B141237}" srcOrd="0" destOrd="0" presId="urn:microsoft.com/office/officeart/2005/8/layout/hierarchy3"/>
    <dgm:cxn modelId="{EC08207D-59AA-44D9-B0C3-8269E0C29495}" type="presOf" srcId="{A33CA3EF-908F-406F-8508-BF5EE7EEBD75}" destId="{C4A42B3B-48B7-44FC-B718-3C7F62E2291F}" srcOrd="0" destOrd="0" presId="urn:microsoft.com/office/officeart/2005/8/layout/hierarchy3"/>
    <dgm:cxn modelId="{918B5FEB-A13C-48E6-AA2D-9FE4F525A46D}" srcId="{C12DF880-95B7-4EF6-91E2-FA1FC4931CD7}" destId="{A33CA3EF-908F-406F-8508-BF5EE7EEBD75}" srcOrd="3" destOrd="0" parTransId="{806298AC-128E-496C-86BA-6F932E21B247}" sibTransId="{0FA2ED54-5590-40B7-9D53-2A7CD5CA8B60}"/>
    <dgm:cxn modelId="{51BC2C4E-8FE3-4A4D-B186-130514FD4212}" type="presOf" srcId="{CA4E7333-58FB-44F9-A22B-1449C0595078}" destId="{3FE7E240-880D-402D-BE82-1FCD0B7AEDC8}" srcOrd="0" destOrd="0" presId="urn:microsoft.com/office/officeart/2005/8/layout/hierarchy3"/>
    <dgm:cxn modelId="{B9F26239-84A7-437B-B960-F0D8C8C3E283}" type="presOf" srcId="{19BC9D25-3443-4677-8FFD-4B5FF7E94371}" destId="{A614B07E-F579-43DF-9A89-705DCA3F1327}" srcOrd="0" destOrd="0" presId="urn:microsoft.com/office/officeart/2005/8/layout/hierarchy3"/>
    <dgm:cxn modelId="{088907DE-FB12-408E-9D96-D41AE22BC27C}" type="presOf" srcId="{CDB64325-7C7A-425F-B8DB-481BB22EBBBE}" destId="{24D4F83B-59D6-4C0A-BD89-979AEFB60573}" srcOrd="0" destOrd="0" presId="urn:microsoft.com/office/officeart/2005/8/layout/hierarchy3"/>
    <dgm:cxn modelId="{A1410278-D563-44FF-A3BC-C5F8AA7A58C2}" type="presOf" srcId="{C49A77B0-325C-4976-B705-F3014D5B5A58}" destId="{22124DF2-2365-44CD-B718-A080CB6FCE10}" srcOrd="0" destOrd="0" presId="urn:microsoft.com/office/officeart/2005/8/layout/hierarchy3"/>
    <dgm:cxn modelId="{B2557DE5-03D0-46FA-83E1-C2EF26C7D1AD}" type="presOf" srcId="{4E07EDC2-723F-4399-B0D2-85C3A6DC1331}" destId="{F43EE626-7934-451F-B66E-ECAB2E2894B6}" srcOrd="0" destOrd="0" presId="urn:microsoft.com/office/officeart/2005/8/layout/hierarchy3"/>
    <dgm:cxn modelId="{12646F7A-9961-44BB-9053-39FEFF5CB6CC}" type="presOf" srcId="{C12DF880-95B7-4EF6-91E2-FA1FC4931CD7}" destId="{36A10C43-7181-40F0-B5BB-966625EAA643}" srcOrd="0" destOrd="0" presId="urn:microsoft.com/office/officeart/2005/8/layout/hierarchy3"/>
    <dgm:cxn modelId="{FF5B7E13-0405-4B4C-835C-BF93A0065124}" type="presOf" srcId="{D0AF3FE0-4C33-4C6E-879C-D1418559E9B5}" destId="{8CE91999-2911-48E5-A2C8-B5EC285CF72C}" srcOrd="0" destOrd="0" presId="urn:microsoft.com/office/officeart/2005/8/layout/hierarchy3"/>
    <dgm:cxn modelId="{35500B4E-7C67-449C-AFB6-678BA5486557}" srcId="{4E07EDC2-723F-4399-B0D2-85C3A6DC1331}" destId="{14222927-E3BF-4A41-AABE-7856974C982E}" srcOrd="5" destOrd="0" parTransId="{86490F87-4DE1-4B9E-894C-8EDE81D28FAE}" sibTransId="{4D4A3C78-8255-47CD-ABDE-17F62D0B49FC}"/>
    <dgm:cxn modelId="{2D743E40-1F5C-4CCE-BCC1-66A0CFC5472F}" srcId="{4E07EDC2-723F-4399-B0D2-85C3A6DC1331}" destId="{54597AFF-CEF4-4D3D-A4C9-8795809E0348}" srcOrd="1" destOrd="0" parTransId="{CDB64325-7C7A-425F-B8DB-481BB22EBBBE}" sibTransId="{7EF93203-AFAB-4832-9052-24B270343D1B}"/>
    <dgm:cxn modelId="{FD5A7FEA-FDD5-4401-926C-B07D6487B5A8}" type="presOf" srcId="{BE9F4578-1DC6-47C5-8D66-E32CB2FAA5CB}" destId="{55CD32CC-472E-4D56-94CF-82B86D7B0DF8}" srcOrd="0" destOrd="0" presId="urn:microsoft.com/office/officeart/2005/8/layout/hierarchy3"/>
    <dgm:cxn modelId="{B0FF9B4A-B76D-43F4-9C78-D313EC601D4C}" type="presOf" srcId="{B12BDBA6-7EF5-4F8A-B4FF-1EBE7D1C1567}" destId="{2B196EF0-C240-4CD0-BAE6-5971FD23791C}" srcOrd="0" destOrd="0" presId="urn:microsoft.com/office/officeart/2005/8/layout/hierarchy3"/>
    <dgm:cxn modelId="{A84C99BF-0C07-4DC7-A902-A69CDA1CD44F}" type="presOf" srcId="{2C05FA40-CF0A-471B-B036-4FCC32B53B29}" destId="{B60B89CE-CA4A-4697-B478-51A9A92F220A}" srcOrd="0" destOrd="0" presId="urn:microsoft.com/office/officeart/2005/8/layout/hierarchy3"/>
    <dgm:cxn modelId="{796910C2-5DCA-4690-A842-F55045E90F27}" type="presOf" srcId="{C262B85B-8DC1-4A1A-9266-8F1ABB46576E}" destId="{FFBE60E3-1684-49D0-AF7E-96CE9F3E88B9}" srcOrd="0" destOrd="0" presId="urn:microsoft.com/office/officeart/2005/8/layout/hierarchy3"/>
    <dgm:cxn modelId="{0412AE1E-4FFD-4CE7-9FD2-767EDF1FDC58}" type="presOf" srcId="{023CBBE6-9E20-46D6-96FA-1A49CCBC5D4A}" destId="{462711F2-6D31-478C-AC3A-D3A5A208041D}" srcOrd="0" destOrd="0" presId="urn:microsoft.com/office/officeart/2005/8/layout/hierarchy3"/>
    <dgm:cxn modelId="{35EA8478-3E68-42FB-B62D-A784103ECFD1}" type="presParOf" srcId="{F05F9461-8677-46A2-A564-33D087685249}" destId="{11EBA92B-F296-4C7A-AAAB-05965F01E25B}" srcOrd="0" destOrd="0" presId="urn:microsoft.com/office/officeart/2005/8/layout/hierarchy3"/>
    <dgm:cxn modelId="{50B6B258-0AFE-432A-B97F-2FA7970F0018}" type="presParOf" srcId="{11EBA92B-F296-4C7A-AAAB-05965F01E25B}" destId="{98B653FE-EC48-4D21-ABBE-1996860347F5}" srcOrd="0" destOrd="0" presId="urn:microsoft.com/office/officeart/2005/8/layout/hierarchy3"/>
    <dgm:cxn modelId="{8A511254-BE32-460E-BE83-EFF5BD01352E}" type="presParOf" srcId="{98B653FE-EC48-4D21-ABBE-1996860347F5}" destId="{36A10C43-7181-40F0-B5BB-966625EAA643}" srcOrd="0" destOrd="0" presId="urn:microsoft.com/office/officeart/2005/8/layout/hierarchy3"/>
    <dgm:cxn modelId="{2B31167B-8D7A-4B75-A864-E2FE731E7AD6}" type="presParOf" srcId="{98B653FE-EC48-4D21-ABBE-1996860347F5}" destId="{894F9344-3061-44A0-9828-CFF76B69D7CE}" srcOrd="1" destOrd="0" presId="urn:microsoft.com/office/officeart/2005/8/layout/hierarchy3"/>
    <dgm:cxn modelId="{AD50A02D-1F10-467E-A1FB-84D835684843}" type="presParOf" srcId="{11EBA92B-F296-4C7A-AAAB-05965F01E25B}" destId="{2D058CC2-82A8-4D29-A42D-C9532FC61815}" srcOrd="1" destOrd="0" presId="urn:microsoft.com/office/officeart/2005/8/layout/hierarchy3"/>
    <dgm:cxn modelId="{565B8852-EC5A-411B-946A-0C1DF009AB8A}" type="presParOf" srcId="{2D058CC2-82A8-4D29-A42D-C9532FC61815}" destId="{DF7187EA-4151-4369-8AFD-1FA9B8AB3195}" srcOrd="0" destOrd="0" presId="urn:microsoft.com/office/officeart/2005/8/layout/hierarchy3"/>
    <dgm:cxn modelId="{65D6C7D8-5D47-4629-A8DA-C2DD6030DB45}" type="presParOf" srcId="{2D058CC2-82A8-4D29-A42D-C9532FC61815}" destId="{CD93758B-1346-45A8-BC29-E4B6A33CEDE1}" srcOrd="1" destOrd="0" presId="urn:microsoft.com/office/officeart/2005/8/layout/hierarchy3"/>
    <dgm:cxn modelId="{C5F4F664-E45A-432E-8C81-9A8F369FCBCF}" type="presParOf" srcId="{2D058CC2-82A8-4D29-A42D-C9532FC61815}" destId="{4F867BC7-4524-43D1-8B35-4882B4308177}" srcOrd="2" destOrd="0" presId="urn:microsoft.com/office/officeart/2005/8/layout/hierarchy3"/>
    <dgm:cxn modelId="{01B163DA-3C67-44C4-B679-B97974C19646}" type="presParOf" srcId="{2D058CC2-82A8-4D29-A42D-C9532FC61815}" destId="{F439FC7A-3860-4530-8003-FEA5B5D7E64B}" srcOrd="3" destOrd="0" presId="urn:microsoft.com/office/officeart/2005/8/layout/hierarchy3"/>
    <dgm:cxn modelId="{815911B1-8D04-4898-8FCA-3E34F742228C}" type="presParOf" srcId="{2D058CC2-82A8-4D29-A42D-C9532FC61815}" destId="{B60B89CE-CA4A-4697-B478-51A9A92F220A}" srcOrd="4" destOrd="0" presId="urn:microsoft.com/office/officeart/2005/8/layout/hierarchy3"/>
    <dgm:cxn modelId="{38067E68-2631-4702-95D1-B8D477D5C2DF}" type="presParOf" srcId="{2D058CC2-82A8-4D29-A42D-C9532FC61815}" destId="{FDC98ED6-056C-4154-B9AD-FB3BA6A676DA}" srcOrd="5" destOrd="0" presId="urn:microsoft.com/office/officeart/2005/8/layout/hierarchy3"/>
    <dgm:cxn modelId="{4593DCFE-014F-457E-9D58-A0F586AE3C36}" type="presParOf" srcId="{2D058CC2-82A8-4D29-A42D-C9532FC61815}" destId="{00660A21-ABE1-41E6-9C44-D46879F3ACB5}" srcOrd="6" destOrd="0" presId="urn:microsoft.com/office/officeart/2005/8/layout/hierarchy3"/>
    <dgm:cxn modelId="{21356480-A239-4A5A-98C5-7E6EE71E961C}" type="presParOf" srcId="{2D058CC2-82A8-4D29-A42D-C9532FC61815}" destId="{C4A42B3B-48B7-44FC-B718-3C7F62E2291F}" srcOrd="7" destOrd="0" presId="urn:microsoft.com/office/officeart/2005/8/layout/hierarchy3"/>
    <dgm:cxn modelId="{6543813C-522A-4C1E-AB9B-560E5D649AAE}" type="presParOf" srcId="{2D058CC2-82A8-4D29-A42D-C9532FC61815}" destId="{8CE91999-2911-48E5-A2C8-B5EC285CF72C}" srcOrd="8" destOrd="0" presId="urn:microsoft.com/office/officeart/2005/8/layout/hierarchy3"/>
    <dgm:cxn modelId="{4E31EE43-2CF1-4CD6-B87A-688D9DD4F77F}" type="presParOf" srcId="{2D058CC2-82A8-4D29-A42D-C9532FC61815}" destId="{2B196EF0-C240-4CD0-BAE6-5971FD23791C}" srcOrd="9" destOrd="0" presId="urn:microsoft.com/office/officeart/2005/8/layout/hierarchy3"/>
    <dgm:cxn modelId="{545886D4-C274-447D-9609-13DF59491E24}" type="presParOf" srcId="{2D058CC2-82A8-4D29-A42D-C9532FC61815}" destId="{A614B07E-F579-43DF-9A89-705DCA3F1327}" srcOrd="10" destOrd="0" presId="urn:microsoft.com/office/officeart/2005/8/layout/hierarchy3"/>
    <dgm:cxn modelId="{0D335B2C-E217-4DCC-B01C-CC4FF47AEBCD}" type="presParOf" srcId="{2D058CC2-82A8-4D29-A42D-C9532FC61815}" destId="{F7A4F30A-5E7B-44C4-AE51-C12BEE174525}" srcOrd="11" destOrd="0" presId="urn:microsoft.com/office/officeart/2005/8/layout/hierarchy3"/>
    <dgm:cxn modelId="{3D7687AC-C4B6-4182-BFA7-58EAD0198188}" type="presParOf" srcId="{F05F9461-8677-46A2-A564-33D087685249}" destId="{7814102B-24CF-4605-8128-E84CAB3B60F1}" srcOrd="1" destOrd="0" presId="urn:microsoft.com/office/officeart/2005/8/layout/hierarchy3"/>
    <dgm:cxn modelId="{3FC0A860-8158-4E31-9A61-0A0C30DF72C1}" type="presParOf" srcId="{7814102B-24CF-4605-8128-E84CAB3B60F1}" destId="{84646886-C1D6-485E-BC25-5A2C9F796977}" srcOrd="0" destOrd="0" presId="urn:microsoft.com/office/officeart/2005/8/layout/hierarchy3"/>
    <dgm:cxn modelId="{F8D7655D-F1F0-47DA-BA46-548350F47EBE}" type="presParOf" srcId="{84646886-C1D6-485E-BC25-5A2C9F796977}" destId="{F43EE626-7934-451F-B66E-ECAB2E2894B6}" srcOrd="0" destOrd="0" presId="urn:microsoft.com/office/officeart/2005/8/layout/hierarchy3"/>
    <dgm:cxn modelId="{10AD3110-22B6-4B92-9ED5-15C70ADF685B}" type="presParOf" srcId="{84646886-C1D6-485E-BC25-5A2C9F796977}" destId="{CE5055F4-592D-42C8-A371-63ED9F588AEE}" srcOrd="1" destOrd="0" presId="urn:microsoft.com/office/officeart/2005/8/layout/hierarchy3"/>
    <dgm:cxn modelId="{CA0670DA-E5E6-479A-BA86-FC5516FE8E15}" type="presParOf" srcId="{7814102B-24CF-4605-8128-E84CAB3B60F1}" destId="{9CD1778B-BFA4-4F94-9EFF-16894D0D2077}" srcOrd="1" destOrd="0" presId="urn:microsoft.com/office/officeart/2005/8/layout/hierarchy3"/>
    <dgm:cxn modelId="{EF156660-CFAC-4644-AD8E-58F51BB7CB4D}" type="presParOf" srcId="{9CD1778B-BFA4-4F94-9EFF-16894D0D2077}" destId="{6E5103C5-A923-462E-AA1D-855680C0C808}" srcOrd="0" destOrd="0" presId="urn:microsoft.com/office/officeart/2005/8/layout/hierarchy3"/>
    <dgm:cxn modelId="{12D120E1-582F-4D15-8733-0C8D8248A04D}" type="presParOf" srcId="{9CD1778B-BFA4-4F94-9EFF-16894D0D2077}" destId="{22124DF2-2365-44CD-B718-A080CB6FCE10}" srcOrd="1" destOrd="0" presId="urn:microsoft.com/office/officeart/2005/8/layout/hierarchy3"/>
    <dgm:cxn modelId="{D16CB321-8077-4F7B-833B-D9C917969C24}" type="presParOf" srcId="{9CD1778B-BFA4-4F94-9EFF-16894D0D2077}" destId="{24D4F83B-59D6-4C0A-BD89-979AEFB60573}" srcOrd="2" destOrd="0" presId="urn:microsoft.com/office/officeart/2005/8/layout/hierarchy3"/>
    <dgm:cxn modelId="{69AB29FA-6C45-47B7-9387-1387FE0EBF58}" type="presParOf" srcId="{9CD1778B-BFA4-4F94-9EFF-16894D0D2077}" destId="{E0FF697D-514D-4CD9-A5D6-EFC2DB27C5DF}" srcOrd="3" destOrd="0" presId="urn:microsoft.com/office/officeart/2005/8/layout/hierarchy3"/>
    <dgm:cxn modelId="{E3DCF79C-A36F-4692-856F-4D607A0F22D5}" type="presParOf" srcId="{9CD1778B-BFA4-4F94-9EFF-16894D0D2077}" destId="{FFBE60E3-1684-49D0-AF7E-96CE9F3E88B9}" srcOrd="4" destOrd="0" presId="urn:microsoft.com/office/officeart/2005/8/layout/hierarchy3"/>
    <dgm:cxn modelId="{55EF4CE8-AB69-4531-BAB8-F5CF7F468E68}" type="presParOf" srcId="{9CD1778B-BFA4-4F94-9EFF-16894D0D2077}" destId="{3FE7E240-880D-402D-BE82-1FCD0B7AEDC8}" srcOrd="5" destOrd="0" presId="urn:microsoft.com/office/officeart/2005/8/layout/hierarchy3"/>
    <dgm:cxn modelId="{1E94F932-D9A4-4796-8B1C-7E3177E6907F}" type="presParOf" srcId="{9CD1778B-BFA4-4F94-9EFF-16894D0D2077}" destId="{9B427160-60FE-4CD5-BE5E-9BCFA5C8F9D6}" srcOrd="6" destOrd="0" presId="urn:microsoft.com/office/officeart/2005/8/layout/hierarchy3"/>
    <dgm:cxn modelId="{A7222009-AE0B-42E5-A502-5AFA6DA4AD61}" type="presParOf" srcId="{9CD1778B-BFA4-4F94-9EFF-16894D0D2077}" destId="{55CD32CC-472E-4D56-94CF-82B86D7B0DF8}" srcOrd="7" destOrd="0" presId="urn:microsoft.com/office/officeart/2005/8/layout/hierarchy3"/>
    <dgm:cxn modelId="{E24F4EF8-2B6B-40D1-99C7-B7CA34A0A32F}" type="presParOf" srcId="{9CD1778B-BFA4-4F94-9EFF-16894D0D2077}" destId="{462711F2-6D31-478C-AC3A-D3A5A208041D}" srcOrd="8" destOrd="0" presId="urn:microsoft.com/office/officeart/2005/8/layout/hierarchy3"/>
    <dgm:cxn modelId="{A61C3EE9-C3B6-428C-B28A-D8B4610037D4}" type="presParOf" srcId="{9CD1778B-BFA4-4F94-9EFF-16894D0D2077}" destId="{CF04627C-0D4D-4585-8E3E-0E7667CEA247}" srcOrd="9" destOrd="0" presId="urn:microsoft.com/office/officeart/2005/8/layout/hierarchy3"/>
    <dgm:cxn modelId="{33DBDCD6-CE07-4806-B6D6-99CD7A7F1F9C}" type="presParOf" srcId="{9CD1778B-BFA4-4F94-9EFF-16894D0D2077}" destId="{725F5CF8-BEA7-4260-9F22-7E2159C1A1E4}" srcOrd="10" destOrd="0" presId="urn:microsoft.com/office/officeart/2005/8/layout/hierarchy3"/>
    <dgm:cxn modelId="{065CD54F-33B1-422D-AF5D-7C7BD31A6B50}" type="presParOf" srcId="{9CD1778B-BFA4-4F94-9EFF-16894D0D2077}" destId="{49DE3471-8255-4B5A-AAC4-BF5403C63A4F}" srcOrd="11" destOrd="0" presId="urn:microsoft.com/office/officeart/2005/8/layout/hierarchy3"/>
    <dgm:cxn modelId="{2C8A3B1A-9094-4F43-990B-B0C92D89436E}" type="presParOf" srcId="{9CD1778B-BFA4-4F94-9EFF-16894D0D2077}" destId="{1D24F49E-1732-436D-A66E-06AB4B141237}" srcOrd="12" destOrd="0" presId="urn:microsoft.com/office/officeart/2005/8/layout/hierarchy3"/>
    <dgm:cxn modelId="{42D88C28-7AA8-4828-8D3F-E53F62A1BA1D}" type="presParOf" srcId="{9CD1778B-BFA4-4F94-9EFF-16894D0D2077}" destId="{82BC6AFE-FCD9-4277-A256-99AA4B12A67F}" srcOrd="13" destOrd="0" presId="urn:microsoft.com/office/officeart/2005/8/layout/hierarchy3"/>
    <dgm:cxn modelId="{8428A5F9-0175-4B7B-9670-6D8076ABB3C6}" type="presParOf" srcId="{9CD1778B-BFA4-4F94-9EFF-16894D0D2077}" destId="{5770FB35-37AB-4B8A-925C-E9AEA85BB807}" srcOrd="14" destOrd="0" presId="urn:microsoft.com/office/officeart/2005/8/layout/hierarchy3"/>
    <dgm:cxn modelId="{D073C3CB-D5D4-429B-AC44-A8DEA3DE3938}" type="presParOf" srcId="{9CD1778B-BFA4-4F94-9EFF-16894D0D2077}" destId="{41F434DF-2359-45BE-A257-BD9F3E077670}" srcOrd="1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69D3D34-2320-4714-A303-D4E49CC04DB2}" type="doc">
      <dgm:prSet loTypeId="urn:microsoft.com/office/officeart/2005/8/layout/process2" loCatId="process" qsTypeId="urn:microsoft.com/office/officeart/2005/8/quickstyle/simple1" qsCatId="simple" csTypeId="urn:microsoft.com/office/officeart/2005/8/colors/accent0_3" csCatId="mainScheme" phldr="1"/>
      <dgm:spPr/>
    </dgm:pt>
    <dgm:pt modelId="{AD1A732C-38BD-4A1D-B29F-498900A0AEFE}">
      <dgm:prSet phldrT="[Текст]" custT="1"/>
      <dgm:spPr>
        <a:ln>
          <a:solidFill>
            <a:srgbClr val="1F497D"/>
          </a:solidFill>
        </a:ln>
      </dgm:spPr>
      <dgm:t>
        <a:bodyPr/>
        <a:lstStyle/>
        <a:p>
          <a:r>
            <a:rPr lang="ru-RU" sz="1600" dirty="0" smtClean="0"/>
            <a:t>Формирование требований</a:t>
          </a:r>
          <a:endParaRPr lang="ru-RU" sz="1600" dirty="0"/>
        </a:p>
      </dgm:t>
    </dgm:pt>
    <dgm:pt modelId="{4AE40BF1-75D9-4FA3-8107-791D492C9037}" type="parTrans" cxnId="{C5AB3B04-ED95-414A-B7E8-38A1D995A74D}">
      <dgm:prSet/>
      <dgm:spPr/>
      <dgm:t>
        <a:bodyPr/>
        <a:lstStyle/>
        <a:p>
          <a:endParaRPr lang="ru-RU"/>
        </a:p>
      </dgm:t>
    </dgm:pt>
    <dgm:pt modelId="{BBC3F4F2-5B65-4B94-BD57-E54C1B5588D5}" type="sibTrans" cxnId="{C5AB3B04-ED95-414A-B7E8-38A1D995A74D}">
      <dgm:prSet/>
      <dgm:spPr/>
      <dgm:t>
        <a:bodyPr/>
        <a:lstStyle/>
        <a:p>
          <a:endParaRPr lang="ru-RU" dirty="0"/>
        </a:p>
      </dgm:t>
    </dgm:pt>
    <dgm:pt modelId="{7DDDD551-1607-45A9-8E53-1AA02F537C9C}">
      <dgm:prSet phldrT="[Текст]" custT="1"/>
      <dgm:spPr>
        <a:ln>
          <a:solidFill>
            <a:srgbClr val="1F497D"/>
          </a:solidFill>
        </a:ln>
      </dgm:spPr>
      <dgm:t>
        <a:bodyPr/>
        <a:lstStyle/>
        <a:p>
          <a:r>
            <a:rPr lang="ru-RU" sz="1600" dirty="0" smtClean="0"/>
            <a:t>Проектирование</a:t>
          </a:r>
          <a:endParaRPr lang="ru-RU" sz="1600" dirty="0"/>
        </a:p>
      </dgm:t>
    </dgm:pt>
    <dgm:pt modelId="{C39FCC05-7159-45BA-8CF9-F1E42F85CF92}" type="parTrans" cxnId="{9283FB5D-F187-447C-9CAF-BBEFFF2197E5}">
      <dgm:prSet/>
      <dgm:spPr/>
      <dgm:t>
        <a:bodyPr/>
        <a:lstStyle/>
        <a:p>
          <a:endParaRPr lang="ru-RU"/>
        </a:p>
      </dgm:t>
    </dgm:pt>
    <dgm:pt modelId="{CBF6EDA1-67C6-44EB-98FA-B19BE45B13F0}" type="sibTrans" cxnId="{9283FB5D-F187-447C-9CAF-BBEFFF2197E5}">
      <dgm:prSet/>
      <dgm:spPr/>
      <dgm:t>
        <a:bodyPr/>
        <a:lstStyle/>
        <a:p>
          <a:endParaRPr lang="ru-RU" dirty="0"/>
        </a:p>
      </dgm:t>
    </dgm:pt>
    <dgm:pt modelId="{C341CCA4-B269-47C5-9041-BFF1C8E8ECFD}">
      <dgm:prSet phldrT="[Текст]" custT="1"/>
      <dgm:spPr>
        <a:ln>
          <a:solidFill>
            <a:srgbClr val="1F497D"/>
          </a:solidFill>
        </a:ln>
      </dgm:spPr>
      <dgm:t>
        <a:bodyPr/>
        <a:lstStyle/>
        <a:p>
          <a:r>
            <a:rPr lang="ru-RU" sz="1600" dirty="0" smtClean="0"/>
            <a:t>Разработка</a:t>
          </a:r>
        </a:p>
      </dgm:t>
    </dgm:pt>
    <dgm:pt modelId="{1B7FAADC-6D51-49C1-A627-FC4DA6C5F6E0}" type="parTrans" cxnId="{84297681-8834-4703-8B0C-19FB1060B2F0}">
      <dgm:prSet/>
      <dgm:spPr/>
      <dgm:t>
        <a:bodyPr/>
        <a:lstStyle/>
        <a:p>
          <a:endParaRPr lang="ru-RU"/>
        </a:p>
      </dgm:t>
    </dgm:pt>
    <dgm:pt modelId="{2C5FF208-EB8E-4413-9B21-8110CAAF8B8E}" type="sibTrans" cxnId="{84297681-8834-4703-8B0C-19FB1060B2F0}">
      <dgm:prSet/>
      <dgm:spPr/>
      <dgm:t>
        <a:bodyPr/>
        <a:lstStyle/>
        <a:p>
          <a:endParaRPr lang="ru-RU" dirty="0"/>
        </a:p>
      </dgm:t>
    </dgm:pt>
    <dgm:pt modelId="{9AEE3886-AB77-41A1-BC6F-2C680B938DA3}">
      <dgm:prSet phldrT="[Текст]" custT="1"/>
      <dgm:spPr>
        <a:ln>
          <a:solidFill>
            <a:srgbClr val="1F497D"/>
          </a:solidFill>
        </a:ln>
      </dgm:spPr>
      <dgm:t>
        <a:bodyPr/>
        <a:lstStyle/>
        <a:p>
          <a:r>
            <a:rPr lang="ru-RU" sz="1600" dirty="0" smtClean="0"/>
            <a:t>Тестирование</a:t>
          </a:r>
        </a:p>
      </dgm:t>
    </dgm:pt>
    <dgm:pt modelId="{AEA58CC2-0F46-4EEC-98D7-151CD4CFFCBC}" type="parTrans" cxnId="{3E4DBAB3-CFF3-45E7-8445-6552E123EF91}">
      <dgm:prSet/>
      <dgm:spPr/>
      <dgm:t>
        <a:bodyPr/>
        <a:lstStyle/>
        <a:p>
          <a:endParaRPr lang="ru-RU"/>
        </a:p>
      </dgm:t>
    </dgm:pt>
    <dgm:pt modelId="{922FA6AA-89D8-4F66-89D1-E1FABED6B3BD}" type="sibTrans" cxnId="{3E4DBAB3-CFF3-45E7-8445-6552E123EF91}">
      <dgm:prSet/>
      <dgm:spPr/>
      <dgm:t>
        <a:bodyPr/>
        <a:lstStyle/>
        <a:p>
          <a:endParaRPr lang="ru-RU" dirty="0"/>
        </a:p>
      </dgm:t>
    </dgm:pt>
    <dgm:pt modelId="{8E73CDDB-B74E-4719-861E-845A6EA147E0}">
      <dgm:prSet phldrT="[Текст]" custT="1"/>
      <dgm:spPr>
        <a:solidFill>
          <a:srgbClr val="37B355"/>
        </a:solidFill>
        <a:ln>
          <a:solidFill>
            <a:srgbClr val="37B355"/>
          </a:solidFill>
        </a:ln>
      </dgm:spPr>
      <dgm:t>
        <a:bodyPr/>
        <a:lstStyle/>
        <a:p>
          <a:r>
            <a:rPr lang="ru-RU" sz="1600" dirty="0" smtClean="0"/>
            <a:t>Выпуск</a:t>
          </a:r>
        </a:p>
      </dgm:t>
    </dgm:pt>
    <dgm:pt modelId="{2AEFA584-102F-4150-B1E8-1B8B73C82610}" type="parTrans" cxnId="{CA79FE70-75A8-4667-8756-D40522FBA8C5}">
      <dgm:prSet/>
      <dgm:spPr/>
      <dgm:t>
        <a:bodyPr/>
        <a:lstStyle/>
        <a:p>
          <a:endParaRPr lang="ru-RU"/>
        </a:p>
      </dgm:t>
    </dgm:pt>
    <dgm:pt modelId="{7D792270-91A1-490D-AB19-C929AC274A0A}" type="sibTrans" cxnId="{CA79FE70-75A8-4667-8756-D40522FBA8C5}">
      <dgm:prSet/>
      <dgm:spPr/>
      <dgm:t>
        <a:bodyPr/>
        <a:lstStyle/>
        <a:p>
          <a:endParaRPr lang="ru-RU" dirty="0"/>
        </a:p>
      </dgm:t>
    </dgm:pt>
    <dgm:pt modelId="{92993035-E9BF-4DE6-894C-3D7D936028A5}">
      <dgm:prSet phldrT="[Текст]" custT="1"/>
      <dgm:spPr>
        <a:ln>
          <a:solidFill>
            <a:srgbClr val="1F497D"/>
          </a:solidFill>
        </a:ln>
      </dgm:spPr>
      <dgm:t>
        <a:bodyPr/>
        <a:lstStyle/>
        <a:p>
          <a:r>
            <a:rPr lang="ru-RU" sz="1600" dirty="0" smtClean="0"/>
            <a:t>Поддержка</a:t>
          </a:r>
        </a:p>
      </dgm:t>
    </dgm:pt>
    <dgm:pt modelId="{AEDA21BD-4D5E-490C-A4A8-9AE77B0CED0C}" type="parTrans" cxnId="{C8DFDEC3-B070-425E-92AD-CA16F7545590}">
      <dgm:prSet/>
      <dgm:spPr/>
      <dgm:t>
        <a:bodyPr/>
        <a:lstStyle/>
        <a:p>
          <a:endParaRPr lang="ru-RU"/>
        </a:p>
      </dgm:t>
    </dgm:pt>
    <dgm:pt modelId="{703D3CBF-E57C-474B-9EC0-CCD2EF15263E}" type="sibTrans" cxnId="{C8DFDEC3-B070-425E-92AD-CA16F7545590}">
      <dgm:prSet/>
      <dgm:spPr/>
      <dgm:t>
        <a:bodyPr/>
        <a:lstStyle/>
        <a:p>
          <a:endParaRPr lang="ru-RU" dirty="0"/>
        </a:p>
      </dgm:t>
    </dgm:pt>
    <dgm:pt modelId="{095C11EC-37AB-4E2C-93DF-E148B4B712B9}">
      <dgm:prSet phldrT="[Текст]" custT="1"/>
      <dgm:spPr>
        <a:solidFill>
          <a:schemeClr val="bg1">
            <a:lumMod val="65000"/>
          </a:schemeClr>
        </a:solidFill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r>
            <a:rPr lang="ru-RU" sz="1600" dirty="0" smtClean="0"/>
            <a:t>Конец жизни продукта (проекта)</a:t>
          </a:r>
        </a:p>
      </dgm:t>
    </dgm:pt>
    <dgm:pt modelId="{09587E51-7834-4B13-86D5-C0DB69FC3E22}" type="parTrans" cxnId="{05F66C68-C6BD-4A8C-8DA9-988B5C522F7A}">
      <dgm:prSet/>
      <dgm:spPr/>
      <dgm:t>
        <a:bodyPr/>
        <a:lstStyle/>
        <a:p>
          <a:endParaRPr lang="ru-RU"/>
        </a:p>
      </dgm:t>
    </dgm:pt>
    <dgm:pt modelId="{939EAAA0-A8C2-4199-AC6A-D66A8C9460A9}" type="sibTrans" cxnId="{05F66C68-C6BD-4A8C-8DA9-988B5C522F7A}">
      <dgm:prSet/>
      <dgm:spPr/>
      <dgm:t>
        <a:bodyPr/>
        <a:lstStyle/>
        <a:p>
          <a:endParaRPr lang="ru-RU"/>
        </a:p>
      </dgm:t>
    </dgm:pt>
    <dgm:pt modelId="{CB91B7DC-AE25-4574-997D-9C73105D6767}" type="pres">
      <dgm:prSet presAssocID="{069D3D34-2320-4714-A303-D4E49CC04DB2}" presName="linearFlow" presStyleCnt="0">
        <dgm:presLayoutVars>
          <dgm:resizeHandles val="exact"/>
        </dgm:presLayoutVars>
      </dgm:prSet>
      <dgm:spPr/>
    </dgm:pt>
    <dgm:pt modelId="{9E13D0E3-ABEF-453E-9FB8-B207E80E2B26}" type="pres">
      <dgm:prSet presAssocID="{AD1A732C-38BD-4A1D-B29F-498900A0AEFE}" presName="node" presStyleLbl="node1" presStyleIdx="0" presStyleCnt="7" custLinFactX="-58132" custLinFactNeighborX="-100000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265C02B-E981-4260-87AF-1F89A332D63D}" type="pres">
      <dgm:prSet presAssocID="{BBC3F4F2-5B65-4B94-BD57-E54C1B5588D5}" presName="sibTrans" presStyleLbl="sibTrans2D1" presStyleIdx="0" presStyleCnt="6"/>
      <dgm:spPr/>
      <dgm:t>
        <a:bodyPr/>
        <a:lstStyle/>
        <a:p>
          <a:endParaRPr lang="ru-RU"/>
        </a:p>
      </dgm:t>
    </dgm:pt>
    <dgm:pt modelId="{1B6EA6B3-C170-44DE-83F2-204812B3C5CC}" type="pres">
      <dgm:prSet presAssocID="{BBC3F4F2-5B65-4B94-BD57-E54C1B5588D5}" presName="connectorText" presStyleLbl="sibTrans2D1" presStyleIdx="0" presStyleCnt="6"/>
      <dgm:spPr/>
      <dgm:t>
        <a:bodyPr/>
        <a:lstStyle/>
        <a:p>
          <a:endParaRPr lang="ru-RU"/>
        </a:p>
      </dgm:t>
    </dgm:pt>
    <dgm:pt modelId="{147D9356-BC97-415D-926C-54579137097E}" type="pres">
      <dgm:prSet presAssocID="{7DDDD551-1607-45A9-8E53-1AA02F537C9C}" presName="node" presStyleLbl="node1" presStyleIdx="1" presStyleCnt="7" custLinFactX="-58132" custLinFactNeighborX="-100000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A4D1D77-AE7A-4C04-9F47-BE30D336C548}" type="pres">
      <dgm:prSet presAssocID="{CBF6EDA1-67C6-44EB-98FA-B19BE45B13F0}" presName="sibTrans" presStyleLbl="sibTrans2D1" presStyleIdx="1" presStyleCnt="6"/>
      <dgm:spPr/>
      <dgm:t>
        <a:bodyPr/>
        <a:lstStyle/>
        <a:p>
          <a:endParaRPr lang="ru-RU"/>
        </a:p>
      </dgm:t>
    </dgm:pt>
    <dgm:pt modelId="{DEC46771-4F35-4ECA-9BFE-ADAABAA4DF30}" type="pres">
      <dgm:prSet presAssocID="{CBF6EDA1-67C6-44EB-98FA-B19BE45B13F0}" presName="connectorText" presStyleLbl="sibTrans2D1" presStyleIdx="1" presStyleCnt="6"/>
      <dgm:spPr/>
      <dgm:t>
        <a:bodyPr/>
        <a:lstStyle/>
        <a:p>
          <a:endParaRPr lang="ru-RU"/>
        </a:p>
      </dgm:t>
    </dgm:pt>
    <dgm:pt modelId="{3D9067E8-CF20-4B07-8C9B-8DED0D1B35D0}" type="pres">
      <dgm:prSet presAssocID="{C341CCA4-B269-47C5-9041-BFF1C8E8ECFD}" presName="node" presStyleLbl="node1" presStyleIdx="2" presStyleCnt="7" custLinFactX="-58132" custLinFactNeighborX="-100000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ru-RU"/>
        </a:p>
      </dgm:t>
    </dgm:pt>
    <dgm:pt modelId="{1B87C678-14B6-4B0F-9FF6-2DE4A5466C5C}" type="pres">
      <dgm:prSet presAssocID="{2C5FF208-EB8E-4413-9B21-8110CAAF8B8E}" presName="sibTrans" presStyleLbl="sibTrans2D1" presStyleIdx="2" presStyleCnt="6"/>
      <dgm:spPr/>
      <dgm:t>
        <a:bodyPr/>
        <a:lstStyle/>
        <a:p>
          <a:endParaRPr lang="ru-RU"/>
        </a:p>
      </dgm:t>
    </dgm:pt>
    <dgm:pt modelId="{624A7DA0-20D1-4454-B9FB-8D6A6CD762A1}" type="pres">
      <dgm:prSet presAssocID="{2C5FF208-EB8E-4413-9B21-8110CAAF8B8E}" presName="connectorText" presStyleLbl="sibTrans2D1" presStyleIdx="2" presStyleCnt="6"/>
      <dgm:spPr/>
      <dgm:t>
        <a:bodyPr/>
        <a:lstStyle/>
        <a:p>
          <a:endParaRPr lang="ru-RU"/>
        </a:p>
      </dgm:t>
    </dgm:pt>
    <dgm:pt modelId="{038B8CE3-F87B-4EF6-8444-1E5DC00CAAB0}" type="pres">
      <dgm:prSet presAssocID="{9AEE3886-AB77-41A1-BC6F-2C680B938DA3}" presName="node" presStyleLbl="node1" presStyleIdx="3" presStyleCnt="7" custLinFactX="-58132" custLinFactNeighborX="-100000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C806452-E89D-459C-BC8A-8C9DF4816886}" type="pres">
      <dgm:prSet presAssocID="{922FA6AA-89D8-4F66-89D1-E1FABED6B3BD}" presName="sibTrans" presStyleLbl="sibTrans2D1" presStyleIdx="3" presStyleCnt="6"/>
      <dgm:spPr/>
      <dgm:t>
        <a:bodyPr/>
        <a:lstStyle/>
        <a:p>
          <a:endParaRPr lang="ru-RU"/>
        </a:p>
      </dgm:t>
    </dgm:pt>
    <dgm:pt modelId="{1B4FAF47-43B3-4261-9CA7-0AC2E8F93531}" type="pres">
      <dgm:prSet presAssocID="{922FA6AA-89D8-4F66-89D1-E1FABED6B3BD}" presName="connectorText" presStyleLbl="sibTrans2D1" presStyleIdx="3" presStyleCnt="6"/>
      <dgm:spPr/>
      <dgm:t>
        <a:bodyPr/>
        <a:lstStyle/>
        <a:p>
          <a:endParaRPr lang="ru-RU"/>
        </a:p>
      </dgm:t>
    </dgm:pt>
    <dgm:pt modelId="{D1EE00D0-5A12-4C0F-9F8B-22E5BCCBC99F}" type="pres">
      <dgm:prSet presAssocID="{8E73CDDB-B74E-4719-861E-845A6EA147E0}" presName="node" presStyleLbl="node1" presStyleIdx="4" presStyleCnt="7" custLinFactX="-58132" custLinFactNeighborX="-100000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293F45E-6AB5-4878-90E5-948C7B370321}" type="pres">
      <dgm:prSet presAssocID="{7D792270-91A1-490D-AB19-C929AC274A0A}" presName="sibTrans" presStyleLbl="sibTrans2D1" presStyleIdx="4" presStyleCnt="6"/>
      <dgm:spPr/>
      <dgm:t>
        <a:bodyPr/>
        <a:lstStyle/>
        <a:p>
          <a:endParaRPr lang="ru-RU"/>
        </a:p>
      </dgm:t>
    </dgm:pt>
    <dgm:pt modelId="{8A1D280B-01D8-4D1E-98BE-34E819BE0C33}" type="pres">
      <dgm:prSet presAssocID="{7D792270-91A1-490D-AB19-C929AC274A0A}" presName="connectorText" presStyleLbl="sibTrans2D1" presStyleIdx="4" presStyleCnt="6"/>
      <dgm:spPr/>
      <dgm:t>
        <a:bodyPr/>
        <a:lstStyle/>
        <a:p>
          <a:endParaRPr lang="ru-RU"/>
        </a:p>
      </dgm:t>
    </dgm:pt>
    <dgm:pt modelId="{58444D54-E87A-4D70-9336-F837803533BD}" type="pres">
      <dgm:prSet presAssocID="{92993035-E9BF-4DE6-894C-3D7D936028A5}" presName="node" presStyleLbl="node1" presStyleIdx="5" presStyleCnt="7" custLinFactX="-58132" custLinFactNeighborX="-100000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6180E49-2866-4F4C-BEA3-75CD35DAB581}" type="pres">
      <dgm:prSet presAssocID="{703D3CBF-E57C-474B-9EC0-CCD2EF15263E}" presName="sibTrans" presStyleLbl="sibTrans2D1" presStyleIdx="5" presStyleCnt="6"/>
      <dgm:spPr/>
      <dgm:t>
        <a:bodyPr/>
        <a:lstStyle/>
        <a:p>
          <a:endParaRPr lang="ru-RU"/>
        </a:p>
      </dgm:t>
    </dgm:pt>
    <dgm:pt modelId="{5C31E32A-5EB1-46D3-A555-65B8C62F8A21}" type="pres">
      <dgm:prSet presAssocID="{703D3CBF-E57C-474B-9EC0-CCD2EF15263E}" presName="connectorText" presStyleLbl="sibTrans2D1" presStyleIdx="5" presStyleCnt="6"/>
      <dgm:spPr/>
      <dgm:t>
        <a:bodyPr/>
        <a:lstStyle/>
        <a:p>
          <a:endParaRPr lang="ru-RU"/>
        </a:p>
      </dgm:t>
    </dgm:pt>
    <dgm:pt modelId="{76F9DC72-E197-49AA-A1AD-AAA38601FDE5}" type="pres">
      <dgm:prSet presAssocID="{095C11EC-37AB-4E2C-93DF-E148B4B712B9}" presName="node" presStyleLbl="node1" presStyleIdx="6" presStyleCnt="7" custLinFactX="-58132" custLinFactNeighborX="-100000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DDB76F13-5BB2-466A-B16A-896C441842EC}" type="presOf" srcId="{703D3CBF-E57C-474B-9EC0-CCD2EF15263E}" destId="{5C31E32A-5EB1-46D3-A555-65B8C62F8A21}" srcOrd="1" destOrd="0" presId="urn:microsoft.com/office/officeart/2005/8/layout/process2"/>
    <dgm:cxn modelId="{0D2D8C02-55B0-40BA-B025-6183D3D21135}" type="presOf" srcId="{922FA6AA-89D8-4F66-89D1-E1FABED6B3BD}" destId="{1B4FAF47-43B3-4261-9CA7-0AC2E8F93531}" srcOrd="1" destOrd="0" presId="urn:microsoft.com/office/officeart/2005/8/layout/process2"/>
    <dgm:cxn modelId="{2AB27C15-691F-43DA-B0AC-9209590FBD0C}" type="presOf" srcId="{095C11EC-37AB-4E2C-93DF-E148B4B712B9}" destId="{76F9DC72-E197-49AA-A1AD-AAA38601FDE5}" srcOrd="0" destOrd="0" presId="urn:microsoft.com/office/officeart/2005/8/layout/process2"/>
    <dgm:cxn modelId="{A25E82EC-C5FB-4947-9C8D-81097F4CD651}" type="presOf" srcId="{C341CCA4-B269-47C5-9041-BFF1C8E8ECFD}" destId="{3D9067E8-CF20-4B07-8C9B-8DED0D1B35D0}" srcOrd="0" destOrd="0" presId="urn:microsoft.com/office/officeart/2005/8/layout/process2"/>
    <dgm:cxn modelId="{337F1DE4-0D0F-496C-9CBD-DBC19541E6AD}" type="presOf" srcId="{7D792270-91A1-490D-AB19-C929AC274A0A}" destId="{1293F45E-6AB5-4878-90E5-948C7B370321}" srcOrd="0" destOrd="0" presId="urn:microsoft.com/office/officeart/2005/8/layout/process2"/>
    <dgm:cxn modelId="{85E83DEA-3A93-4741-A5AC-D7B08815449F}" type="presOf" srcId="{2C5FF208-EB8E-4413-9B21-8110CAAF8B8E}" destId="{1B87C678-14B6-4B0F-9FF6-2DE4A5466C5C}" srcOrd="0" destOrd="0" presId="urn:microsoft.com/office/officeart/2005/8/layout/process2"/>
    <dgm:cxn modelId="{9283FB5D-F187-447C-9CAF-BBEFFF2197E5}" srcId="{069D3D34-2320-4714-A303-D4E49CC04DB2}" destId="{7DDDD551-1607-45A9-8E53-1AA02F537C9C}" srcOrd="1" destOrd="0" parTransId="{C39FCC05-7159-45BA-8CF9-F1E42F85CF92}" sibTransId="{CBF6EDA1-67C6-44EB-98FA-B19BE45B13F0}"/>
    <dgm:cxn modelId="{0F6DE1DB-9348-4283-9774-BCB28B8AB976}" type="presOf" srcId="{AD1A732C-38BD-4A1D-B29F-498900A0AEFE}" destId="{9E13D0E3-ABEF-453E-9FB8-B207E80E2B26}" srcOrd="0" destOrd="0" presId="urn:microsoft.com/office/officeart/2005/8/layout/process2"/>
    <dgm:cxn modelId="{2C26B868-68C4-45EA-A2EE-DF866CC5CE16}" type="presOf" srcId="{9AEE3886-AB77-41A1-BC6F-2C680B938DA3}" destId="{038B8CE3-F87B-4EF6-8444-1E5DC00CAAB0}" srcOrd="0" destOrd="0" presId="urn:microsoft.com/office/officeart/2005/8/layout/process2"/>
    <dgm:cxn modelId="{0908BFC7-F05D-4C1A-9614-B74773712F81}" type="presOf" srcId="{922FA6AA-89D8-4F66-89D1-E1FABED6B3BD}" destId="{1C806452-E89D-459C-BC8A-8C9DF4816886}" srcOrd="0" destOrd="0" presId="urn:microsoft.com/office/officeart/2005/8/layout/process2"/>
    <dgm:cxn modelId="{B4C424EF-7F38-482E-89FD-0DE38BA42C67}" type="presOf" srcId="{7D792270-91A1-490D-AB19-C929AC274A0A}" destId="{8A1D280B-01D8-4D1E-98BE-34E819BE0C33}" srcOrd="1" destOrd="0" presId="urn:microsoft.com/office/officeart/2005/8/layout/process2"/>
    <dgm:cxn modelId="{C8DFDEC3-B070-425E-92AD-CA16F7545590}" srcId="{069D3D34-2320-4714-A303-D4E49CC04DB2}" destId="{92993035-E9BF-4DE6-894C-3D7D936028A5}" srcOrd="5" destOrd="0" parTransId="{AEDA21BD-4D5E-490C-A4A8-9AE77B0CED0C}" sibTransId="{703D3CBF-E57C-474B-9EC0-CCD2EF15263E}"/>
    <dgm:cxn modelId="{659E9F58-59C6-4CF2-B066-C69A0A7D6123}" type="presOf" srcId="{2C5FF208-EB8E-4413-9B21-8110CAAF8B8E}" destId="{624A7DA0-20D1-4454-B9FB-8D6A6CD762A1}" srcOrd="1" destOrd="0" presId="urn:microsoft.com/office/officeart/2005/8/layout/process2"/>
    <dgm:cxn modelId="{05F66C68-C6BD-4A8C-8DA9-988B5C522F7A}" srcId="{069D3D34-2320-4714-A303-D4E49CC04DB2}" destId="{095C11EC-37AB-4E2C-93DF-E148B4B712B9}" srcOrd="6" destOrd="0" parTransId="{09587E51-7834-4B13-86D5-C0DB69FC3E22}" sibTransId="{939EAAA0-A8C2-4199-AC6A-D66A8C9460A9}"/>
    <dgm:cxn modelId="{D7A02C48-21E5-43A3-9AF7-38FC435B1C8D}" type="presOf" srcId="{CBF6EDA1-67C6-44EB-98FA-B19BE45B13F0}" destId="{8A4D1D77-AE7A-4C04-9F47-BE30D336C548}" srcOrd="0" destOrd="0" presId="urn:microsoft.com/office/officeart/2005/8/layout/process2"/>
    <dgm:cxn modelId="{0E58946A-1C74-44A4-AE47-9B21F74C3AA4}" type="presOf" srcId="{703D3CBF-E57C-474B-9EC0-CCD2EF15263E}" destId="{06180E49-2866-4F4C-BEA3-75CD35DAB581}" srcOrd="0" destOrd="0" presId="urn:microsoft.com/office/officeart/2005/8/layout/process2"/>
    <dgm:cxn modelId="{CA79FE70-75A8-4667-8756-D40522FBA8C5}" srcId="{069D3D34-2320-4714-A303-D4E49CC04DB2}" destId="{8E73CDDB-B74E-4719-861E-845A6EA147E0}" srcOrd="4" destOrd="0" parTransId="{2AEFA584-102F-4150-B1E8-1B8B73C82610}" sibTransId="{7D792270-91A1-490D-AB19-C929AC274A0A}"/>
    <dgm:cxn modelId="{AA263E60-2A14-4419-8A4C-015E0E82FABF}" type="presOf" srcId="{7DDDD551-1607-45A9-8E53-1AA02F537C9C}" destId="{147D9356-BC97-415D-926C-54579137097E}" srcOrd="0" destOrd="0" presId="urn:microsoft.com/office/officeart/2005/8/layout/process2"/>
    <dgm:cxn modelId="{C5AB3B04-ED95-414A-B7E8-38A1D995A74D}" srcId="{069D3D34-2320-4714-A303-D4E49CC04DB2}" destId="{AD1A732C-38BD-4A1D-B29F-498900A0AEFE}" srcOrd="0" destOrd="0" parTransId="{4AE40BF1-75D9-4FA3-8107-791D492C9037}" sibTransId="{BBC3F4F2-5B65-4B94-BD57-E54C1B5588D5}"/>
    <dgm:cxn modelId="{0AD301F9-0CAC-44CC-A8A1-4C7A26DC2700}" type="presOf" srcId="{8E73CDDB-B74E-4719-861E-845A6EA147E0}" destId="{D1EE00D0-5A12-4C0F-9F8B-22E5BCCBC99F}" srcOrd="0" destOrd="0" presId="urn:microsoft.com/office/officeart/2005/8/layout/process2"/>
    <dgm:cxn modelId="{D4A91DFA-5752-4F63-8B49-C51E5EB763FC}" type="presOf" srcId="{069D3D34-2320-4714-A303-D4E49CC04DB2}" destId="{CB91B7DC-AE25-4574-997D-9C73105D6767}" srcOrd="0" destOrd="0" presId="urn:microsoft.com/office/officeart/2005/8/layout/process2"/>
    <dgm:cxn modelId="{8281B230-BF22-4AA1-905B-4136520326AF}" type="presOf" srcId="{92993035-E9BF-4DE6-894C-3D7D936028A5}" destId="{58444D54-E87A-4D70-9336-F837803533BD}" srcOrd="0" destOrd="0" presId="urn:microsoft.com/office/officeart/2005/8/layout/process2"/>
    <dgm:cxn modelId="{3E4DBAB3-CFF3-45E7-8445-6552E123EF91}" srcId="{069D3D34-2320-4714-A303-D4E49CC04DB2}" destId="{9AEE3886-AB77-41A1-BC6F-2C680B938DA3}" srcOrd="3" destOrd="0" parTransId="{AEA58CC2-0F46-4EEC-98D7-151CD4CFFCBC}" sibTransId="{922FA6AA-89D8-4F66-89D1-E1FABED6B3BD}"/>
    <dgm:cxn modelId="{F8DF7938-82FC-4D44-A052-18A459367845}" type="presOf" srcId="{CBF6EDA1-67C6-44EB-98FA-B19BE45B13F0}" destId="{DEC46771-4F35-4ECA-9BFE-ADAABAA4DF30}" srcOrd="1" destOrd="0" presId="urn:microsoft.com/office/officeart/2005/8/layout/process2"/>
    <dgm:cxn modelId="{AB810FA9-E188-4E60-A6C1-073DD9FF3354}" type="presOf" srcId="{BBC3F4F2-5B65-4B94-BD57-E54C1B5588D5}" destId="{1B6EA6B3-C170-44DE-83F2-204812B3C5CC}" srcOrd="1" destOrd="0" presId="urn:microsoft.com/office/officeart/2005/8/layout/process2"/>
    <dgm:cxn modelId="{84297681-8834-4703-8B0C-19FB1060B2F0}" srcId="{069D3D34-2320-4714-A303-D4E49CC04DB2}" destId="{C341CCA4-B269-47C5-9041-BFF1C8E8ECFD}" srcOrd="2" destOrd="0" parTransId="{1B7FAADC-6D51-49C1-A627-FC4DA6C5F6E0}" sibTransId="{2C5FF208-EB8E-4413-9B21-8110CAAF8B8E}"/>
    <dgm:cxn modelId="{8A5B6C81-E27B-4398-A33A-B8C50338B9FF}" type="presOf" srcId="{BBC3F4F2-5B65-4B94-BD57-E54C1B5588D5}" destId="{D265C02B-E981-4260-87AF-1F89A332D63D}" srcOrd="0" destOrd="0" presId="urn:microsoft.com/office/officeart/2005/8/layout/process2"/>
    <dgm:cxn modelId="{AEDF49A1-9D11-45F6-8B63-BC108CBD637A}" type="presParOf" srcId="{CB91B7DC-AE25-4574-997D-9C73105D6767}" destId="{9E13D0E3-ABEF-453E-9FB8-B207E80E2B26}" srcOrd="0" destOrd="0" presId="urn:microsoft.com/office/officeart/2005/8/layout/process2"/>
    <dgm:cxn modelId="{0491CE20-00C9-44E1-BD34-7539D6A26CDB}" type="presParOf" srcId="{CB91B7DC-AE25-4574-997D-9C73105D6767}" destId="{D265C02B-E981-4260-87AF-1F89A332D63D}" srcOrd="1" destOrd="0" presId="urn:microsoft.com/office/officeart/2005/8/layout/process2"/>
    <dgm:cxn modelId="{0F01B893-0071-48ED-9BE4-86EEA4F5320D}" type="presParOf" srcId="{D265C02B-E981-4260-87AF-1F89A332D63D}" destId="{1B6EA6B3-C170-44DE-83F2-204812B3C5CC}" srcOrd="0" destOrd="0" presId="urn:microsoft.com/office/officeart/2005/8/layout/process2"/>
    <dgm:cxn modelId="{291E0FA0-D9DC-4705-8F21-105AF92D2DE0}" type="presParOf" srcId="{CB91B7DC-AE25-4574-997D-9C73105D6767}" destId="{147D9356-BC97-415D-926C-54579137097E}" srcOrd="2" destOrd="0" presId="urn:microsoft.com/office/officeart/2005/8/layout/process2"/>
    <dgm:cxn modelId="{784F92EB-5C76-4C2E-913C-6558B9A3F02D}" type="presParOf" srcId="{CB91B7DC-AE25-4574-997D-9C73105D6767}" destId="{8A4D1D77-AE7A-4C04-9F47-BE30D336C548}" srcOrd="3" destOrd="0" presId="urn:microsoft.com/office/officeart/2005/8/layout/process2"/>
    <dgm:cxn modelId="{8E89199F-4E88-4349-8FA0-B6F07E1ABE9D}" type="presParOf" srcId="{8A4D1D77-AE7A-4C04-9F47-BE30D336C548}" destId="{DEC46771-4F35-4ECA-9BFE-ADAABAA4DF30}" srcOrd="0" destOrd="0" presId="urn:microsoft.com/office/officeart/2005/8/layout/process2"/>
    <dgm:cxn modelId="{888D0AB0-92E1-4CDF-A2CD-24BC44B2C326}" type="presParOf" srcId="{CB91B7DC-AE25-4574-997D-9C73105D6767}" destId="{3D9067E8-CF20-4B07-8C9B-8DED0D1B35D0}" srcOrd="4" destOrd="0" presId="urn:microsoft.com/office/officeart/2005/8/layout/process2"/>
    <dgm:cxn modelId="{E32077FE-8C32-470A-B058-59F1906A178B}" type="presParOf" srcId="{CB91B7DC-AE25-4574-997D-9C73105D6767}" destId="{1B87C678-14B6-4B0F-9FF6-2DE4A5466C5C}" srcOrd="5" destOrd="0" presId="urn:microsoft.com/office/officeart/2005/8/layout/process2"/>
    <dgm:cxn modelId="{876F29CC-BDE6-4BA4-9134-9362D84335A1}" type="presParOf" srcId="{1B87C678-14B6-4B0F-9FF6-2DE4A5466C5C}" destId="{624A7DA0-20D1-4454-B9FB-8D6A6CD762A1}" srcOrd="0" destOrd="0" presId="urn:microsoft.com/office/officeart/2005/8/layout/process2"/>
    <dgm:cxn modelId="{4B69159F-283C-4AE3-B3B0-2700D5A3CB35}" type="presParOf" srcId="{CB91B7DC-AE25-4574-997D-9C73105D6767}" destId="{038B8CE3-F87B-4EF6-8444-1E5DC00CAAB0}" srcOrd="6" destOrd="0" presId="urn:microsoft.com/office/officeart/2005/8/layout/process2"/>
    <dgm:cxn modelId="{3DFD69BA-3676-4B08-95B8-77149B510B88}" type="presParOf" srcId="{CB91B7DC-AE25-4574-997D-9C73105D6767}" destId="{1C806452-E89D-459C-BC8A-8C9DF4816886}" srcOrd="7" destOrd="0" presId="urn:microsoft.com/office/officeart/2005/8/layout/process2"/>
    <dgm:cxn modelId="{2863A177-26C7-45A8-977F-4F09983CC806}" type="presParOf" srcId="{1C806452-E89D-459C-BC8A-8C9DF4816886}" destId="{1B4FAF47-43B3-4261-9CA7-0AC2E8F93531}" srcOrd="0" destOrd="0" presId="urn:microsoft.com/office/officeart/2005/8/layout/process2"/>
    <dgm:cxn modelId="{E6C14CCE-3774-4D4B-8BFB-9196B196BFBF}" type="presParOf" srcId="{CB91B7DC-AE25-4574-997D-9C73105D6767}" destId="{D1EE00D0-5A12-4C0F-9F8B-22E5BCCBC99F}" srcOrd="8" destOrd="0" presId="urn:microsoft.com/office/officeart/2005/8/layout/process2"/>
    <dgm:cxn modelId="{C24EBA08-F371-4066-B70D-56B60AFDC673}" type="presParOf" srcId="{CB91B7DC-AE25-4574-997D-9C73105D6767}" destId="{1293F45E-6AB5-4878-90E5-948C7B370321}" srcOrd="9" destOrd="0" presId="urn:microsoft.com/office/officeart/2005/8/layout/process2"/>
    <dgm:cxn modelId="{3B9EE323-1FB7-483F-B4E9-25248E93DD7F}" type="presParOf" srcId="{1293F45E-6AB5-4878-90E5-948C7B370321}" destId="{8A1D280B-01D8-4D1E-98BE-34E819BE0C33}" srcOrd="0" destOrd="0" presId="urn:microsoft.com/office/officeart/2005/8/layout/process2"/>
    <dgm:cxn modelId="{BB952C05-427D-48C6-B014-F5F63ED27FFE}" type="presParOf" srcId="{CB91B7DC-AE25-4574-997D-9C73105D6767}" destId="{58444D54-E87A-4D70-9336-F837803533BD}" srcOrd="10" destOrd="0" presId="urn:microsoft.com/office/officeart/2005/8/layout/process2"/>
    <dgm:cxn modelId="{C7D08B94-0FB1-48D1-B84C-199ED5C58FC2}" type="presParOf" srcId="{CB91B7DC-AE25-4574-997D-9C73105D6767}" destId="{06180E49-2866-4F4C-BEA3-75CD35DAB581}" srcOrd="11" destOrd="0" presId="urn:microsoft.com/office/officeart/2005/8/layout/process2"/>
    <dgm:cxn modelId="{2F635923-1E2D-43CA-9770-E580C81E8F70}" type="presParOf" srcId="{06180E49-2866-4F4C-BEA3-75CD35DAB581}" destId="{5C31E32A-5EB1-46D3-A555-65B8C62F8A21}" srcOrd="0" destOrd="0" presId="urn:microsoft.com/office/officeart/2005/8/layout/process2"/>
    <dgm:cxn modelId="{84F75B74-D98E-4EBC-85AB-28C82F85AA0E}" type="presParOf" srcId="{CB91B7DC-AE25-4574-997D-9C73105D6767}" destId="{76F9DC72-E197-49AA-A1AD-AAA38601FDE5}" srcOrd="12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69D3D34-2320-4714-A303-D4E49CC04DB2}" type="doc">
      <dgm:prSet loTypeId="urn:microsoft.com/office/officeart/2005/8/layout/process2" loCatId="process" qsTypeId="urn:microsoft.com/office/officeart/2005/8/quickstyle/simple1" qsCatId="simple" csTypeId="urn:microsoft.com/office/officeart/2005/8/colors/accent0_3" csCatId="mainScheme" phldr="1"/>
      <dgm:spPr/>
    </dgm:pt>
    <dgm:pt modelId="{AD1A732C-38BD-4A1D-B29F-498900A0AEFE}">
      <dgm:prSet phldrT="[Текст]" custT="1"/>
      <dgm:spPr>
        <a:ln>
          <a:solidFill>
            <a:srgbClr val="1F497D"/>
          </a:solidFill>
        </a:ln>
      </dgm:spPr>
      <dgm:t>
        <a:bodyPr/>
        <a:lstStyle/>
        <a:p>
          <a:r>
            <a:rPr lang="ru-RU" sz="1600" dirty="0" smtClean="0"/>
            <a:t>Планирование</a:t>
          </a:r>
          <a:endParaRPr lang="ru-RU" sz="1600" dirty="0"/>
        </a:p>
      </dgm:t>
    </dgm:pt>
    <dgm:pt modelId="{4AE40BF1-75D9-4FA3-8107-791D492C9037}" type="parTrans" cxnId="{C5AB3B04-ED95-414A-B7E8-38A1D995A74D}">
      <dgm:prSet/>
      <dgm:spPr/>
      <dgm:t>
        <a:bodyPr/>
        <a:lstStyle/>
        <a:p>
          <a:endParaRPr lang="ru-RU"/>
        </a:p>
      </dgm:t>
    </dgm:pt>
    <dgm:pt modelId="{BBC3F4F2-5B65-4B94-BD57-E54C1B5588D5}" type="sibTrans" cxnId="{C5AB3B04-ED95-414A-B7E8-38A1D995A74D}">
      <dgm:prSet/>
      <dgm:spPr/>
      <dgm:t>
        <a:bodyPr/>
        <a:lstStyle/>
        <a:p>
          <a:endParaRPr lang="ru-RU" dirty="0"/>
        </a:p>
      </dgm:t>
    </dgm:pt>
    <dgm:pt modelId="{7DDDD551-1607-45A9-8E53-1AA02F537C9C}">
      <dgm:prSet phldrT="[Текст]" custT="1"/>
      <dgm:spPr>
        <a:ln>
          <a:solidFill>
            <a:srgbClr val="1F497D"/>
          </a:solidFill>
        </a:ln>
      </dgm:spPr>
      <dgm:t>
        <a:bodyPr/>
        <a:lstStyle/>
        <a:p>
          <a:r>
            <a:rPr lang="ru-RU" sz="1600" dirty="0" smtClean="0"/>
            <a:t>Документирование</a:t>
          </a:r>
          <a:endParaRPr lang="ru-RU" sz="1600" dirty="0"/>
        </a:p>
      </dgm:t>
    </dgm:pt>
    <dgm:pt modelId="{C39FCC05-7159-45BA-8CF9-F1E42F85CF92}" type="parTrans" cxnId="{9283FB5D-F187-447C-9CAF-BBEFFF2197E5}">
      <dgm:prSet/>
      <dgm:spPr/>
      <dgm:t>
        <a:bodyPr/>
        <a:lstStyle/>
        <a:p>
          <a:endParaRPr lang="ru-RU"/>
        </a:p>
      </dgm:t>
    </dgm:pt>
    <dgm:pt modelId="{CBF6EDA1-67C6-44EB-98FA-B19BE45B13F0}" type="sibTrans" cxnId="{9283FB5D-F187-447C-9CAF-BBEFFF2197E5}">
      <dgm:prSet/>
      <dgm:spPr/>
      <dgm:t>
        <a:bodyPr/>
        <a:lstStyle/>
        <a:p>
          <a:endParaRPr lang="ru-RU" dirty="0"/>
        </a:p>
      </dgm:t>
    </dgm:pt>
    <dgm:pt modelId="{C341CCA4-B269-47C5-9041-BFF1C8E8ECFD}">
      <dgm:prSet phldrT="[Текст]" custT="1"/>
      <dgm:spPr>
        <a:ln>
          <a:solidFill>
            <a:srgbClr val="1F497D"/>
          </a:solidFill>
        </a:ln>
      </dgm:spPr>
      <dgm:t>
        <a:bodyPr/>
        <a:lstStyle/>
        <a:p>
          <a:r>
            <a:rPr lang="ru-RU" sz="1600" dirty="0" smtClean="0"/>
            <a:t>Тестирование</a:t>
          </a:r>
          <a:endParaRPr lang="ru-RU" sz="1600" dirty="0" smtClean="0"/>
        </a:p>
      </dgm:t>
    </dgm:pt>
    <dgm:pt modelId="{1B7FAADC-6D51-49C1-A627-FC4DA6C5F6E0}" type="parTrans" cxnId="{84297681-8834-4703-8B0C-19FB1060B2F0}">
      <dgm:prSet/>
      <dgm:spPr/>
      <dgm:t>
        <a:bodyPr/>
        <a:lstStyle/>
        <a:p>
          <a:endParaRPr lang="ru-RU"/>
        </a:p>
      </dgm:t>
    </dgm:pt>
    <dgm:pt modelId="{2C5FF208-EB8E-4413-9B21-8110CAAF8B8E}" type="sibTrans" cxnId="{84297681-8834-4703-8B0C-19FB1060B2F0}">
      <dgm:prSet/>
      <dgm:spPr/>
      <dgm:t>
        <a:bodyPr/>
        <a:lstStyle/>
        <a:p>
          <a:endParaRPr lang="ru-RU" dirty="0"/>
        </a:p>
      </dgm:t>
    </dgm:pt>
    <dgm:pt modelId="{92993035-E9BF-4DE6-894C-3D7D936028A5}">
      <dgm:prSet phldrT="[Текст]" custT="1"/>
      <dgm:spPr>
        <a:solidFill>
          <a:srgbClr val="37B355"/>
        </a:solidFill>
        <a:ln>
          <a:solidFill>
            <a:srgbClr val="37B355"/>
          </a:solidFill>
        </a:ln>
      </dgm:spPr>
      <dgm:t>
        <a:bodyPr/>
        <a:lstStyle/>
        <a:p>
          <a:r>
            <a:rPr lang="ru-RU" sz="1600" dirty="0" smtClean="0"/>
            <a:t>Завершено</a:t>
          </a:r>
        </a:p>
      </dgm:t>
    </dgm:pt>
    <dgm:pt modelId="{AEDA21BD-4D5E-490C-A4A8-9AE77B0CED0C}" type="parTrans" cxnId="{C8DFDEC3-B070-425E-92AD-CA16F7545590}">
      <dgm:prSet/>
      <dgm:spPr/>
      <dgm:t>
        <a:bodyPr/>
        <a:lstStyle/>
        <a:p>
          <a:endParaRPr lang="ru-RU"/>
        </a:p>
      </dgm:t>
    </dgm:pt>
    <dgm:pt modelId="{703D3CBF-E57C-474B-9EC0-CCD2EF15263E}" type="sibTrans" cxnId="{C8DFDEC3-B070-425E-92AD-CA16F7545590}">
      <dgm:prSet/>
      <dgm:spPr/>
      <dgm:t>
        <a:bodyPr/>
        <a:lstStyle/>
        <a:p>
          <a:endParaRPr lang="ru-RU" dirty="0"/>
        </a:p>
      </dgm:t>
    </dgm:pt>
    <dgm:pt modelId="{095C11EC-37AB-4E2C-93DF-E148B4B712B9}">
      <dgm:prSet phldrT="[Текст]" custT="1"/>
      <dgm:spPr>
        <a:solidFill>
          <a:schemeClr val="bg1">
            <a:lumMod val="65000"/>
          </a:schemeClr>
        </a:solidFill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r>
            <a:rPr lang="ru-RU" sz="1600" dirty="0" smtClean="0"/>
            <a:t>Выпуск</a:t>
          </a:r>
          <a:endParaRPr lang="ru-RU" sz="1600" dirty="0" smtClean="0"/>
        </a:p>
      </dgm:t>
    </dgm:pt>
    <dgm:pt modelId="{939EAAA0-A8C2-4199-AC6A-D66A8C9460A9}" type="sibTrans" cxnId="{05F66C68-C6BD-4A8C-8DA9-988B5C522F7A}">
      <dgm:prSet/>
      <dgm:spPr/>
      <dgm:t>
        <a:bodyPr/>
        <a:lstStyle/>
        <a:p>
          <a:endParaRPr lang="ru-RU"/>
        </a:p>
      </dgm:t>
    </dgm:pt>
    <dgm:pt modelId="{09587E51-7834-4B13-86D5-C0DB69FC3E22}" type="parTrans" cxnId="{05F66C68-C6BD-4A8C-8DA9-988B5C522F7A}">
      <dgm:prSet/>
      <dgm:spPr/>
      <dgm:t>
        <a:bodyPr/>
        <a:lstStyle/>
        <a:p>
          <a:endParaRPr lang="ru-RU"/>
        </a:p>
      </dgm:t>
    </dgm:pt>
    <dgm:pt modelId="{CB91B7DC-AE25-4574-997D-9C73105D6767}" type="pres">
      <dgm:prSet presAssocID="{069D3D34-2320-4714-A303-D4E49CC04DB2}" presName="linearFlow" presStyleCnt="0">
        <dgm:presLayoutVars>
          <dgm:resizeHandles val="exact"/>
        </dgm:presLayoutVars>
      </dgm:prSet>
      <dgm:spPr/>
    </dgm:pt>
    <dgm:pt modelId="{9E13D0E3-ABEF-453E-9FB8-B207E80E2B26}" type="pres">
      <dgm:prSet presAssocID="{AD1A732C-38BD-4A1D-B29F-498900A0AEFE}" presName="node" presStyleLbl="node1" presStyleIdx="0" presStyleCnt="5" custLinFactX="-58132" custLinFactNeighborX="-100000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265C02B-E981-4260-87AF-1F89A332D63D}" type="pres">
      <dgm:prSet presAssocID="{BBC3F4F2-5B65-4B94-BD57-E54C1B5588D5}" presName="sibTrans" presStyleLbl="sibTrans2D1" presStyleIdx="0" presStyleCnt="4"/>
      <dgm:spPr/>
      <dgm:t>
        <a:bodyPr/>
        <a:lstStyle/>
        <a:p>
          <a:endParaRPr lang="ru-RU"/>
        </a:p>
      </dgm:t>
    </dgm:pt>
    <dgm:pt modelId="{1B6EA6B3-C170-44DE-83F2-204812B3C5CC}" type="pres">
      <dgm:prSet presAssocID="{BBC3F4F2-5B65-4B94-BD57-E54C1B5588D5}" presName="connectorText" presStyleLbl="sibTrans2D1" presStyleIdx="0" presStyleCnt="4"/>
      <dgm:spPr/>
      <dgm:t>
        <a:bodyPr/>
        <a:lstStyle/>
        <a:p>
          <a:endParaRPr lang="ru-RU"/>
        </a:p>
      </dgm:t>
    </dgm:pt>
    <dgm:pt modelId="{147D9356-BC97-415D-926C-54579137097E}" type="pres">
      <dgm:prSet presAssocID="{7DDDD551-1607-45A9-8E53-1AA02F537C9C}" presName="node" presStyleLbl="node1" presStyleIdx="1" presStyleCnt="5" custLinFactX="-58132" custLinFactNeighborX="-100000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A4D1D77-AE7A-4C04-9F47-BE30D336C548}" type="pres">
      <dgm:prSet presAssocID="{CBF6EDA1-67C6-44EB-98FA-B19BE45B13F0}" presName="sibTrans" presStyleLbl="sibTrans2D1" presStyleIdx="1" presStyleCnt="4"/>
      <dgm:spPr/>
      <dgm:t>
        <a:bodyPr/>
        <a:lstStyle/>
        <a:p>
          <a:endParaRPr lang="ru-RU"/>
        </a:p>
      </dgm:t>
    </dgm:pt>
    <dgm:pt modelId="{DEC46771-4F35-4ECA-9BFE-ADAABAA4DF30}" type="pres">
      <dgm:prSet presAssocID="{CBF6EDA1-67C6-44EB-98FA-B19BE45B13F0}" presName="connectorText" presStyleLbl="sibTrans2D1" presStyleIdx="1" presStyleCnt="4"/>
      <dgm:spPr/>
      <dgm:t>
        <a:bodyPr/>
        <a:lstStyle/>
        <a:p>
          <a:endParaRPr lang="ru-RU"/>
        </a:p>
      </dgm:t>
    </dgm:pt>
    <dgm:pt modelId="{3D9067E8-CF20-4B07-8C9B-8DED0D1B35D0}" type="pres">
      <dgm:prSet presAssocID="{C341CCA4-B269-47C5-9041-BFF1C8E8ECFD}" presName="node" presStyleLbl="node1" presStyleIdx="2" presStyleCnt="5" custLinFactX="-58132" custLinFactNeighborX="-100000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ru-RU"/>
        </a:p>
      </dgm:t>
    </dgm:pt>
    <dgm:pt modelId="{1B87C678-14B6-4B0F-9FF6-2DE4A5466C5C}" type="pres">
      <dgm:prSet presAssocID="{2C5FF208-EB8E-4413-9B21-8110CAAF8B8E}" presName="sibTrans" presStyleLbl="sibTrans2D1" presStyleIdx="2" presStyleCnt="4"/>
      <dgm:spPr/>
      <dgm:t>
        <a:bodyPr/>
        <a:lstStyle/>
        <a:p>
          <a:endParaRPr lang="ru-RU"/>
        </a:p>
      </dgm:t>
    </dgm:pt>
    <dgm:pt modelId="{624A7DA0-20D1-4454-B9FB-8D6A6CD762A1}" type="pres">
      <dgm:prSet presAssocID="{2C5FF208-EB8E-4413-9B21-8110CAAF8B8E}" presName="connectorText" presStyleLbl="sibTrans2D1" presStyleIdx="2" presStyleCnt="4"/>
      <dgm:spPr/>
      <dgm:t>
        <a:bodyPr/>
        <a:lstStyle/>
        <a:p>
          <a:endParaRPr lang="ru-RU"/>
        </a:p>
      </dgm:t>
    </dgm:pt>
    <dgm:pt modelId="{58444D54-E87A-4D70-9336-F837803533BD}" type="pres">
      <dgm:prSet presAssocID="{92993035-E9BF-4DE6-894C-3D7D936028A5}" presName="node" presStyleLbl="node1" presStyleIdx="3" presStyleCnt="5" custLinFactX="-58132" custLinFactNeighborX="-100000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6180E49-2866-4F4C-BEA3-75CD35DAB581}" type="pres">
      <dgm:prSet presAssocID="{703D3CBF-E57C-474B-9EC0-CCD2EF15263E}" presName="sibTrans" presStyleLbl="sibTrans2D1" presStyleIdx="3" presStyleCnt="4"/>
      <dgm:spPr/>
      <dgm:t>
        <a:bodyPr/>
        <a:lstStyle/>
        <a:p>
          <a:endParaRPr lang="ru-RU"/>
        </a:p>
      </dgm:t>
    </dgm:pt>
    <dgm:pt modelId="{5C31E32A-5EB1-46D3-A555-65B8C62F8A21}" type="pres">
      <dgm:prSet presAssocID="{703D3CBF-E57C-474B-9EC0-CCD2EF15263E}" presName="connectorText" presStyleLbl="sibTrans2D1" presStyleIdx="3" presStyleCnt="4"/>
      <dgm:spPr/>
      <dgm:t>
        <a:bodyPr/>
        <a:lstStyle/>
        <a:p>
          <a:endParaRPr lang="ru-RU"/>
        </a:p>
      </dgm:t>
    </dgm:pt>
    <dgm:pt modelId="{76F9DC72-E197-49AA-A1AD-AAA38601FDE5}" type="pres">
      <dgm:prSet presAssocID="{095C11EC-37AB-4E2C-93DF-E148B4B712B9}" presName="node" presStyleLbl="node1" presStyleIdx="4" presStyleCnt="5" custLinFactX="-58132" custLinFactNeighborX="-100000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D3DF2AC0-A9EF-4633-B180-5709185047FB}" type="presOf" srcId="{2C5FF208-EB8E-4413-9B21-8110CAAF8B8E}" destId="{1B87C678-14B6-4B0F-9FF6-2DE4A5466C5C}" srcOrd="0" destOrd="0" presId="urn:microsoft.com/office/officeart/2005/8/layout/process2"/>
    <dgm:cxn modelId="{34CB2B78-CB41-4591-89F5-15B1129E83CB}" type="presOf" srcId="{BBC3F4F2-5B65-4B94-BD57-E54C1B5588D5}" destId="{1B6EA6B3-C170-44DE-83F2-204812B3C5CC}" srcOrd="1" destOrd="0" presId="urn:microsoft.com/office/officeart/2005/8/layout/process2"/>
    <dgm:cxn modelId="{2903217F-B108-446C-9B7D-E3921BC928A9}" type="presOf" srcId="{C341CCA4-B269-47C5-9041-BFF1C8E8ECFD}" destId="{3D9067E8-CF20-4B07-8C9B-8DED0D1B35D0}" srcOrd="0" destOrd="0" presId="urn:microsoft.com/office/officeart/2005/8/layout/process2"/>
    <dgm:cxn modelId="{8BCACB1F-5841-47B4-9D6C-910A4480E639}" type="presOf" srcId="{703D3CBF-E57C-474B-9EC0-CCD2EF15263E}" destId="{06180E49-2866-4F4C-BEA3-75CD35DAB581}" srcOrd="0" destOrd="0" presId="urn:microsoft.com/office/officeart/2005/8/layout/process2"/>
    <dgm:cxn modelId="{05F66C68-C6BD-4A8C-8DA9-988B5C522F7A}" srcId="{069D3D34-2320-4714-A303-D4E49CC04DB2}" destId="{095C11EC-37AB-4E2C-93DF-E148B4B712B9}" srcOrd="4" destOrd="0" parTransId="{09587E51-7834-4B13-86D5-C0DB69FC3E22}" sibTransId="{939EAAA0-A8C2-4199-AC6A-D66A8C9460A9}"/>
    <dgm:cxn modelId="{B53B17CA-FB6A-4693-8485-B0BFE8A11303}" type="presOf" srcId="{BBC3F4F2-5B65-4B94-BD57-E54C1B5588D5}" destId="{D265C02B-E981-4260-87AF-1F89A332D63D}" srcOrd="0" destOrd="0" presId="urn:microsoft.com/office/officeart/2005/8/layout/process2"/>
    <dgm:cxn modelId="{34176041-CFB7-4537-8429-F3CB548A45AF}" type="presOf" srcId="{CBF6EDA1-67C6-44EB-98FA-B19BE45B13F0}" destId="{8A4D1D77-AE7A-4C04-9F47-BE30D336C548}" srcOrd="0" destOrd="0" presId="urn:microsoft.com/office/officeart/2005/8/layout/process2"/>
    <dgm:cxn modelId="{9283FB5D-F187-447C-9CAF-BBEFFF2197E5}" srcId="{069D3D34-2320-4714-A303-D4E49CC04DB2}" destId="{7DDDD551-1607-45A9-8E53-1AA02F537C9C}" srcOrd="1" destOrd="0" parTransId="{C39FCC05-7159-45BA-8CF9-F1E42F85CF92}" sibTransId="{CBF6EDA1-67C6-44EB-98FA-B19BE45B13F0}"/>
    <dgm:cxn modelId="{C5C8C31D-4074-43E8-9D12-9C1C9870E3F1}" type="presOf" srcId="{CBF6EDA1-67C6-44EB-98FA-B19BE45B13F0}" destId="{DEC46771-4F35-4ECA-9BFE-ADAABAA4DF30}" srcOrd="1" destOrd="0" presId="urn:microsoft.com/office/officeart/2005/8/layout/process2"/>
    <dgm:cxn modelId="{C5AB3B04-ED95-414A-B7E8-38A1D995A74D}" srcId="{069D3D34-2320-4714-A303-D4E49CC04DB2}" destId="{AD1A732C-38BD-4A1D-B29F-498900A0AEFE}" srcOrd="0" destOrd="0" parTransId="{4AE40BF1-75D9-4FA3-8107-791D492C9037}" sibTransId="{BBC3F4F2-5B65-4B94-BD57-E54C1B5588D5}"/>
    <dgm:cxn modelId="{01375C2B-F1D7-4EC3-809A-7BB270C2BD5B}" type="presOf" srcId="{92993035-E9BF-4DE6-894C-3D7D936028A5}" destId="{58444D54-E87A-4D70-9336-F837803533BD}" srcOrd="0" destOrd="0" presId="urn:microsoft.com/office/officeart/2005/8/layout/process2"/>
    <dgm:cxn modelId="{C876FC48-E127-4937-8A6A-1A508E61A7F9}" type="presOf" srcId="{703D3CBF-E57C-474B-9EC0-CCD2EF15263E}" destId="{5C31E32A-5EB1-46D3-A555-65B8C62F8A21}" srcOrd="1" destOrd="0" presId="urn:microsoft.com/office/officeart/2005/8/layout/process2"/>
    <dgm:cxn modelId="{C8DFDEC3-B070-425E-92AD-CA16F7545590}" srcId="{069D3D34-2320-4714-A303-D4E49CC04DB2}" destId="{92993035-E9BF-4DE6-894C-3D7D936028A5}" srcOrd="3" destOrd="0" parTransId="{AEDA21BD-4D5E-490C-A4A8-9AE77B0CED0C}" sibTransId="{703D3CBF-E57C-474B-9EC0-CCD2EF15263E}"/>
    <dgm:cxn modelId="{216E4525-9BA8-4FDC-8275-38838D38D632}" type="presOf" srcId="{069D3D34-2320-4714-A303-D4E49CC04DB2}" destId="{CB91B7DC-AE25-4574-997D-9C73105D6767}" srcOrd="0" destOrd="0" presId="urn:microsoft.com/office/officeart/2005/8/layout/process2"/>
    <dgm:cxn modelId="{0573127A-D6EE-4D07-B8C4-0E8D6D855BDA}" type="presOf" srcId="{095C11EC-37AB-4E2C-93DF-E148B4B712B9}" destId="{76F9DC72-E197-49AA-A1AD-AAA38601FDE5}" srcOrd="0" destOrd="0" presId="urn:microsoft.com/office/officeart/2005/8/layout/process2"/>
    <dgm:cxn modelId="{84297681-8834-4703-8B0C-19FB1060B2F0}" srcId="{069D3D34-2320-4714-A303-D4E49CC04DB2}" destId="{C341CCA4-B269-47C5-9041-BFF1C8E8ECFD}" srcOrd="2" destOrd="0" parTransId="{1B7FAADC-6D51-49C1-A627-FC4DA6C5F6E0}" sibTransId="{2C5FF208-EB8E-4413-9B21-8110CAAF8B8E}"/>
    <dgm:cxn modelId="{F47DF452-7912-44A5-9A6D-C2BB193D35C0}" type="presOf" srcId="{AD1A732C-38BD-4A1D-B29F-498900A0AEFE}" destId="{9E13D0E3-ABEF-453E-9FB8-B207E80E2B26}" srcOrd="0" destOrd="0" presId="urn:microsoft.com/office/officeart/2005/8/layout/process2"/>
    <dgm:cxn modelId="{A585BC53-A24E-433C-849F-9035E452D5C9}" type="presOf" srcId="{2C5FF208-EB8E-4413-9B21-8110CAAF8B8E}" destId="{624A7DA0-20D1-4454-B9FB-8D6A6CD762A1}" srcOrd="1" destOrd="0" presId="urn:microsoft.com/office/officeart/2005/8/layout/process2"/>
    <dgm:cxn modelId="{5F6713A8-CF82-4DDC-9B00-486B1D529B62}" type="presOf" srcId="{7DDDD551-1607-45A9-8E53-1AA02F537C9C}" destId="{147D9356-BC97-415D-926C-54579137097E}" srcOrd="0" destOrd="0" presId="urn:microsoft.com/office/officeart/2005/8/layout/process2"/>
    <dgm:cxn modelId="{88EDC500-0D92-4AB8-9F22-B858F3BB837F}" type="presParOf" srcId="{CB91B7DC-AE25-4574-997D-9C73105D6767}" destId="{9E13D0E3-ABEF-453E-9FB8-B207E80E2B26}" srcOrd="0" destOrd="0" presId="urn:microsoft.com/office/officeart/2005/8/layout/process2"/>
    <dgm:cxn modelId="{A3757217-3DC1-4D73-87EB-DF9F92591031}" type="presParOf" srcId="{CB91B7DC-AE25-4574-997D-9C73105D6767}" destId="{D265C02B-E981-4260-87AF-1F89A332D63D}" srcOrd="1" destOrd="0" presId="urn:microsoft.com/office/officeart/2005/8/layout/process2"/>
    <dgm:cxn modelId="{130204EF-362C-42CE-8568-AF1FA0300879}" type="presParOf" srcId="{D265C02B-E981-4260-87AF-1F89A332D63D}" destId="{1B6EA6B3-C170-44DE-83F2-204812B3C5CC}" srcOrd="0" destOrd="0" presId="urn:microsoft.com/office/officeart/2005/8/layout/process2"/>
    <dgm:cxn modelId="{4AAAA854-162E-4951-AF5E-56685393C713}" type="presParOf" srcId="{CB91B7DC-AE25-4574-997D-9C73105D6767}" destId="{147D9356-BC97-415D-926C-54579137097E}" srcOrd="2" destOrd="0" presId="urn:microsoft.com/office/officeart/2005/8/layout/process2"/>
    <dgm:cxn modelId="{05A58100-B2BC-47D4-8898-A05851575555}" type="presParOf" srcId="{CB91B7DC-AE25-4574-997D-9C73105D6767}" destId="{8A4D1D77-AE7A-4C04-9F47-BE30D336C548}" srcOrd="3" destOrd="0" presId="urn:microsoft.com/office/officeart/2005/8/layout/process2"/>
    <dgm:cxn modelId="{22B16892-22ED-4B9E-8ECD-3D1CFABB477F}" type="presParOf" srcId="{8A4D1D77-AE7A-4C04-9F47-BE30D336C548}" destId="{DEC46771-4F35-4ECA-9BFE-ADAABAA4DF30}" srcOrd="0" destOrd="0" presId="urn:microsoft.com/office/officeart/2005/8/layout/process2"/>
    <dgm:cxn modelId="{F7FFD946-15D0-4962-8D37-3CDF5417E31D}" type="presParOf" srcId="{CB91B7DC-AE25-4574-997D-9C73105D6767}" destId="{3D9067E8-CF20-4B07-8C9B-8DED0D1B35D0}" srcOrd="4" destOrd="0" presId="urn:microsoft.com/office/officeart/2005/8/layout/process2"/>
    <dgm:cxn modelId="{EC8E8C0B-0B90-4304-9946-10D11D122EB8}" type="presParOf" srcId="{CB91B7DC-AE25-4574-997D-9C73105D6767}" destId="{1B87C678-14B6-4B0F-9FF6-2DE4A5466C5C}" srcOrd="5" destOrd="0" presId="urn:microsoft.com/office/officeart/2005/8/layout/process2"/>
    <dgm:cxn modelId="{257CCD87-5D34-4FF3-B446-2A7623271AB4}" type="presParOf" srcId="{1B87C678-14B6-4B0F-9FF6-2DE4A5466C5C}" destId="{624A7DA0-20D1-4454-B9FB-8D6A6CD762A1}" srcOrd="0" destOrd="0" presId="urn:microsoft.com/office/officeart/2005/8/layout/process2"/>
    <dgm:cxn modelId="{2C105595-500F-449C-B49C-ADBAC8E614CA}" type="presParOf" srcId="{CB91B7DC-AE25-4574-997D-9C73105D6767}" destId="{58444D54-E87A-4D70-9336-F837803533BD}" srcOrd="6" destOrd="0" presId="urn:microsoft.com/office/officeart/2005/8/layout/process2"/>
    <dgm:cxn modelId="{EEE77845-ACD4-4861-9A47-9AEF181374D9}" type="presParOf" srcId="{CB91B7DC-AE25-4574-997D-9C73105D6767}" destId="{06180E49-2866-4F4C-BEA3-75CD35DAB581}" srcOrd="7" destOrd="0" presId="urn:microsoft.com/office/officeart/2005/8/layout/process2"/>
    <dgm:cxn modelId="{18DA1FF4-B24D-4782-BC79-B0FE4D85D544}" type="presParOf" srcId="{06180E49-2866-4F4C-BEA3-75CD35DAB581}" destId="{5C31E32A-5EB1-46D3-A555-65B8C62F8A21}" srcOrd="0" destOrd="0" presId="urn:microsoft.com/office/officeart/2005/8/layout/process2"/>
    <dgm:cxn modelId="{66CDE92C-F137-4C35-9ABA-E1FACA59FA82}" type="presParOf" srcId="{CB91B7DC-AE25-4574-997D-9C73105D6767}" destId="{76F9DC72-E197-49AA-A1AD-AAA38601FDE5}" srcOrd="8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A10C43-7181-40F0-B5BB-966625EAA643}">
      <dsp:nvSpPr>
        <dsp:cNvPr id="0" name=""/>
        <dsp:cNvSpPr/>
      </dsp:nvSpPr>
      <dsp:spPr>
        <a:xfrm>
          <a:off x="593961" y="1750"/>
          <a:ext cx="3487169" cy="686682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kern="1200" dirty="0" smtClean="0"/>
            <a:t>Структурные (внутренние)</a:t>
          </a:r>
          <a:endParaRPr lang="ru-RU" sz="2400" kern="1200" dirty="0"/>
        </a:p>
      </dsp:txBody>
      <dsp:txXfrm>
        <a:off x="614073" y="21862"/>
        <a:ext cx="3446945" cy="646458"/>
      </dsp:txXfrm>
    </dsp:sp>
    <dsp:sp modelId="{DF7187EA-4151-4369-8AFD-1FA9B8AB3195}">
      <dsp:nvSpPr>
        <dsp:cNvPr id="0" name=""/>
        <dsp:cNvSpPr/>
      </dsp:nvSpPr>
      <dsp:spPr>
        <a:xfrm>
          <a:off x="942678" y="688432"/>
          <a:ext cx="263638" cy="3222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2250"/>
              </a:lnTo>
              <a:lnTo>
                <a:pt x="263638" y="322250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93758B-1346-45A8-BC29-E4B6A33CEDE1}">
      <dsp:nvSpPr>
        <dsp:cNvPr id="0" name=""/>
        <dsp:cNvSpPr/>
      </dsp:nvSpPr>
      <dsp:spPr>
        <a:xfrm>
          <a:off x="1206316" y="785977"/>
          <a:ext cx="1791517" cy="449411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/>
            <a:t>Ясность</a:t>
          </a:r>
          <a:endParaRPr lang="ru-RU" sz="1600" kern="1200" dirty="0"/>
        </a:p>
      </dsp:txBody>
      <dsp:txXfrm>
        <a:off x="1219479" y="799140"/>
        <a:ext cx="1765191" cy="423085"/>
      </dsp:txXfrm>
    </dsp:sp>
    <dsp:sp modelId="{4F867BC7-4524-43D1-8B35-4882B4308177}">
      <dsp:nvSpPr>
        <dsp:cNvPr id="0" name=""/>
        <dsp:cNvSpPr/>
      </dsp:nvSpPr>
      <dsp:spPr>
        <a:xfrm>
          <a:off x="942678" y="688432"/>
          <a:ext cx="263817" cy="8824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82495"/>
              </a:lnTo>
              <a:lnTo>
                <a:pt x="263817" y="882495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39FC7A-3860-4530-8003-FEA5B5D7E64B}">
      <dsp:nvSpPr>
        <dsp:cNvPr id="0" name=""/>
        <dsp:cNvSpPr/>
      </dsp:nvSpPr>
      <dsp:spPr>
        <a:xfrm>
          <a:off x="1206496" y="1346221"/>
          <a:ext cx="1791517" cy="449411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/>
            <a:t>Гибкость</a:t>
          </a:r>
          <a:endParaRPr lang="ru-RU" sz="1600" kern="1200" dirty="0"/>
        </a:p>
      </dsp:txBody>
      <dsp:txXfrm>
        <a:off x="1219659" y="1359384"/>
        <a:ext cx="1765191" cy="423085"/>
      </dsp:txXfrm>
    </dsp:sp>
    <dsp:sp modelId="{B60B89CE-CA4A-4697-B478-51A9A92F220A}">
      <dsp:nvSpPr>
        <dsp:cNvPr id="0" name=""/>
        <dsp:cNvSpPr/>
      </dsp:nvSpPr>
      <dsp:spPr>
        <a:xfrm>
          <a:off x="942678" y="688432"/>
          <a:ext cx="263817" cy="14366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6654"/>
              </a:lnTo>
              <a:lnTo>
                <a:pt x="263817" y="1436654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C98ED6-056C-4154-B9AD-FB3BA6A676DA}">
      <dsp:nvSpPr>
        <dsp:cNvPr id="0" name=""/>
        <dsp:cNvSpPr/>
      </dsp:nvSpPr>
      <dsp:spPr>
        <a:xfrm>
          <a:off x="1206496" y="1900381"/>
          <a:ext cx="1791517" cy="449411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/>
            <a:t>Возможность поддержки</a:t>
          </a:r>
          <a:endParaRPr lang="ru-RU" sz="1600" kern="1200" dirty="0"/>
        </a:p>
      </dsp:txBody>
      <dsp:txXfrm>
        <a:off x="1219659" y="1913544"/>
        <a:ext cx="1765191" cy="423085"/>
      </dsp:txXfrm>
    </dsp:sp>
    <dsp:sp modelId="{00660A21-ABE1-41E6-9C44-D46879F3ACB5}">
      <dsp:nvSpPr>
        <dsp:cNvPr id="0" name=""/>
        <dsp:cNvSpPr/>
      </dsp:nvSpPr>
      <dsp:spPr>
        <a:xfrm>
          <a:off x="942678" y="688432"/>
          <a:ext cx="263810" cy="20228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22826"/>
              </a:lnTo>
              <a:lnTo>
                <a:pt x="263810" y="2022826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A42B3B-48B7-44FC-B718-3C7F62E2291F}">
      <dsp:nvSpPr>
        <dsp:cNvPr id="0" name=""/>
        <dsp:cNvSpPr/>
      </dsp:nvSpPr>
      <dsp:spPr>
        <a:xfrm>
          <a:off x="1206489" y="2486553"/>
          <a:ext cx="1791517" cy="449411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/>
            <a:t>Переносимость</a:t>
          </a:r>
          <a:endParaRPr lang="ru-RU" sz="1600" kern="1200" dirty="0"/>
        </a:p>
      </dsp:txBody>
      <dsp:txXfrm>
        <a:off x="1219652" y="2499716"/>
        <a:ext cx="1765191" cy="423085"/>
      </dsp:txXfrm>
    </dsp:sp>
    <dsp:sp modelId="{8CE91999-2911-48E5-A2C8-B5EC285CF72C}">
      <dsp:nvSpPr>
        <dsp:cNvPr id="0" name=""/>
        <dsp:cNvSpPr/>
      </dsp:nvSpPr>
      <dsp:spPr>
        <a:xfrm>
          <a:off x="942678" y="688432"/>
          <a:ext cx="263817" cy="25845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84589"/>
              </a:lnTo>
              <a:lnTo>
                <a:pt x="263817" y="2584589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196EF0-C240-4CD0-BAE6-5971FD23791C}">
      <dsp:nvSpPr>
        <dsp:cNvPr id="0" name=""/>
        <dsp:cNvSpPr/>
      </dsp:nvSpPr>
      <dsp:spPr>
        <a:xfrm>
          <a:off x="1206496" y="3048316"/>
          <a:ext cx="1791517" cy="449411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/>
            <a:t>Повторное использование</a:t>
          </a:r>
          <a:endParaRPr lang="ru-RU" sz="1600" kern="1200" dirty="0"/>
        </a:p>
      </dsp:txBody>
      <dsp:txXfrm>
        <a:off x="1219659" y="3061479"/>
        <a:ext cx="1765191" cy="423085"/>
      </dsp:txXfrm>
    </dsp:sp>
    <dsp:sp modelId="{A614B07E-F579-43DF-9A89-705DCA3F1327}">
      <dsp:nvSpPr>
        <dsp:cNvPr id="0" name=""/>
        <dsp:cNvSpPr/>
      </dsp:nvSpPr>
      <dsp:spPr>
        <a:xfrm>
          <a:off x="942678" y="688432"/>
          <a:ext cx="263817" cy="31463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46353"/>
              </a:lnTo>
              <a:lnTo>
                <a:pt x="263817" y="3146353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A4F30A-5E7B-44C4-AE51-C12BEE174525}">
      <dsp:nvSpPr>
        <dsp:cNvPr id="0" name=""/>
        <dsp:cNvSpPr/>
      </dsp:nvSpPr>
      <dsp:spPr>
        <a:xfrm>
          <a:off x="1206496" y="3610080"/>
          <a:ext cx="1791517" cy="449411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/>
            <a:t>Безопасность</a:t>
          </a:r>
          <a:endParaRPr lang="ru-RU" sz="1600" kern="1200" dirty="0"/>
        </a:p>
      </dsp:txBody>
      <dsp:txXfrm>
        <a:off x="1219659" y="3623243"/>
        <a:ext cx="1765191" cy="423085"/>
      </dsp:txXfrm>
    </dsp:sp>
    <dsp:sp modelId="{F43EE626-7934-451F-B66E-ECAB2E2894B6}">
      <dsp:nvSpPr>
        <dsp:cNvPr id="0" name=""/>
        <dsp:cNvSpPr/>
      </dsp:nvSpPr>
      <dsp:spPr>
        <a:xfrm>
          <a:off x="4938670" y="2226"/>
          <a:ext cx="3488400" cy="686682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kern="1200" dirty="0" smtClean="0"/>
            <a:t>Внешние</a:t>
          </a:r>
          <a:endParaRPr lang="ru-RU" sz="2400" kern="1200" dirty="0"/>
        </a:p>
      </dsp:txBody>
      <dsp:txXfrm>
        <a:off x="4958782" y="22338"/>
        <a:ext cx="3448176" cy="646458"/>
      </dsp:txXfrm>
    </dsp:sp>
    <dsp:sp modelId="{6E5103C5-A923-462E-AA1D-855680C0C808}">
      <dsp:nvSpPr>
        <dsp:cNvPr id="0" name=""/>
        <dsp:cNvSpPr/>
      </dsp:nvSpPr>
      <dsp:spPr>
        <a:xfrm>
          <a:off x="5287510" y="688908"/>
          <a:ext cx="348870" cy="3370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7058"/>
              </a:lnTo>
              <a:lnTo>
                <a:pt x="348870" y="337058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124DF2-2365-44CD-B718-A080CB6FCE10}">
      <dsp:nvSpPr>
        <dsp:cNvPr id="0" name=""/>
        <dsp:cNvSpPr/>
      </dsp:nvSpPr>
      <dsp:spPr>
        <a:xfrm>
          <a:off x="5636380" y="801261"/>
          <a:ext cx="1791517" cy="449411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err="1" smtClean="0"/>
            <a:t>Адаптируемость</a:t>
          </a:r>
          <a:endParaRPr lang="ru-RU" sz="1600" kern="1200" dirty="0"/>
        </a:p>
      </dsp:txBody>
      <dsp:txXfrm>
        <a:off x="5649543" y="814424"/>
        <a:ext cx="1765191" cy="423085"/>
      </dsp:txXfrm>
    </dsp:sp>
    <dsp:sp modelId="{24D4F83B-59D6-4C0A-BD89-979AEFB60573}">
      <dsp:nvSpPr>
        <dsp:cNvPr id="0" name=""/>
        <dsp:cNvSpPr/>
      </dsp:nvSpPr>
      <dsp:spPr>
        <a:xfrm>
          <a:off x="5287510" y="688908"/>
          <a:ext cx="348870" cy="8988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98822"/>
              </a:lnTo>
              <a:lnTo>
                <a:pt x="348870" y="898822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FF697D-514D-4CD9-A5D6-EFC2DB27C5DF}">
      <dsp:nvSpPr>
        <dsp:cNvPr id="0" name=""/>
        <dsp:cNvSpPr/>
      </dsp:nvSpPr>
      <dsp:spPr>
        <a:xfrm>
          <a:off x="5636380" y="1363025"/>
          <a:ext cx="1791517" cy="449411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/>
            <a:t>Точность</a:t>
          </a:r>
          <a:endParaRPr lang="ru-RU" sz="1600" kern="1200" dirty="0"/>
        </a:p>
      </dsp:txBody>
      <dsp:txXfrm>
        <a:off x="5649543" y="1376188"/>
        <a:ext cx="1765191" cy="423085"/>
      </dsp:txXfrm>
    </dsp:sp>
    <dsp:sp modelId="{FFBE60E3-1684-49D0-AF7E-96CE9F3E88B9}">
      <dsp:nvSpPr>
        <dsp:cNvPr id="0" name=""/>
        <dsp:cNvSpPr/>
      </dsp:nvSpPr>
      <dsp:spPr>
        <a:xfrm>
          <a:off x="5287510" y="688908"/>
          <a:ext cx="395372" cy="14605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60585"/>
              </a:lnTo>
              <a:lnTo>
                <a:pt x="395372" y="1460585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E7E240-880D-402D-BE82-1FCD0B7AEDC8}">
      <dsp:nvSpPr>
        <dsp:cNvPr id="0" name=""/>
        <dsp:cNvSpPr/>
      </dsp:nvSpPr>
      <dsp:spPr>
        <a:xfrm>
          <a:off x="5682882" y="1924789"/>
          <a:ext cx="1791517" cy="449411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/>
            <a:t>Корректность</a:t>
          </a:r>
          <a:endParaRPr lang="ru-RU" sz="1600" kern="1200" dirty="0"/>
        </a:p>
      </dsp:txBody>
      <dsp:txXfrm>
        <a:off x="5696045" y="1937952"/>
        <a:ext cx="1765191" cy="423085"/>
      </dsp:txXfrm>
    </dsp:sp>
    <dsp:sp modelId="{9B427160-60FE-4CD5-BE5E-9BCFA5C8F9D6}">
      <dsp:nvSpPr>
        <dsp:cNvPr id="0" name=""/>
        <dsp:cNvSpPr/>
      </dsp:nvSpPr>
      <dsp:spPr>
        <a:xfrm>
          <a:off x="5287510" y="688908"/>
          <a:ext cx="395372" cy="20223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22349"/>
              </a:lnTo>
              <a:lnTo>
                <a:pt x="395372" y="2022349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CD32CC-472E-4D56-94CF-82B86D7B0DF8}">
      <dsp:nvSpPr>
        <dsp:cNvPr id="0" name=""/>
        <dsp:cNvSpPr/>
      </dsp:nvSpPr>
      <dsp:spPr>
        <a:xfrm>
          <a:off x="5682882" y="2486553"/>
          <a:ext cx="1791517" cy="449411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/>
            <a:t>Документирование</a:t>
          </a:r>
          <a:endParaRPr lang="ru-RU" sz="1600" kern="1200" dirty="0"/>
        </a:p>
      </dsp:txBody>
      <dsp:txXfrm>
        <a:off x="5696045" y="2499716"/>
        <a:ext cx="1765191" cy="423085"/>
      </dsp:txXfrm>
    </dsp:sp>
    <dsp:sp modelId="{462711F2-6D31-478C-AC3A-D3A5A208041D}">
      <dsp:nvSpPr>
        <dsp:cNvPr id="0" name=""/>
        <dsp:cNvSpPr/>
      </dsp:nvSpPr>
      <dsp:spPr>
        <a:xfrm>
          <a:off x="5287510" y="688908"/>
          <a:ext cx="395170" cy="25698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69898"/>
              </a:lnTo>
              <a:lnTo>
                <a:pt x="395170" y="2569898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04627C-0D4D-4585-8E3E-0E7667CEA247}">
      <dsp:nvSpPr>
        <dsp:cNvPr id="0" name=""/>
        <dsp:cNvSpPr/>
      </dsp:nvSpPr>
      <dsp:spPr>
        <a:xfrm>
          <a:off x="5682680" y="3034101"/>
          <a:ext cx="1791517" cy="449411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/>
            <a:t>Функциональность</a:t>
          </a:r>
          <a:endParaRPr lang="ru-RU" sz="1600" kern="1200" dirty="0"/>
        </a:p>
      </dsp:txBody>
      <dsp:txXfrm>
        <a:off x="5695843" y="3047264"/>
        <a:ext cx="1765191" cy="423085"/>
      </dsp:txXfrm>
    </dsp:sp>
    <dsp:sp modelId="{725F5CF8-BEA7-4260-9F22-7E2159C1A1E4}">
      <dsp:nvSpPr>
        <dsp:cNvPr id="0" name=""/>
        <dsp:cNvSpPr/>
      </dsp:nvSpPr>
      <dsp:spPr>
        <a:xfrm>
          <a:off x="5287510" y="688908"/>
          <a:ext cx="395372" cy="31458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45877"/>
              </a:lnTo>
              <a:lnTo>
                <a:pt x="395372" y="3145877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DE3471-8255-4B5A-AAC4-BF5403C63A4F}">
      <dsp:nvSpPr>
        <dsp:cNvPr id="0" name=""/>
        <dsp:cNvSpPr/>
      </dsp:nvSpPr>
      <dsp:spPr>
        <a:xfrm>
          <a:off x="5682882" y="3610080"/>
          <a:ext cx="1791517" cy="449411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/>
            <a:t>Эффективность</a:t>
          </a:r>
          <a:endParaRPr lang="ru-RU" sz="1600" kern="1200" dirty="0"/>
        </a:p>
      </dsp:txBody>
      <dsp:txXfrm>
        <a:off x="5696045" y="3623243"/>
        <a:ext cx="1765191" cy="423085"/>
      </dsp:txXfrm>
    </dsp:sp>
    <dsp:sp modelId="{1D24F49E-1732-436D-A66E-06AB4B141237}">
      <dsp:nvSpPr>
        <dsp:cNvPr id="0" name=""/>
        <dsp:cNvSpPr/>
      </dsp:nvSpPr>
      <dsp:spPr>
        <a:xfrm>
          <a:off x="5287510" y="688908"/>
          <a:ext cx="395372" cy="37076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07641"/>
              </a:lnTo>
              <a:lnTo>
                <a:pt x="395372" y="3707641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BC6AFE-FCD9-4277-A256-99AA4B12A67F}">
      <dsp:nvSpPr>
        <dsp:cNvPr id="0" name=""/>
        <dsp:cNvSpPr/>
      </dsp:nvSpPr>
      <dsp:spPr>
        <a:xfrm>
          <a:off x="5682882" y="4171844"/>
          <a:ext cx="1791517" cy="449411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/>
            <a:t>Надежность</a:t>
          </a:r>
          <a:endParaRPr lang="ru-RU" sz="1600" kern="1200" dirty="0"/>
        </a:p>
      </dsp:txBody>
      <dsp:txXfrm>
        <a:off x="5696045" y="4185007"/>
        <a:ext cx="1765191" cy="423085"/>
      </dsp:txXfrm>
    </dsp:sp>
    <dsp:sp modelId="{5770FB35-37AB-4B8A-925C-E9AEA85BB807}">
      <dsp:nvSpPr>
        <dsp:cNvPr id="0" name=""/>
        <dsp:cNvSpPr/>
      </dsp:nvSpPr>
      <dsp:spPr>
        <a:xfrm>
          <a:off x="5287510" y="688908"/>
          <a:ext cx="395372" cy="42694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269405"/>
              </a:lnTo>
              <a:lnTo>
                <a:pt x="395372" y="4269405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F434DF-2359-45BE-A257-BD9F3E077670}">
      <dsp:nvSpPr>
        <dsp:cNvPr id="0" name=""/>
        <dsp:cNvSpPr/>
      </dsp:nvSpPr>
      <dsp:spPr>
        <a:xfrm>
          <a:off x="5682882" y="4733608"/>
          <a:ext cx="1791517" cy="449411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/>
            <a:t>Удобство использования</a:t>
          </a:r>
          <a:endParaRPr lang="ru-RU" sz="1600" kern="1200" dirty="0"/>
        </a:p>
      </dsp:txBody>
      <dsp:txXfrm>
        <a:off x="5696045" y="4746771"/>
        <a:ext cx="1765191" cy="42308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13D0E3-ABEF-453E-9FB8-B207E80E2B26}">
      <dsp:nvSpPr>
        <dsp:cNvPr id="0" name=""/>
        <dsp:cNvSpPr/>
      </dsp:nvSpPr>
      <dsp:spPr>
        <a:xfrm>
          <a:off x="0" y="2988"/>
          <a:ext cx="1956227" cy="489056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1F497D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/>
            <a:t>Формирование требований</a:t>
          </a:r>
          <a:endParaRPr lang="ru-RU" sz="1600" kern="1200" dirty="0"/>
        </a:p>
      </dsp:txBody>
      <dsp:txXfrm>
        <a:off x="14324" y="17312"/>
        <a:ext cx="1927579" cy="460408"/>
      </dsp:txXfrm>
    </dsp:sp>
    <dsp:sp modelId="{D265C02B-E981-4260-87AF-1F89A332D63D}">
      <dsp:nvSpPr>
        <dsp:cNvPr id="0" name=""/>
        <dsp:cNvSpPr/>
      </dsp:nvSpPr>
      <dsp:spPr>
        <a:xfrm rot="5400000">
          <a:off x="886415" y="504271"/>
          <a:ext cx="183396" cy="220075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900" kern="1200" dirty="0"/>
        </a:p>
      </dsp:txBody>
      <dsp:txXfrm rot="-5400000">
        <a:off x="912091" y="522611"/>
        <a:ext cx="132045" cy="128377"/>
      </dsp:txXfrm>
    </dsp:sp>
    <dsp:sp modelId="{147D9356-BC97-415D-926C-54579137097E}">
      <dsp:nvSpPr>
        <dsp:cNvPr id="0" name=""/>
        <dsp:cNvSpPr/>
      </dsp:nvSpPr>
      <dsp:spPr>
        <a:xfrm>
          <a:off x="0" y="736573"/>
          <a:ext cx="1956227" cy="489056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1F497D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/>
            <a:t>Проектирование</a:t>
          </a:r>
          <a:endParaRPr lang="ru-RU" sz="1600" kern="1200" dirty="0"/>
        </a:p>
      </dsp:txBody>
      <dsp:txXfrm>
        <a:off x="14324" y="750897"/>
        <a:ext cx="1927579" cy="460408"/>
      </dsp:txXfrm>
    </dsp:sp>
    <dsp:sp modelId="{8A4D1D77-AE7A-4C04-9F47-BE30D336C548}">
      <dsp:nvSpPr>
        <dsp:cNvPr id="0" name=""/>
        <dsp:cNvSpPr/>
      </dsp:nvSpPr>
      <dsp:spPr>
        <a:xfrm rot="5400000">
          <a:off x="886415" y="1237856"/>
          <a:ext cx="183396" cy="220075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900" kern="1200" dirty="0"/>
        </a:p>
      </dsp:txBody>
      <dsp:txXfrm rot="-5400000">
        <a:off x="912091" y="1256196"/>
        <a:ext cx="132045" cy="128377"/>
      </dsp:txXfrm>
    </dsp:sp>
    <dsp:sp modelId="{3D9067E8-CF20-4B07-8C9B-8DED0D1B35D0}">
      <dsp:nvSpPr>
        <dsp:cNvPr id="0" name=""/>
        <dsp:cNvSpPr/>
      </dsp:nvSpPr>
      <dsp:spPr>
        <a:xfrm>
          <a:off x="0" y="1470158"/>
          <a:ext cx="1956227" cy="489056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1F497D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/>
            <a:t>Разработка</a:t>
          </a:r>
        </a:p>
      </dsp:txBody>
      <dsp:txXfrm>
        <a:off x="23874" y="1494032"/>
        <a:ext cx="1908479" cy="441308"/>
      </dsp:txXfrm>
    </dsp:sp>
    <dsp:sp modelId="{1B87C678-14B6-4B0F-9FF6-2DE4A5466C5C}">
      <dsp:nvSpPr>
        <dsp:cNvPr id="0" name=""/>
        <dsp:cNvSpPr/>
      </dsp:nvSpPr>
      <dsp:spPr>
        <a:xfrm rot="5400000">
          <a:off x="886415" y="1971441"/>
          <a:ext cx="183396" cy="220075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900" kern="1200" dirty="0"/>
        </a:p>
      </dsp:txBody>
      <dsp:txXfrm rot="-5400000">
        <a:off x="912091" y="1989781"/>
        <a:ext cx="132045" cy="128377"/>
      </dsp:txXfrm>
    </dsp:sp>
    <dsp:sp modelId="{038B8CE3-F87B-4EF6-8444-1E5DC00CAAB0}">
      <dsp:nvSpPr>
        <dsp:cNvPr id="0" name=""/>
        <dsp:cNvSpPr/>
      </dsp:nvSpPr>
      <dsp:spPr>
        <a:xfrm>
          <a:off x="0" y="2203743"/>
          <a:ext cx="1956227" cy="489056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1F497D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/>
            <a:t>Тестирование</a:t>
          </a:r>
        </a:p>
      </dsp:txBody>
      <dsp:txXfrm>
        <a:off x="14324" y="2218067"/>
        <a:ext cx="1927579" cy="460408"/>
      </dsp:txXfrm>
    </dsp:sp>
    <dsp:sp modelId="{1C806452-E89D-459C-BC8A-8C9DF4816886}">
      <dsp:nvSpPr>
        <dsp:cNvPr id="0" name=""/>
        <dsp:cNvSpPr/>
      </dsp:nvSpPr>
      <dsp:spPr>
        <a:xfrm rot="5400000">
          <a:off x="886415" y="2705026"/>
          <a:ext cx="183396" cy="220075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900" kern="1200" dirty="0"/>
        </a:p>
      </dsp:txBody>
      <dsp:txXfrm rot="-5400000">
        <a:off x="912091" y="2723366"/>
        <a:ext cx="132045" cy="128377"/>
      </dsp:txXfrm>
    </dsp:sp>
    <dsp:sp modelId="{D1EE00D0-5A12-4C0F-9F8B-22E5BCCBC99F}">
      <dsp:nvSpPr>
        <dsp:cNvPr id="0" name=""/>
        <dsp:cNvSpPr/>
      </dsp:nvSpPr>
      <dsp:spPr>
        <a:xfrm>
          <a:off x="0" y="2937328"/>
          <a:ext cx="1956227" cy="489056"/>
        </a:xfrm>
        <a:prstGeom prst="roundRect">
          <a:avLst>
            <a:gd name="adj" fmla="val 10000"/>
          </a:avLst>
        </a:prstGeom>
        <a:solidFill>
          <a:srgbClr val="37B355"/>
        </a:solidFill>
        <a:ln w="25400" cap="flat" cmpd="sng" algn="ctr">
          <a:solidFill>
            <a:srgbClr val="37B355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/>
            <a:t>Выпуск</a:t>
          </a:r>
        </a:p>
      </dsp:txBody>
      <dsp:txXfrm>
        <a:off x="14324" y="2951652"/>
        <a:ext cx="1927579" cy="460408"/>
      </dsp:txXfrm>
    </dsp:sp>
    <dsp:sp modelId="{1293F45E-6AB5-4878-90E5-948C7B370321}">
      <dsp:nvSpPr>
        <dsp:cNvPr id="0" name=""/>
        <dsp:cNvSpPr/>
      </dsp:nvSpPr>
      <dsp:spPr>
        <a:xfrm rot="5400000">
          <a:off x="886415" y="3438612"/>
          <a:ext cx="183396" cy="220075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900" kern="1200" dirty="0"/>
        </a:p>
      </dsp:txBody>
      <dsp:txXfrm rot="-5400000">
        <a:off x="912091" y="3456952"/>
        <a:ext cx="132045" cy="128377"/>
      </dsp:txXfrm>
    </dsp:sp>
    <dsp:sp modelId="{58444D54-E87A-4D70-9336-F837803533BD}">
      <dsp:nvSpPr>
        <dsp:cNvPr id="0" name=""/>
        <dsp:cNvSpPr/>
      </dsp:nvSpPr>
      <dsp:spPr>
        <a:xfrm>
          <a:off x="0" y="3670913"/>
          <a:ext cx="1956227" cy="489056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1F497D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/>
            <a:t>Поддержка</a:t>
          </a:r>
        </a:p>
      </dsp:txBody>
      <dsp:txXfrm>
        <a:off x="14324" y="3685237"/>
        <a:ext cx="1927579" cy="460408"/>
      </dsp:txXfrm>
    </dsp:sp>
    <dsp:sp modelId="{06180E49-2866-4F4C-BEA3-75CD35DAB581}">
      <dsp:nvSpPr>
        <dsp:cNvPr id="0" name=""/>
        <dsp:cNvSpPr/>
      </dsp:nvSpPr>
      <dsp:spPr>
        <a:xfrm rot="5400000">
          <a:off x="886415" y="4172197"/>
          <a:ext cx="183396" cy="220075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900" kern="1200" dirty="0"/>
        </a:p>
      </dsp:txBody>
      <dsp:txXfrm rot="-5400000">
        <a:off x="912091" y="4190537"/>
        <a:ext cx="132045" cy="128377"/>
      </dsp:txXfrm>
    </dsp:sp>
    <dsp:sp modelId="{76F9DC72-E197-49AA-A1AD-AAA38601FDE5}">
      <dsp:nvSpPr>
        <dsp:cNvPr id="0" name=""/>
        <dsp:cNvSpPr/>
      </dsp:nvSpPr>
      <dsp:spPr>
        <a:xfrm>
          <a:off x="0" y="4404499"/>
          <a:ext cx="1956227" cy="489056"/>
        </a:xfrm>
        <a:prstGeom prst="roundRect">
          <a:avLst>
            <a:gd name="adj" fmla="val 10000"/>
          </a:avLst>
        </a:prstGeom>
        <a:solidFill>
          <a:schemeClr val="bg1">
            <a:lumMod val="65000"/>
          </a:schemeClr>
        </a:solidFill>
        <a:ln w="25400" cap="flat" cmpd="sng" algn="ctr">
          <a:solidFill>
            <a:schemeClr val="bg1">
              <a:lumMod val="6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/>
            <a:t>Конец жизни продукта (проекта)</a:t>
          </a:r>
        </a:p>
      </dsp:txBody>
      <dsp:txXfrm>
        <a:off x="14324" y="4418823"/>
        <a:ext cx="1927579" cy="46040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13D0E3-ABEF-453E-9FB8-B207E80E2B26}">
      <dsp:nvSpPr>
        <dsp:cNvPr id="0" name=""/>
        <dsp:cNvSpPr/>
      </dsp:nvSpPr>
      <dsp:spPr>
        <a:xfrm>
          <a:off x="0" y="597"/>
          <a:ext cx="1871815" cy="69933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1F497D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/>
            <a:t>Планирование</a:t>
          </a:r>
          <a:endParaRPr lang="ru-RU" sz="1600" kern="1200" dirty="0"/>
        </a:p>
      </dsp:txBody>
      <dsp:txXfrm>
        <a:off x="20483" y="21080"/>
        <a:ext cx="1830849" cy="658369"/>
      </dsp:txXfrm>
    </dsp:sp>
    <dsp:sp modelId="{D265C02B-E981-4260-87AF-1F89A332D63D}">
      <dsp:nvSpPr>
        <dsp:cNvPr id="0" name=""/>
        <dsp:cNvSpPr/>
      </dsp:nvSpPr>
      <dsp:spPr>
        <a:xfrm rot="5400000">
          <a:off x="804782" y="717416"/>
          <a:ext cx="262250" cy="314700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300" kern="1200" dirty="0"/>
        </a:p>
      </dsp:txBody>
      <dsp:txXfrm rot="-5400000">
        <a:off x="841498" y="743641"/>
        <a:ext cx="188820" cy="183575"/>
      </dsp:txXfrm>
    </dsp:sp>
    <dsp:sp modelId="{147D9356-BC97-415D-926C-54579137097E}">
      <dsp:nvSpPr>
        <dsp:cNvPr id="0" name=""/>
        <dsp:cNvSpPr/>
      </dsp:nvSpPr>
      <dsp:spPr>
        <a:xfrm>
          <a:off x="0" y="1049600"/>
          <a:ext cx="1871815" cy="69933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1F497D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/>
            <a:t>Документирование</a:t>
          </a:r>
          <a:endParaRPr lang="ru-RU" sz="1600" kern="1200" dirty="0"/>
        </a:p>
      </dsp:txBody>
      <dsp:txXfrm>
        <a:off x="20483" y="1070083"/>
        <a:ext cx="1830849" cy="658369"/>
      </dsp:txXfrm>
    </dsp:sp>
    <dsp:sp modelId="{8A4D1D77-AE7A-4C04-9F47-BE30D336C548}">
      <dsp:nvSpPr>
        <dsp:cNvPr id="0" name=""/>
        <dsp:cNvSpPr/>
      </dsp:nvSpPr>
      <dsp:spPr>
        <a:xfrm rot="5400000">
          <a:off x="804782" y="1766419"/>
          <a:ext cx="262250" cy="314700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300" kern="1200" dirty="0"/>
        </a:p>
      </dsp:txBody>
      <dsp:txXfrm rot="-5400000">
        <a:off x="841498" y="1792644"/>
        <a:ext cx="188820" cy="183575"/>
      </dsp:txXfrm>
    </dsp:sp>
    <dsp:sp modelId="{3D9067E8-CF20-4B07-8C9B-8DED0D1B35D0}">
      <dsp:nvSpPr>
        <dsp:cNvPr id="0" name=""/>
        <dsp:cNvSpPr/>
      </dsp:nvSpPr>
      <dsp:spPr>
        <a:xfrm>
          <a:off x="0" y="2098604"/>
          <a:ext cx="1871815" cy="69933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1F497D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/>
            <a:t>Тестирование</a:t>
          </a:r>
          <a:endParaRPr lang="ru-RU" sz="1600" kern="1200" dirty="0" smtClean="0"/>
        </a:p>
      </dsp:txBody>
      <dsp:txXfrm>
        <a:off x="34139" y="2132743"/>
        <a:ext cx="1803537" cy="631057"/>
      </dsp:txXfrm>
    </dsp:sp>
    <dsp:sp modelId="{1B87C678-14B6-4B0F-9FF6-2DE4A5466C5C}">
      <dsp:nvSpPr>
        <dsp:cNvPr id="0" name=""/>
        <dsp:cNvSpPr/>
      </dsp:nvSpPr>
      <dsp:spPr>
        <a:xfrm rot="5400000">
          <a:off x="804782" y="2815423"/>
          <a:ext cx="262250" cy="314700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300" kern="1200" dirty="0"/>
        </a:p>
      </dsp:txBody>
      <dsp:txXfrm rot="-5400000">
        <a:off x="841498" y="2841648"/>
        <a:ext cx="188820" cy="183575"/>
      </dsp:txXfrm>
    </dsp:sp>
    <dsp:sp modelId="{58444D54-E87A-4D70-9336-F837803533BD}">
      <dsp:nvSpPr>
        <dsp:cNvPr id="0" name=""/>
        <dsp:cNvSpPr/>
      </dsp:nvSpPr>
      <dsp:spPr>
        <a:xfrm>
          <a:off x="0" y="3147607"/>
          <a:ext cx="1871815" cy="699335"/>
        </a:xfrm>
        <a:prstGeom prst="roundRect">
          <a:avLst>
            <a:gd name="adj" fmla="val 10000"/>
          </a:avLst>
        </a:prstGeom>
        <a:solidFill>
          <a:srgbClr val="37B355"/>
        </a:solidFill>
        <a:ln w="25400" cap="flat" cmpd="sng" algn="ctr">
          <a:solidFill>
            <a:srgbClr val="37B355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/>
            <a:t>Завершено</a:t>
          </a:r>
        </a:p>
      </dsp:txBody>
      <dsp:txXfrm>
        <a:off x="20483" y="3168090"/>
        <a:ext cx="1830849" cy="658369"/>
      </dsp:txXfrm>
    </dsp:sp>
    <dsp:sp modelId="{06180E49-2866-4F4C-BEA3-75CD35DAB581}">
      <dsp:nvSpPr>
        <dsp:cNvPr id="0" name=""/>
        <dsp:cNvSpPr/>
      </dsp:nvSpPr>
      <dsp:spPr>
        <a:xfrm rot="5400000">
          <a:off x="804782" y="3864426"/>
          <a:ext cx="262250" cy="314700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300" kern="1200" dirty="0"/>
        </a:p>
      </dsp:txBody>
      <dsp:txXfrm rot="-5400000">
        <a:off x="841498" y="3890651"/>
        <a:ext cx="188820" cy="183575"/>
      </dsp:txXfrm>
    </dsp:sp>
    <dsp:sp modelId="{76F9DC72-E197-49AA-A1AD-AAA38601FDE5}">
      <dsp:nvSpPr>
        <dsp:cNvPr id="0" name=""/>
        <dsp:cNvSpPr/>
      </dsp:nvSpPr>
      <dsp:spPr>
        <a:xfrm>
          <a:off x="0" y="4196610"/>
          <a:ext cx="1871815" cy="699335"/>
        </a:xfrm>
        <a:prstGeom prst="roundRect">
          <a:avLst>
            <a:gd name="adj" fmla="val 10000"/>
          </a:avLst>
        </a:prstGeom>
        <a:solidFill>
          <a:schemeClr val="bg1">
            <a:lumMod val="65000"/>
          </a:schemeClr>
        </a:solidFill>
        <a:ln w="25400" cap="flat" cmpd="sng" algn="ctr">
          <a:solidFill>
            <a:schemeClr val="bg1">
              <a:lumMod val="6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/>
            <a:t>Выпуск</a:t>
          </a:r>
          <a:endParaRPr lang="ru-RU" sz="1600" kern="1200" dirty="0" smtClean="0"/>
        </a:p>
      </dsp:txBody>
      <dsp:txXfrm>
        <a:off x="20483" y="4217093"/>
        <a:ext cx="1830849" cy="6583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C46A17-51EC-4A62-85D5-6AC9B22FB130}" type="datetimeFigureOut">
              <a:rPr lang="ru-RU" smtClean="0"/>
              <a:t>03.04.2017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6D0B01-00A6-4217-AC5F-2F5DBAA009B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264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b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6D0B01-00A6-4217-AC5F-2F5DBAA009B3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299969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6D0B01-00A6-4217-AC5F-2F5DBAA009B3}" type="slidenum">
              <a:rPr lang="ru-RU" smtClean="0"/>
              <a:t>10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156981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И так зачем же использовать виртуальные машины?</a:t>
            </a:r>
            <a:r>
              <a:rPr lang="ru-RU" baseline="0" dirty="0" smtClean="0"/>
              <a:t> Это станет понятно из сравнения.</a:t>
            </a:r>
          </a:p>
          <a:p>
            <a:endParaRPr lang="ru-RU" baseline="0" dirty="0" smtClean="0"/>
          </a:p>
          <a:p>
            <a:r>
              <a:rPr lang="ru-RU" baseline="0" dirty="0" smtClean="0"/>
              <a:t>Бонус – сохранение памяти</a:t>
            </a:r>
          </a:p>
          <a:p>
            <a:endParaRPr lang="ru-RU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Консолидация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объединение, слияние чего-либо для усиления деятельности (</a:t>
            </a:r>
            <a:r>
              <a:rPr lang="ru-RU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пример: консолидация ресурсов – объединение вычислительных ресурсов в одну абстрактную единицу для эффективного управления ими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6D0B01-00A6-4217-AC5F-2F5DBAA009B3}" type="slidenum">
              <a:rPr lang="ru-RU" smtClean="0"/>
              <a:t>11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156981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6D0B01-00A6-4217-AC5F-2F5DBAA009B3}" type="slidenum">
              <a:rPr lang="ru-RU" smtClean="0"/>
              <a:t>12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156981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6D0B01-00A6-4217-AC5F-2F5DBAA009B3}" type="slidenum">
              <a:rPr lang="ru-RU" smtClean="0"/>
              <a:t>13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156981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6D0B01-00A6-4217-AC5F-2F5DBAA009B3}" type="slidenum">
              <a:rPr lang="ru-RU" smtClean="0"/>
              <a:t>14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156981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6D0B01-00A6-4217-AC5F-2F5DBAA009B3}" type="slidenum">
              <a:rPr lang="ru-RU" smtClean="0"/>
              <a:t>15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156981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#include</a:t>
            </a:r>
            <a:r>
              <a:rPr lang="en-US" dirty="0" smtClean="0"/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string.h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</a:t>
            </a:r>
            <a:r>
              <a:rPr lang="en-US" dirty="0" smtClean="0"/>
              <a:t> </a:t>
            </a:r>
            <a:endParaRPr lang="ru-RU" dirty="0" smtClean="0"/>
          </a:p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dirty="0" smtClean="0"/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main</a:t>
            </a:r>
            <a:r>
              <a:rPr lang="en-US" dirty="0" smtClean="0"/>
              <a:t>(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dirty="0" smtClean="0"/>
              <a:t> </a:t>
            </a:r>
            <a:r>
              <a:rPr lang="en-US" dirty="0" err="1" smtClean="0"/>
              <a:t>argc</a:t>
            </a:r>
            <a:r>
              <a:rPr lang="en-US" dirty="0" smtClean="0"/>
              <a:t>,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char</a:t>
            </a:r>
            <a:r>
              <a:rPr lang="en-US" dirty="0" smtClean="0"/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</a:t>
            </a:r>
            <a:r>
              <a:rPr lang="en-US" dirty="0" err="1" smtClean="0"/>
              <a:t>argv</a:t>
            </a:r>
            <a:r>
              <a:rPr lang="en-US" dirty="0" smtClean="0"/>
              <a:t>[]) { </a:t>
            </a:r>
            <a:endParaRPr lang="ru-RU" dirty="0" smtClean="0"/>
          </a:p>
          <a:p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char</a:t>
            </a:r>
            <a:r>
              <a:rPr lang="en-US" dirty="0" smtClean="0"/>
              <a:t> </a:t>
            </a:r>
            <a:r>
              <a:rPr lang="en-US" dirty="0" err="1" smtClean="0"/>
              <a:t>buf</a:t>
            </a:r>
            <a:r>
              <a:rPr lang="en-US" dirty="0" smtClean="0"/>
              <a:t>[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100</a:t>
            </a:r>
            <a:r>
              <a:rPr lang="en-US" dirty="0" smtClean="0"/>
              <a:t>]; </a:t>
            </a:r>
            <a:endParaRPr lang="ru-RU" dirty="0" smtClean="0"/>
          </a:p>
          <a:p>
            <a:r>
              <a:rPr lang="ru-RU" dirty="0" smtClean="0"/>
              <a:t>    </a:t>
            </a:r>
            <a:r>
              <a:rPr lang="en-US" dirty="0" err="1" smtClean="0"/>
              <a:t>strcpy</a:t>
            </a:r>
            <a:r>
              <a:rPr lang="en-US" dirty="0" smtClean="0"/>
              <a:t>(</a:t>
            </a:r>
            <a:r>
              <a:rPr lang="en-US" dirty="0" err="1" smtClean="0"/>
              <a:t>buf</a:t>
            </a:r>
            <a:r>
              <a:rPr lang="en-US" dirty="0" smtClean="0"/>
              <a:t>, </a:t>
            </a:r>
            <a:r>
              <a:rPr lang="en-US" dirty="0" err="1" smtClean="0"/>
              <a:t>argv</a:t>
            </a:r>
            <a:r>
              <a:rPr lang="en-US" dirty="0" smtClean="0"/>
              <a:t>[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en-US" dirty="0" smtClean="0"/>
              <a:t>]); </a:t>
            </a:r>
            <a:endParaRPr lang="ru-RU" dirty="0" smtClean="0"/>
          </a:p>
          <a:p>
            <a:r>
              <a:rPr lang="ru-RU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return</a:t>
            </a:r>
            <a:r>
              <a:rPr lang="en-US" dirty="0" smtClean="0"/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en-US" dirty="0" smtClean="0"/>
              <a:t>; </a:t>
            </a:r>
            <a:endParaRPr lang="ru-RU" dirty="0" smtClean="0"/>
          </a:p>
          <a:p>
            <a:r>
              <a:rPr lang="en-US" dirty="0" smtClean="0"/>
              <a:t>}</a:t>
            </a:r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6D0B01-00A6-4217-AC5F-2F5DBAA009B3}" type="slidenum">
              <a:rPr lang="ru-RU" smtClean="0"/>
              <a:t>16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156981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printf</a:t>
            </a:r>
            <a:r>
              <a:rPr lang="en-US" dirty="0" smtClean="0"/>
              <a:t>(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"this is"</a:t>
            </a:r>
            <a:r>
              <a:rPr lang="en-US" dirty="0" smtClean="0"/>
              <a:t>);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</a:t>
            </a:r>
            <a:r>
              <a:rPr lang="en-US" dirty="0" smtClean="0"/>
              <a:t> (bar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</a:t>
            </a:r>
            <a:r>
              <a:rPr lang="en-US" dirty="0" smtClean="0"/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en-US" dirty="0" smtClean="0"/>
              <a:t>) { </a:t>
            </a:r>
            <a:r>
              <a:rPr lang="en-US" dirty="0" err="1" smtClean="0"/>
              <a:t>printf</a:t>
            </a:r>
            <a:r>
              <a:rPr lang="en-US" dirty="0" smtClean="0"/>
              <a:t>(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not "</a:t>
            </a:r>
            <a:r>
              <a:rPr lang="en-US" dirty="0" smtClean="0"/>
              <a:t>); } </a:t>
            </a:r>
            <a:r>
              <a:rPr lang="en-US" dirty="0" err="1" smtClean="0"/>
              <a:t>printf</a:t>
            </a:r>
            <a:r>
              <a:rPr lang="en-US" dirty="0" smtClean="0"/>
              <a:t>(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"a positive integer"</a:t>
            </a:r>
            <a:r>
              <a:rPr lang="en-US" dirty="0" smtClean="0"/>
              <a:t>);</a:t>
            </a:r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6D0B01-00A6-4217-AC5F-2F5DBAA009B3}" type="slidenum">
              <a:rPr lang="ru-RU" smtClean="0"/>
              <a:t>17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156981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#include</a:t>
            </a:r>
            <a:r>
              <a:rPr lang="en-US" dirty="0" smtClean="0"/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string.h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</a:t>
            </a:r>
            <a:r>
              <a:rPr lang="en-US" dirty="0" smtClean="0"/>
              <a:t> </a:t>
            </a:r>
            <a:endParaRPr lang="ru-RU" dirty="0" smtClean="0"/>
          </a:p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dirty="0" smtClean="0"/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main</a:t>
            </a:r>
            <a:r>
              <a:rPr lang="en-US" dirty="0" smtClean="0"/>
              <a:t>(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dirty="0" smtClean="0"/>
              <a:t> </a:t>
            </a:r>
            <a:r>
              <a:rPr lang="en-US" dirty="0" err="1" smtClean="0"/>
              <a:t>argc</a:t>
            </a:r>
            <a:r>
              <a:rPr lang="en-US" dirty="0" smtClean="0"/>
              <a:t>,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char</a:t>
            </a:r>
            <a:r>
              <a:rPr lang="en-US" dirty="0" smtClean="0"/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</a:t>
            </a:r>
            <a:r>
              <a:rPr lang="en-US" dirty="0" err="1" smtClean="0"/>
              <a:t>argv</a:t>
            </a:r>
            <a:r>
              <a:rPr lang="en-US" dirty="0" smtClean="0"/>
              <a:t>[]) { </a:t>
            </a:r>
            <a:endParaRPr lang="ru-RU" dirty="0" smtClean="0"/>
          </a:p>
          <a:p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char</a:t>
            </a:r>
            <a:r>
              <a:rPr lang="en-US" dirty="0" smtClean="0"/>
              <a:t> </a:t>
            </a:r>
            <a:r>
              <a:rPr lang="en-US" dirty="0" err="1" smtClean="0"/>
              <a:t>buf</a:t>
            </a:r>
            <a:r>
              <a:rPr lang="en-US" dirty="0" smtClean="0"/>
              <a:t>[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100</a:t>
            </a:r>
            <a:r>
              <a:rPr lang="en-US" dirty="0" smtClean="0"/>
              <a:t>]; </a:t>
            </a:r>
            <a:endParaRPr lang="ru-RU" dirty="0" smtClean="0"/>
          </a:p>
          <a:p>
            <a:r>
              <a:rPr lang="ru-RU" dirty="0" smtClean="0"/>
              <a:t>    </a:t>
            </a:r>
            <a:r>
              <a:rPr lang="en-US" dirty="0" err="1" smtClean="0"/>
              <a:t>strcpy</a:t>
            </a:r>
            <a:r>
              <a:rPr lang="en-US" dirty="0" smtClean="0"/>
              <a:t>(</a:t>
            </a:r>
            <a:r>
              <a:rPr lang="en-US" dirty="0" err="1" smtClean="0"/>
              <a:t>buf</a:t>
            </a:r>
            <a:r>
              <a:rPr lang="en-US" dirty="0" smtClean="0"/>
              <a:t>, </a:t>
            </a:r>
            <a:r>
              <a:rPr lang="en-US" dirty="0" err="1" smtClean="0"/>
              <a:t>argv</a:t>
            </a:r>
            <a:r>
              <a:rPr lang="en-US" dirty="0" smtClean="0"/>
              <a:t>[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en-US" dirty="0" smtClean="0"/>
              <a:t>]); </a:t>
            </a:r>
            <a:endParaRPr lang="ru-RU" dirty="0" smtClean="0"/>
          </a:p>
          <a:p>
            <a:r>
              <a:rPr lang="ru-RU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return</a:t>
            </a:r>
            <a:r>
              <a:rPr lang="en-US" dirty="0" smtClean="0"/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en-US" dirty="0" smtClean="0"/>
              <a:t>; </a:t>
            </a:r>
            <a:endParaRPr lang="ru-RU" dirty="0" smtClean="0"/>
          </a:p>
          <a:p>
            <a:r>
              <a:rPr lang="en-US" dirty="0" smtClean="0"/>
              <a:t>}</a:t>
            </a:r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6D0B01-00A6-4217-AC5F-2F5DBAA009B3}" type="slidenum">
              <a:rPr lang="ru-RU" smtClean="0"/>
              <a:t>18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156981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#include</a:t>
            </a:r>
            <a:r>
              <a:rPr lang="en-US" dirty="0" smtClean="0"/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string.h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</a:t>
            </a:r>
            <a:r>
              <a:rPr lang="en-US" dirty="0" smtClean="0"/>
              <a:t> </a:t>
            </a:r>
            <a:endParaRPr lang="ru-RU" dirty="0" smtClean="0"/>
          </a:p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dirty="0" smtClean="0"/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main</a:t>
            </a:r>
            <a:r>
              <a:rPr lang="en-US" dirty="0" smtClean="0"/>
              <a:t>(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dirty="0" smtClean="0"/>
              <a:t> </a:t>
            </a:r>
            <a:r>
              <a:rPr lang="en-US" dirty="0" err="1" smtClean="0"/>
              <a:t>argc</a:t>
            </a:r>
            <a:r>
              <a:rPr lang="en-US" dirty="0" smtClean="0"/>
              <a:t>,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char</a:t>
            </a:r>
            <a:r>
              <a:rPr lang="en-US" dirty="0" smtClean="0"/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</a:t>
            </a:r>
            <a:r>
              <a:rPr lang="en-US" dirty="0" err="1" smtClean="0"/>
              <a:t>argv</a:t>
            </a:r>
            <a:r>
              <a:rPr lang="en-US" dirty="0" smtClean="0"/>
              <a:t>[]) { </a:t>
            </a:r>
            <a:endParaRPr lang="ru-RU" dirty="0" smtClean="0"/>
          </a:p>
          <a:p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char</a:t>
            </a:r>
            <a:r>
              <a:rPr lang="en-US" dirty="0" smtClean="0"/>
              <a:t> </a:t>
            </a:r>
            <a:r>
              <a:rPr lang="en-US" dirty="0" err="1" smtClean="0"/>
              <a:t>buf</a:t>
            </a:r>
            <a:r>
              <a:rPr lang="en-US" dirty="0" smtClean="0"/>
              <a:t>[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100</a:t>
            </a:r>
            <a:r>
              <a:rPr lang="en-US" dirty="0" smtClean="0"/>
              <a:t>]; </a:t>
            </a:r>
            <a:endParaRPr lang="ru-RU" dirty="0" smtClean="0"/>
          </a:p>
          <a:p>
            <a:r>
              <a:rPr lang="ru-RU" dirty="0" smtClean="0"/>
              <a:t>    </a:t>
            </a:r>
            <a:r>
              <a:rPr lang="en-US" dirty="0" err="1" smtClean="0"/>
              <a:t>strcpy</a:t>
            </a:r>
            <a:r>
              <a:rPr lang="en-US" dirty="0" smtClean="0"/>
              <a:t>(</a:t>
            </a:r>
            <a:r>
              <a:rPr lang="en-US" dirty="0" err="1" smtClean="0"/>
              <a:t>buf</a:t>
            </a:r>
            <a:r>
              <a:rPr lang="en-US" dirty="0" smtClean="0"/>
              <a:t>, </a:t>
            </a:r>
            <a:r>
              <a:rPr lang="en-US" dirty="0" err="1" smtClean="0"/>
              <a:t>argv</a:t>
            </a:r>
            <a:r>
              <a:rPr lang="en-US" dirty="0" smtClean="0"/>
              <a:t>[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en-US" dirty="0" smtClean="0"/>
              <a:t>]); </a:t>
            </a:r>
            <a:endParaRPr lang="ru-RU" dirty="0" smtClean="0"/>
          </a:p>
          <a:p>
            <a:r>
              <a:rPr lang="ru-RU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return</a:t>
            </a:r>
            <a:r>
              <a:rPr lang="en-US" dirty="0" smtClean="0"/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en-US" dirty="0" smtClean="0"/>
              <a:t>; </a:t>
            </a:r>
            <a:endParaRPr lang="ru-RU" dirty="0" smtClean="0"/>
          </a:p>
          <a:p>
            <a:r>
              <a:rPr lang="en-US" dirty="0" smtClean="0"/>
              <a:t>}</a:t>
            </a:r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6D0B01-00A6-4217-AC5F-2F5DBAA009B3}" type="slidenum">
              <a:rPr lang="ru-RU" smtClean="0"/>
              <a:t>19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156981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На этом уроке: мы сравним </a:t>
            </a:r>
            <a:r>
              <a:rPr lang="ru-RU" baseline="0" dirty="0" smtClean="0"/>
              <a:t>физические и виртуальные архитектуры</a:t>
            </a:r>
            <a:r>
              <a:rPr lang="en-US" baseline="0" dirty="0" smtClean="0"/>
              <a:t>;</a:t>
            </a:r>
          </a:p>
          <a:p>
            <a:r>
              <a:rPr lang="ru-RU" baseline="0" dirty="0" smtClean="0"/>
              <a:t>Разберемся с тем, что представляют из себя виртуальные машины</a:t>
            </a:r>
            <a:r>
              <a:rPr lang="en-US" baseline="0" dirty="0" smtClean="0"/>
              <a:t>;</a:t>
            </a:r>
          </a:p>
          <a:p>
            <a:r>
              <a:rPr lang="ru-RU" baseline="0" dirty="0" smtClean="0"/>
              <a:t>Поговорим о преимуществах использования виртуальных машин</a:t>
            </a:r>
            <a:r>
              <a:rPr lang="en-US" baseline="0" dirty="0" smtClean="0"/>
              <a:t>;</a:t>
            </a:r>
          </a:p>
          <a:p>
            <a:r>
              <a:rPr lang="ru-RU" baseline="0" dirty="0" smtClean="0"/>
              <a:t>Изучим как </a:t>
            </a:r>
            <a:r>
              <a:rPr lang="en-US" baseline="0" dirty="0" smtClean="0"/>
              <a:t>VMware vSphere </a:t>
            </a:r>
            <a:r>
              <a:rPr lang="ru-RU" baseline="0" dirty="0" smtClean="0"/>
              <a:t>взаимодействует с процессором, памятью, сетью и дисками</a:t>
            </a:r>
            <a:r>
              <a:rPr lang="en-US" baseline="0" dirty="0" smtClean="0"/>
              <a:t>;</a:t>
            </a:r>
          </a:p>
          <a:p>
            <a:r>
              <a:rPr lang="ru-RU" baseline="0" dirty="0" smtClean="0"/>
              <a:t>Определим из каких файлов состоят ВМ</a:t>
            </a:r>
            <a:r>
              <a:rPr lang="en-US" baseline="0" dirty="0" smtClean="0"/>
              <a:t>;</a:t>
            </a:r>
          </a:p>
          <a:p>
            <a:r>
              <a:rPr lang="ru-RU" baseline="0" dirty="0" smtClean="0"/>
              <a:t>И в заключении опишем </a:t>
            </a:r>
            <a:r>
              <a:rPr lang="en-US" baseline="0" dirty="0" smtClean="0"/>
              <a:t>ESXi </a:t>
            </a:r>
            <a:r>
              <a:rPr lang="ru-RU" baseline="0" dirty="0" smtClean="0"/>
              <a:t>архитектуру</a:t>
            </a:r>
          </a:p>
          <a:p>
            <a:endParaRPr lang="ru-RU" baseline="0" dirty="0" smtClean="0"/>
          </a:p>
          <a:p>
            <a:endParaRPr lang="ru-RU" baseline="0" dirty="0" smtClean="0"/>
          </a:p>
          <a:p>
            <a:endParaRPr lang="en-US" baseline="0" dirty="0" smtClean="0"/>
          </a:p>
          <a:p>
            <a:endParaRPr lang="ru-RU" baseline="0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6D0B01-00A6-4217-AC5F-2F5DBAA009B3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1739887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#include</a:t>
            </a:r>
            <a:r>
              <a:rPr lang="en-US" dirty="0" smtClean="0"/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string.h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</a:t>
            </a:r>
            <a:r>
              <a:rPr lang="en-US" dirty="0" smtClean="0"/>
              <a:t> </a:t>
            </a:r>
            <a:endParaRPr lang="ru-RU" dirty="0" smtClean="0"/>
          </a:p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dirty="0" smtClean="0"/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main</a:t>
            </a:r>
            <a:r>
              <a:rPr lang="en-US" dirty="0" smtClean="0"/>
              <a:t>(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dirty="0" smtClean="0"/>
              <a:t> </a:t>
            </a:r>
            <a:r>
              <a:rPr lang="en-US" dirty="0" err="1" smtClean="0"/>
              <a:t>argc</a:t>
            </a:r>
            <a:r>
              <a:rPr lang="en-US" dirty="0" smtClean="0"/>
              <a:t>,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char</a:t>
            </a:r>
            <a:r>
              <a:rPr lang="en-US" dirty="0" smtClean="0"/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</a:t>
            </a:r>
            <a:r>
              <a:rPr lang="en-US" dirty="0" err="1" smtClean="0"/>
              <a:t>argv</a:t>
            </a:r>
            <a:r>
              <a:rPr lang="en-US" dirty="0" smtClean="0"/>
              <a:t>[]) { </a:t>
            </a:r>
            <a:endParaRPr lang="ru-RU" dirty="0" smtClean="0"/>
          </a:p>
          <a:p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char</a:t>
            </a:r>
            <a:r>
              <a:rPr lang="en-US" dirty="0" smtClean="0"/>
              <a:t> </a:t>
            </a:r>
            <a:r>
              <a:rPr lang="en-US" dirty="0" err="1" smtClean="0"/>
              <a:t>buf</a:t>
            </a:r>
            <a:r>
              <a:rPr lang="en-US" dirty="0" smtClean="0"/>
              <a:t>[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100</a:t>
            </a:r>
            <a:r>
              <a:rPr lang="en-US" dirty="0" smtClean="0"/>
              <a:t>]; </a:t>
            </a:r>
            <a:endParaRPr lang="ru-RU" dirty="0" smtClean="0"/>
          </a:p>
          <a:p>
            <a:r>
              <a:rPr lang="ru-RU" dirty="0" smtClean="0"/>
              <a:t>    </a:t>
            </a:r>
            <a:r>
              <a:rPr lang="en-US" dirty="0" err="1" smtClean="0"/>
              <a:t>strcpy</a:t>
            </a:r>
            <a:r>
              <a:rPr lang="en-US" dirty="0" smtClean="0"/>
              <a:t>(</a:t>
            </a:r>
            <a:r>
              <a:rPr lang="en-US" dirty="0" err="1" smtClean="0"/>
              <a:t>buf</a:t>
            </a:r>
            <a:r>
              <a:rPr lang="en-US" dirty="0" smtClean="0"/>
              <a:t>, </a:t>
            </a:r>
            <a:r>
              <a:rPr lang="en-US" dirty="0" err="1" smtClean="0"/>
              <a:t>argv</a:t>
            </a:r>
            <a:r>
              <a:rPr lang="en-US" dirty="0" smtClean="0"/>
              <a:t>[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en-US" dirty="0" smtClean="0"/>
              <a:t>]); </a:t>
            </a:r>
            <a:endParaRPr lang="ru-RU" dirty="0" smtClean="0"/>
          </a:p>
          <a:p>
            <a:r>
              <a:rPr lang="ru-RU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return</a:t>
            </a:r>
            <a:r>
              <a:rPr lang="en-US" dirty="0" smtClean="0"/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en-US" dirty="0" smtClean="0"/>
              <a:t>; </a:t>
            </a:r>
            <a:endParaRPr lang="ru-RU" dirty="0" smtClean="0"/>
          </a:p>
          <a:p>
            <a:r>
              <a:rPr lang="en-US" dirty="0" smtClean="0"/>
              <a:t>}</a:t>
            </a:r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6D0B01-00A6-4217-AC5F-2F5DBAA009B3}" type="slidenum">
              <a:rPr lang="ru-RU" smtClean="0"/>
              <a:t>20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1569816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#include</a:t>
            </a:r>
            <a:r>
              <a:rPr lang="en-US" dirty="0" smtClean="0"/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string.h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</a:t>
            </a:r>
            <a:r>
              <a:rPr lang="en-US" dirty="0" smtClean="0"/>
              <a:t> </a:t>
            </a:r>
            <a:endParaRPr lang="ru-RU" dirty="0" smtClean="0"/>
          </a:p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dirty="0" smtClean="0"/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main</a:t>
            </a:r>
            <a:r>
              <a:rPr lang="en-US" dirty="0" smtClean="0"/>
              <a:t>(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dirty="0" smtClean="0"/>
              <a:t> </a:t>
            </a:r>
            <a:r>
              <a:rPr lang="en-US" dirty="0" err="1" smtClean="0"/>
              <a:t>argc</a:t>
            </a:r>
            <a:r>
              <a:rPr lang="en-US" dirty="0" smtClean="0"/>
              <a:t>,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char</a:t>
            </a:r>
            <a:r>
              <a:rPr lang="en-US" dirty="0" smtClean="0"/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</a:t>
            </a:r>
            <a:r>
              <a:rPr lang="en-US" dirty="0" err="1" smtClean="0"/>
              <a:t>argv</a:t>
            </a:r>
            <a:r>
              <a:rPr lang="en-US" dirty="0" smtClean="0"/>
              <a:t>[]) { </a:t>
            </a:r>
            <a:endParaRPr lang="ru-RU" dirty="0" smtClean="0"/>
          </a:p>
          <a:p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char</a:t>
            </a:r>
            <a:r>
              <a:rPr lang="en-US" dirty="0" smtClean="0"/>
              <a:t> </a:t>
            </a:r>
            <a:r>
              <a:rPr lang="en-US" dirty="0" err="1" smtClean="0"/>
              <a:t>buf</a:t>
            </a:r>
            <a:r>
              <a:rPr lang="en-US" dirty="0" smtClean="0"/>
              <a:t>[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100</a:t>
            </a:r>
            <a:r>
              <a:rPr lang="en-US" dirty="0" smtClean="0"/>
              <a:t>]; </a:t>
            </a:r>
            <a:endParaRPr lang="ru-RU" dirty="0" smtClean="0"/>
          </a:p>
          <a:p>
            <a:r>
              <a:rPr lang="ru-RU" dirty="0" smtClean="0"/>
              <a:t>    </a:t>
            </a:r>
            <a:r>
              <a:rPr lang="en-US" dirty="0" err="1" smtClean="0"/>
              <a:t>strcpy</a:t>
            </a:r>
            <a:r>
              <a:rPr lang="en-US" dirty="0" smtClean="0"/>
              <a:t>(</a:t>
            </a:r>
            <a:r>
              <a:rPr lang="en-US" dirty="0" err="1" smtClean="0"/>
              <a:t>buf</a:t>
            </a:r>
            <a:r>
              <a:rPr lang="en-US" dirty="0" smtClean="0"/>
              <a:t>, </a:t>
            </a:r>
            <a:r>
              <a:rPr lang="en-US" dirty="0" err="1" smtClean="0"/>
              <a:t>argv</a:t>
            </a:r>
            <a:r>
              <a:rPr lang="en-US" dirty="0" smtClean="0"/>
              <a:t>[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en-US" dirty="0" smtClean="0"/>
              <a:t>]); </a:t>
            </a:r>
            <a:endParaRPr lang="ru-RU" dirty="0" smtClean="0"/>
          </a:p>
          <a:p>
            <a:r>
              <a:rPr lang="ru-RU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return</a:t>
            </a:r>
            <a:r>
              <a:rPr lang="en-US" dirty="0" smtClean="0"/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en-US" dirty="0" smtClean="0"/>
              <a:t>; </a:t>
            </a:r>
            <a:endParaRPr lang="ru-RU" dirty="0" smtClean="0"/>
          </a:p>
          <a:p>
            <a:r>
              <a:rPr lang="en-US" dirty="0" smtClean="0"/>
              <a:t>}</a:t>
            </a:r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6D0B01-00A6-4217-AC5F-2F5DBAA009B3}" type="slidenum">
              <a:rPr lang="ru-RU" smtClean="0"/>
              <a:t>21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1569816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6D0B01-00A6-4217-AC5F-2F5DBAA009B3}" type="slidenum">
              <a:rPr lang="ru-RU" smtClean="0"/>
              <a:t>22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1569816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6D0B01-00A6-4217-AC5F-2F5DBAA009B3}" type="slidenum">
              <a:rPr lang="ru-RU" smtClean="0"/>
              <a:t>23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1569816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6D0B01-00A6-4217-AC5F-2F5DBAA009B3}" type="slidenum">
              <a:rPr lang="ru-RU" smtClean="0"/>
              <a:t>24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156981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6D0B01-00A6-4217-AC5F-2F5DBAA009B3}" type="slidenum">
              <a:rPr lang="ru-RU" smtClean="0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156981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6D0B01-00A6-4217-AC5F-2F5DBAA009B3}" type="slidenum">
              <a:rPr lang="ru-RU" smtClean="0"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156981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6D0B01-00A6-4217-AC5F-2F5DBAA009B3}" type="slidenum">
              <a:rPr lang="ru-RU" smtClean="0"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156981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6D0B01-00A6-4217-AC5F-2F5DBAA009B3}" type="slidenum">
              <a:rPr lang="ru-RU" smtClean="0"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156981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#include</a:t>
            </a:r>
            <a:r>
              <a:rPr lang="en-US" dirty="0" smtClean="0"/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string.h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</a:t>
            </a:r>
            <a:r>
              <a:rPr lang="en-US" dirty="0" smtClean="0"/>
              <a:t> </a:t>
            </a:r>
            <a:endParaRPr lang="ru-RU" dirty="0" smtClean="0"/>
          </a:p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dirty="0" smtClean="0"/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main</a:t>
            </a:r>
            <a:r>
              <a:rPr lang="en-US" dirty="0" smtClean="0"/>
              <a:t>(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dirty="0" smtClean="0"/>
              <a:t> </a:t>
            </a:r>
            <a:r>
              <a:rPr lang="en-US" dirty="0" err="1" smtClean="0"/>
              <a:t>argc</a:t>
            </a:r>
            <a:r>
              <a:rPr lang="en-US" dirty="0" smtClean="0"/>
              <a:t>,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char</a:t>
            </a:r>
            <a:r>
              <a:rPr lang="en-US" dirty="0" smtClean="0"/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</a:t>
            </a:r>
            <a:r>
              <a:rPr lang="en-US" dirty="0" err="1" smtClean="0"/>
              <a:t>argv</a:t>
            </a:r>
            <a:r>
              <a:rPr lang="en-US" dirty="0" smtClean="0"/>
              <a:t>[]) { </a:t>
            </a:r>
            <a:endParaRPr lang="ru-RU" dirty="0" smtClean="0"/>
          </a:p>
          <a:p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char</a:t>
            </a:r>
            <a:r>
              <a:rPr lang="en-US" dirty="0" smtClean="0"/>
              <a:t> </a:t>
            </a:r>
            <a:r>
              <a:rPr lang="en-US" dirty="0" err="1" smtClean="0"/>
              <a:t>buf</a:t>
            </a:r>
            <a:r>
              <a:rPr lang="en-US" dirty="0" smtClean="0"/>
              <a:t>[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100</a:t>
            </a:r>
            <a:r>
              <a:rPr lang="en-US" dirty="0" smtClean="0"/>
              <a:t>]; </a:t>
            </a:r>
            <a:endParaRPr lang="ru-RU" dirty="0" smtClean="0"/>
          </a:p>
          <a:p>
            <a:r>
              <a:rPr lang="ru-RU" dirty="0" smtClean="0"/>
              <a:t>    </a:t>
            </a:r>
            <a:r>
              <a:rPr lang="en-US" dirty="0" err="1" smtClean="0"/>
              <a:t>strcpy</a:t>
            </a:r>
            <a:r>
              <a:rPr lang="en-US" dirty="0" smtClean="0"/>
              <a:t>(</a:t>
            </a:r>
            <a:r>
              <a:rPr lang="en-US" dirty="0" err="1" smtClean="0"/>
              <a:t>buf</a:t>
            </a:r>
            <a:r>
              <a:rPr lang="en-US" dirty="0" smtClean="0"/>
              <a:t>, </a:t>
            </a:r>
            <a:r>
              <a:rPr lang="en-US" dirty="0" err="1" smtClean="0"/>
              <a:t>argv</a:t>
            </a:r>
            <a:r>
              <a:rPr lang="en-US" dirty="0" smtClean="0"/>
              <a:t>[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en-US" dirty="0" smtClean="0"/>
              <a:t>]); </a:t>
            </a:r>
            <a:endParaRPr lang="ru-RU" dirty="0" smtClean="0"/>
          </a:p>
          <a:p>
            <a:r>
              <a:rPr lang="ru-RU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return</a:t>
            </a:r>
            <a:r>
              <a:rPr lang="en-US" dirty="0" smtClean="0"/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en-US" dirty="0" smtClean="0"/>
              <a:t>; </a:t>
            </a:r>
            <a:endParaRPr lang="ru-RU" dirty="0" smtClean="0"/>
          </a:p>
          <a:p>
            <a:r>
              <a:rPr lang="en-US" dirty="0" smtClean="0"/>
              <a:t>}</a:t>
            </a:r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6D0B01-00A6-4217-AC5F-2F5DBAA009B3}" type="slidenum">
              <a:rPr lang="ru-RU" smtClean="0"/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156981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6D0B01-00A6-4217-AC5F-2F5DBAA009B3}" type="slidenum">
              <a:rPr lang="ru-RU" smtClean="0"/>
              <a:t>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156981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6D0B01-00A6-4217-AC5F-2F5DBAA009B3}" type="slidenum">
              <a:rPr lang="ru-RU" smtClean="0"/>
              <a:t>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156981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B51C3-B08D-4CD9-8E9A-1ECEBD07C6EA}" type="datetime1">
              <a:rPr lang="ru-RU" smtClean="0"/>
              <a:t>03.04.2017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6406A-A3D5-449A-96E1-0CD48C97D8D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40345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15DC5-519C-4AEA-8CBC-2F73390380D2}" type="datetime1">
              <a:rPr lang="ru-RU" smtClean="0"/>
              <a:t>03.04.2017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6406A-A3D5-449A-96E1-0CD48C97D8D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37975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D30DD-3B98-4312-9EE5-3F93DE7A2481}" type="datetime1">
              <a:rPr lang="ru-RU" smtClean="0"/>
              <a:t>03.04.2017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6406A-A3D5-449A-96E1-0CD48C97D8D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75548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C0CD4-C17D-4017-8441-1D0AEB103D16}" type="datetime1">
              <a:rPr lang="ru-RU" smtClean="0"/>
              <a:t>03.04.2017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6406A-A3D5-449A-96E1-0CD48C97D8D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81395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9DBF7-13F0-46DE-9C92-FBB9040538BB}" type="datetime1">
              <a:rPr lang="ru-RU" smtClean="0"/>
              <a:t>03.04.2017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6406A-A3D5-449A-96E1-0CD48C97D8D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30845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4EF7A-82C3-49F6-B659-5BD83C7F8B37}" type="datetime1">
              <a:rPr lang="ru-RU" smtClean="0"/>
              <a:t>03.04.2017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6406A-A3D5-449A-96E1-0CD48C97D8D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03484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20E20-E21E-49A3-BFC0-982A3A4D61F5}" type="datetime1">
              <a:rPr lang="ru-RU" smtClean="0"/>
              <a:t>03.04.2017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6406A-A3D5-449A-96E1-0CD48C97D8D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0064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CDED9-53BF-4F00-A67D-9E4F784808BC}" type="datetime1">
              <a:rPr lang="ru-RU" smtClean="0"/>
              <a:t>03.04.2017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6406A-A3D5-449A-96E1-0CD48C97D8D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18016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97059-2A15-4BFD-9B69-DF897B805841}" type="datetime1">
              <a:rPr lang="ru-RU" smtClean="0"/>
              <a:t>03.04.2017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6406A-A3D5-449A-96E1-0CD48C97D8D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63926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B2BE0-079F-429C-8898-1EECCE9606D6}" type="datetime1">
              <a:rPr lang="ru-RU" smtClean="0"/>
              <a:t>03.04.2017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6406A-A3D5-449A-96E1-0CD48C97D8D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47658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EBEE7-66A7-4E9F-B36F-022C8D9B85C0}" type="datetime1">
              <a:rPr lang="ru-RU" smtClean="0"/>
              <a:t>03.04.2017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6406A-A3D5-449A-96E1-0CD48C97D8D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25518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70C962-0412-4565-8E50-2DBD68F3153A}" type="datetime1">
              <a:rPr lang="ru-RU" smtClean="0"/>
              <a:t>03.04.2017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D6406A-A3D5-449A-96E1-0CD48C97D8D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11149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372200" y="5733256"/>
            <a:ext cx="2520280" cy="936104"/>
          </a:xfrm>
        </p:spPr>
        <p:txBody>
          <a:bodyPr>
            <a:normAutofit/>
          </a:bodyPr>
          <a:lstStyle/>
          <a:p>
            <a:pPr algn="r"/>
            <a:r>
              <a:rPr lang="ru-RU" sz="2000" dirty="0" smtClean="0">
                <a:solidFill>
                  <a:schemeClr val="bg1"/>
                </a:solidFill>
              </a:rPr>
              <a:t>Постоев Дмитрий</a:t>
            </a:r>
          </a:p>
          <a:p>
            <a:pPr algn="r"/>
            <a:r>
              <a:rPr lang="en-US" sz="2000" dirty="0" smtClean="0">
                <a:solidFill>
                  <a:schemeClr val="bg1"/>
                </a:solidFill>
              </a:rPr>
              <a:t>postoev@okbsapr.ru</a:t>
            </a:r>
          </a:p>
        </p:txBody>
      </p:sp>
      <p:sp>
        <p:nvSpPr>
          <p:cNvPr id="6" name="Rectangle 9"/>
          <p:cNvSpPr txBox="1">
            <a:spLocks noChangeArrowheads="1"/>
          </p:cNvSpPr>
          <p:nvPr/>
        </p:nvSpPr>
        <p:spPr bwMode="auto">
          <a:xfrm>
            <a:off x="179512" y="332656"/>
            <a:ext cx="8784976" cy="216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3D79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333333"/>
                </a:solidFill>
                <a:latin typeface="Arial" charset="0"/>
                <a:ea typeface="ＭＳ Ｐゴシック" pitchFamily="34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333333"/>
                </a:solidFill>
                <a:latin typeface="Arial" charset="0"/>
                <a:ea typeface="ＭＳ Ｐゴシック" pitchFamily="34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333333"/>
                </a:solidFill>
                <a:latin typeface="Arial" charset="0"/>
                <a:ea typeface="ＭＳ Ｐゴシック" pitchFamily="34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333333"/>
                </a:solidFill>
                <a:latin typeface="Arial" charset="0"/>
                <a:ea typeface="ＭＳ Ｐゴシック" pitchFamily="34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  <a:ea typeface="ＭＳ Ｐゴシック" pitchFamily="34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  <a:ea typeface="ＭＳ Ｐゴシック" pitchFamily="34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  <a:ea typeface="ＭＳ Ｐゴシック" pitchFamily="34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r"/>
            <a:r>
              <a:rPr lang="ru-RU" sz="3600" dirty="0" smtClean="0"/>
              <a:t>ЖИЗНЕННЫЙ ЦИКЛ СОЗДАНИЯ ПРОГРАММНОГО ОБЕСПЕЧЕНИЯ</a:t>
            </a:r>
            <a:endParaRPr lang="ru-RU" sz="4800" dirty="0" smtClean="0"/>
          </a:p>
        </p:txBody>
      </p:sp>
    </p:spTree>
    <p:extLst>
      <p:ext uri="{BB962C8B-B14F-4D97-AF65-F5344CB8AC3E}">
        <p14:creationId xmlns:p14="http://schemas.microsoft.com/office/powerpoint/2010/main" val="3901353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908720"/>
            <a:ext cx="8712968" cy="468052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ru-RU" b="1" dirty="0" smtClean="0">
                <a:solidFill>
                  <a:schemeClr val="tx2"/>
                </a:solidFill>
              </a:rPr>
              <a:t>Обязанности:</a:t>
            </a:r>
            <a:endParaRPr lang="ru-RU" b="1" dirty="0" smtClean="0">
              <a:solidFill>
                <a:schemeClr val="tx2"/>
              </a:solidFill>
            </a:endParaRPr>
          </a:p>
          <a:p>
            <a:pPr algn="just"/>
            <a:r>
              <a:rPr lang="ru-RU" sz="2400" dirty="0" smtClean="0"/>
              <a:t>Мониторинг процесса разработки с целью выявления проблем</a:t>
            </a:r>
          </a:p>
          <a:p>
            <a:pPr algn="just"/>
            <a:r>
              <a:rPr lang="ru-RU" sz="2400" dirty="0" smtClean="0"/>
              <a:t>Тестирование</a:t>
            </a:r>
          </a:p>
          <a:p>
            <a:pPr algn="just"/>
            <a:r>
              <a:rPr lang="ru-RU" sz="2400" dirty="0" smtClean="0"/>
              <a:t>Отчетность о состоянии проекта, ответы на вопросы и предоставление информации для принятия решений</a:t>
            </a:r>
          </a:p>
          <a:p>
            <a:pPr marL="0" indent="0" algn="just">
              <a:buNone/>
            </a:pPr>
            <a:r>
              <a:rPr lang="ru-RU" sz="2800" b="1" dirty="0" smtClean="0">
                <a:solidFill>
                  <a:schemeClr val="tx2"/>
                </a:solidFill>
              </a:rPr>
              <a:t>Роли:</a:t>
            </a:r>
            <a:endParaRPr lang="ru-RU" sz="2800" b="1" dirty="0">
              <a:solidFill>
                <a:schemeClr val="tx2"/>
              </a:solidFill>
            </a:endParaRPr>
          </a:p>
          <a:p>
            <a:pPr algn="just"/>
            <a:r>
              <a:rPr lang="en-US" sz="2400" dirty="0" smtClean="0"/>
              <a:t>SQA </a:t>
            </a:r>
            <a:r>
              <a:rPr lang="ru-RU" sz="2400" dirty="0" smtClean="0"/>
              <a:t>Аналитик</a:t>
            </a:r>
          </a:p>
          <a:p>
            <a:pPr algn="just"/>
            <a:r>
              <a:rPr lang="en-US" sz="2400" dirty="0" smtClean="0"/>
              <a:t>SQA </a:t>
            </a:r>
            <a:r>
              <a:rPr lang="ru-RU" sz="2400" dirty="0" smtClean="0"/>
              <a:t>Инженер</a:t>
            </a:r>
          </a:p>
          <a:p>
            <a:pPr algn="just"/>
            <a:r>
              <a:rPr lang="en-US" sz="2400" dirty="0" smtClean="0"/>
              <a:t>QA </a:t>
            </a:r>
            <a:r>
              <a:rPr lang="ru-RU" sz="2400" dirty="0" smtClean="0"/>
              <a:t>Менеджер</a:t>
            </a:r>
            <a:endParaRPr lang="ru-RU" sz="2400" dirty="0"/>
          </a:p>
          <a:p>
            <a:pPr marL="0" indent="0" algn="just">
              <a:buNone/>
            </a:pPr>
            <a:endParaRPr lang="ru-RU" sz="2800" dirty="0" smtClean="0"/>
          </a:p>
          <a:p>
            <a:pPr algn="just"/>
            <a:endParaRPr lang="ru-RU" sz="2800" dirty="0" smtClean="0"/>
          </a:p>
          <a:p>
            <a:pPr algn="just"/>
            <a:endParaRPr lang="ru-RU" sz="2800" dirty="0"/>
          </a:p>
        </p:txBody>
      </p:sp>
      <p:sp>
        <p:nvSpPr>
          <p:cNvPr id="6" name="Rectangle 9"/>
          <p:cNvSpPr txBox="1">
            <a:spLocks noChangeArrowheads="1"/>
          </p:cNvSpPr>
          <p:nvPr/>
        </p:nvSpPr>
        <p:spPr bwMode="auto">
          <a:xfrm>
            <a:off x="251520" y="159296"/>
            <a:ext cx="8446008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3D79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333333"/>
                </a:solidFill>
                <a:latin typeface="Arial" charset="0"/>
                <a:ea typeface="ＭＳ Ｐゴシック" pitchFamily="34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333333"/>
                </a:solidFill>
                <a:latin typeface="Arial" charset="0"/>
                <a:ea typeface="ＭＳ Ｐゴシック" pitchFamily="34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333333"/>
                </a:solidFill>
                <a:latin typeface="Arial" charset="0"/>
                <a:ea typeface="ＭＳ Ｐゴシック" pitchFamily="34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333333"/>
                </a:solidFill>
                <a:latin typeface="Arial" charset="0"/>
                <a:ea typeface="ＭＳ Ｐゴシック" pitchFamily="34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  <a:ea typeface="ＭＳ Ｐゴシック" pitchFamily="34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  <a:ea typeface="ＭＳ Ｐゴシック" pitchFamily="34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  <a:ea typeface="ＭＳ Ｐゴシック" pitchFamily="34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ru-RU" sz="3200" dirty="0" smtClean="0"/>
              <a:t>Отдел управления качеством</a:t>
            </a:r>
            <a:endParaRPr lang="en-US" sz="3200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6406A-A3D5-449A-96E1-0CD48C97D8D4}" type="slidenum">
              <a:rPr lang="ru-RU" sz="1600" smtClean="0">
                <a:solidFill>
                  <a:schemeClr val="bg1"/>
                </a:solidFill>
              </a:rPr>
              <a:t>10</a:t>
            </a:fld>
            <a:endParaRPr lang="ru-RU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0364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9"/>
          <p:cNvSpPr txBox="1">
            <a:spLocks noChangeArrowheads="1"/>
          </p:cNvSpPr>
          <p:nvPr/>
        </p:nvSpPr>
        <p:spPr bwMode="auto">
          <a:xfrm>
            <a:off x="251520" y="159296"/>
            <a:ext cx="8446008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3D79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333333"/>
                </a:solidFill>
                <a:latin typeface="Arial" charset="0"/>
                <a:ea typeface="ＭＳ Ｐゴシック" pitchFamily="34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333333"/>
                </a:solidFill>
                <a:latin typeface="Arial" charset="0"/>
                <a:ea typeface="ＭＳ Ｐゴシック" pitchFamily="34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333333"/>
                </a:solidFill>
                <a:latin typeface="Arial" charset="0"/>
                <a:ea typeface="ＭＳ Ｐゴシック" pitchFamily="34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333333"/>
                </a:solidFill>
                <a:latin typeface="Arial" charset="0"/>
                <a:ea typeface="ＭＳ Ｐゴシック" pitchFamily="34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  <a:ea typeface="ＭＳ Ｐゴシック" pitchFamily="34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  <a:ea typeface="ＭＳ Ｐゴシック" pitchFamily="34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  <a:ea typeface="ＭＳ Ｐゴシック" pitchFamily="34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ru-RU" sz="3200" dirty="0" smtClean="0"/>
              <a:t>Процесс </a:t>
            </a:r>
            <a:r>
              <a:rPr lang="ru-RU" sz="3200" dirty="0" smtClean="0"/>
              <a:t>управления качеством</a:t>
            </a:r>
            <a:endParaRPr lang="en-US" sz="3200" dirty="0"/>
          </a:p>
        </p:txBody>
      </p:sp>
      <p:graphicFrame>
        <p:nvGraphicFramePr>
          <p:cNvPr id="2" name="Схема 1"/>
          <p:cNvGraphicFramePr/>
          <p:nvPr>
            <p:extLst>
              <p:ext uri="{D42A27DB-BD31-4B8C-83A1-F6EECF244321}">
                <p14:modId xmlns:p14="http://schemas.microsoft.com/office/powerpoint/2010/main" val="2070675843"/>
              </p:ext>
            </p:extLst>
          </p:nvPr>
        </p:nvGraphicFramePr>
        <p:xfrm>
          <a:off x="3563889" y="1052736"/>
          <a:ext cx="2952328" cy="4896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61" name="Полилиния 60"/>
          <p:cNvSpPr/>
          <p:nvPr/>
        </p:nvSpPr>
        <p:spPr>
          <a:xfrm>
            <a:off x="5553625" y="2430188"/>
            <a:ext cx="170503" cy="1089421"/>
          </a:xfrm>
          <a:custGeom>
            <a:avLst/>
            <a:gdLst>
              <a:gd name="connsiteX0" fmla="*/ 0 w 742970"/>
              <a:gd name="connsiteY0" fmla="*/ 2895600 h 2895600"/>
              <a:gd name="connsiteX1" fmla="*/ 742950 w 742970"/>
              <a:gd name="connsiteY1" fmla="*/ 1228725 h 2895600"/>
              <a:gd name="connsiteX2" fmla="*/ 19050 w 742970"/>
              <a:gd name="connsiteY2" fmla="*/ 0 h 289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970" h="2895600">
                <a:moveTo>
                  <a:pt x="0" y="2895600"/>
                </a:moveTo>
                <a:cubicBezTo>
                  <a:pt x="369887" y="2303462"/>
                  <a:pt x="739775" y="1711325"/>
                  <a:pt x="742950" y="1228725"/>
                </a:cubicBezTo>
                <a:cubicBezTo>
                  <a:pt x="746125" y="746125"/>
                  <a:pt x="382587" y="373062"/>
                  <a:pt x="19050" y="0"/>
                </a:cubicBezTo>
              </a:path>
            </a:pathLst>
          </a:custGeom>
          <a:noFill/>
          <a:ln w="19050">
            <a:solidFill>
              <a:schemeClr val="tx2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6406A-A3D5-449A-96E1-0CD48C97D8D4}" type="slidenum">
              <a:rPr lang="ru-RU" sz="1600" smtClean="0">
                <a:solidFill>
                  <a:schemeClr val="bg1"/>
                </a:solidFill>
              </a:rPr>
              <a:t>11</a:t>
            </a:fld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7454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908720"/>
            <a:ext cx="8712968" cy="4896544"/>
          </a:xfrm>
        </p:spPr>
        <p:txBody>
          <a:bodyPr>
            <a:noAutofit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ru-RU" sz="2800" dirty="0" smtClean="0"/>
              <a:t>Определение политик и стратегии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ru-RU" sz="2800" dirty="0" smtClean="0"/>
              <a:t>Определение ролей и обязанностей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ru-RU" sz="2800" dirty="0" smtClean="0"/>
              <a:t>Анализ затрат и прибыли, рисков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ru-RU" sz="2800" dirty="0" smtClean="0"/>
              <a:t>Выбор типов, глубины и количества тестов, выявленный в ходе анализа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ru-RU" sz="2800" dirty="0" smtClean="0"/>
              <a:t>Определение потребностей в ресурсах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ru-RU" sz="2800" dirty="0" smtClean="0"/>
              <a:t>Планирование объектов и оборудования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ru-RU" sz="2800" dirty="0" smtClean="0"/>
              <a:t>Планирование мероприятий</a:t>
            </a:r>
          </a:p>
          <a:p>
            <a:pPr algn="just"/>
            <a:endParaRPr lang="ru-RU" sz="2800" dirty="0" smtClean="0"/>
          </a:p>
          <a:p>
            <a:pPr algn="just"/>
            <a:endParaRPr lang="ru-RU" sz="2800" dirty="0"/>
          </a:p>
        </p:txBody>
      </p:sp>
      <p:sp>
        <p:nvSpPr>
          <p:cNvPr id="6" name="Rectangle 9"/>
          <p:cNvSpPr txBox="1">
            <a:spLocks noChangeArrowheads="1"/>
          </p:cNvSpPr>
          <p:nvPr/>
        </p:nvSpPr>
        <p:spPr bwMode="auto">
          <a:xfrm>
            <a:off x="251520" y="159296"/>
            <a:ext cx="8446008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3D79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333333"/>
                </a:solidFill>
                <a:latin typeface="Arial" charset="0"/>
                <a:ea typeface="ＭＳ Ｐゴシック" pitchFamily="34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333333"/>
                </a:solidFill>
                <a:latin typeface="Arial" charset="0"/>
                <a:ea typeface="ＭＳ Ｐゴシック" pitchFamily="34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333333"/>
                </a:solidFill>
                <a:latin typeface="Arial" charset="0"/>
                <a:ea typeface="ＭＳ Ｐゴシック" pitchFamily="34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333333"/>
                </a:solidFill>
                <a:latin typeface="Arial" charset="0"/>
                <a:ea typeface="ＭＳ Ｐゴシック" pitchFamily="34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  <a:ea typeface="ＭＳ Ｐゴシック" pitchFamily="34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  <a:ea typeface="ＭＳ Ｐゴシック" pitchFamily="34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  <a:ea typeface="ＭＳ Ｐゴシック" pitchFamily="34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ru-RU" sz="3200" dirty="0" smtClean="0"/>
              <a:t>Планирование</a:t>
            </a:r>
            <a:endParaRPr lang="en-US" sz="3200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6406A-A3D5-449A-96E1-0CD48C97D8D4}" type="slidenum">
              <a:rPr lang="ru-RU" sz="1600" smtClean="0">
                <a:solidFill>
                  <a:schemeClr val="bg1"/>
                </a:solidFill>
              </a:rPr>
              <a:t>12</a:t>
            </a:fld>
            <a:endParaRPr lang="ru-RU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9231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908720"/>
            <a:ext cx="8712968" cy="4896544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ru-RU" sz="2800" b="1" dirty="0" smtClean="0"/>
              <a:t>Фаза планирования:</a:t>
            </a:r>
          </a:p>
          <a:p>
            <a:pPr algn="just"/>
            <a:r>
              <a:rPr lang="ru-RU" sz="2400" dirty="0" smtClean="0"/>
              <a:t>Обсуждение и принятие </a:t>
            </a:r>
            <a:r>
              <a:rPr lang="ru-RU" sz="2400" i="1" dirty="0" smtClean="0"/>
              <a:t>плана тестирования</a:t>
            </a:r>
          </a:p>
          <a:p>
            <a:pPr marL="0" indent="0" algn="just">
              <a:buNone/>
            </a:pPr>
            <a:r>
              <a:rPr lang="ru-RU" sz="2800" b="1" dirty="0"/>
              <a:t>Фаза </a:t>
            </a:r>
            <a:r>
              <a:rPr lang="ru-RU" sz="2800" b="1" dirty="0" smtClean="0"/>
              <a:t>тестирования:</a:t>
            </a:r>
          </a:p>
          <a:p>
            <a:pPr algn="just"/>
            <a:r>
              <a:rPr lang="en-US" sz="2400" i="1" dirty="0" smtClean="0"/>
              <a:t>Test Cases</a:t>
            </a:r>
            <a:r>
              <a:rPr lang="en-US" sz="2400" dirty="0" smtClean="0"/>
              <a:t>: </a:t>
            </a:r>
            <a:r>
              <a:rPr lang="ru-RU" sz="2400" dirty="0" smtClean="0"/>
              <a:t>тесты, которые будут выполняться</a:t>
            </a:r>
          </a:p>
          <a:p>
            <a:pPr algn="just"/>
            <a:r>
              <a:rPr lang="en-US" sz="2400" i="1" dirty="0" smtClean="0"/>
              <a:t>Test Logs</a:t>
            </a:r>
            <a:r>
              <a:rPr lang="en-US" sz="2400" dirty="0" smtClean="0"/>
              <a:t>: </a:t>
            </a:r>
            <a:r>
              <a:rPr lang="ru-RU" sz="2400" dirty="0" smtClean="0"/>
              <a:t>когда, кем, в каком окружении и каким результатом тесты были выполнены</a:t>
            </a:r>
          </a:p>
          <a:p>
            <a:pPr algn="just"/>
            <a:r>
              <a:rPr lang="ru-RU" sz="2400" dirty="0" smtClean="0"/>
              <a:t>Дефекты</a:t>
            </a:r>
            <a:r>
              <a:rPr lang="en-US" sz="2400" dirty="0" smtClean="0"/>
              <a:t>/</a:t>
            </a:r>
            <a:r>
              <a:rPr lang="ru-RU" sz="2400" dirty="0" smtClean="0"/>
              <a:t>ошибки</a:t>
            </a:r>
            <a:r>
              <a:rPr lang="en-US" sz="2400" dirty="0" smtClean="0"/>
              <a:t>/</a:t>
            </a:r>
            <a:r>
              <a:rPr lang="ru-RU" sz="2400" dirty="0" smtClean="0"/>
              <a:t>улучшения</a:t>
            </a:r>
          </a:p>
          <a:p>
            <a:pPr marL="0" indent="0" algn="just">
              <a:buNone/>
            </a:pPr>
            <a:r>
              <a:rPr lang="ru-RU" sz="2800" b="1" dirty="0"/>
              <a:t>Фаза </a:t>
            </a:r>
            <a:r>
              <a:rPr lang="ru-RU" sz="2800" b="1" dirty="0" smtClean="0"/>
              <a:t>завершения:</a:t>
            </a:r>
          </a:p>
          <a:p>
            <a:pPr algn="just"/>
            <a:r>
              <a:rPr lang="en-US" sz="2400" i="1" dirty="0"/>
              <a:t>Test </a:t>
            </a:r>
            <a:r>
              <a:rPr lang="en-US" sz="2400" i="1" dirty="0" smtClean="0"/>
              <a:t>Summary</a:t>
            </a:r>
            <a:r>
              <a:rPr lang="en-US" sz="2400" dirty="0" smtClean="0"/>
              <a:t>: </a:t>
            </a:r>
            <a:r>
              <a:rPr lang="ru-RU" sz="2400" dirty="0" smtClean="0"/>
              <a:t>анализ логов и заключение о готовности к выпуску</a:t>
            </a:r>
            <a:endParaRPr lang="ru-RU" sz="2400" dirty="0"/>
          </a:p>
          <a:p>
            <a:pPr algn="just"/>
            <a:endParaRPr lang="ru-RU" sz="2400" dirty="0" smtClean="0"/>
          </a:p>
          <a:p>
            <a:pPr algn="just"/>
            <a:endParaRPr lang="ru-RU" sz="2800" i="1" dirty="0"/>
          </a:p>
        </p:txBody>
      </p:sp>
      <p:sp>
        <p:nvSpPr>
          <p:cNvPr id="6" name="Rectangle 9"/>
          <p:cNvSpPr txBox="1">
            <a:spLocks noChangeArrowheads="1"/>
          </p:cNvSpPr>
          <p:nvPr/>
        </p:nvSpPr>
        <p:spPr bwMode="auto">
          <a:xfrm>
            <a:off x="251520" y="159296"/>
            <a:ext cx="8446008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3D79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333333"/>
                </a:solidFill>
                <a:latin typeface="Arial" charset="0"/>
                <a:ea typeface="ＭＳ Ｐゴシック" pitchFamily="34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333333"/>
                </a:solidFill>
                <a:latin typeface="Arial" charset="0"/>
                <a:ea typeface="ＭＳ Ｐゴシック" pitchFamily="34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333333"/>
                </a:solidFill>
                <a:latin typeface="Arial" charset="0"/>
                <a:ea typeface="ＭＳ Ｐゴシック" pitchFamily="34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333333"/>
                </a:solidFill>
                <a:latin typeface="Arial" charset="0"/>
                <a:ea typeface="ＭＳ Ｐゴシック" pitchFamily="34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  <a:ea typeface="ＭＳ Ｐゴシック" pitchFamily="34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  <a:ea typeface="ＭＳ Ｐゴシック" pitchFamily="34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  <a:ea typeface="ＭＳ Ｐゴシック" pitchFamily="34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ru-RU" sz="3200" dirty="0" smtClean="0"/>
              <a:t>Документирование</a:t>
            </a:r>
            <a:endParaRPr lang="en-US" sz="3200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6406A-A3D5-449A-96E1-0CD48C97D8D4}" type="slidenum">
              <a:rPr lang="ru-RU" sz="1600" smtClean="0">
                <a:solidFill>
                  <a:schemeClr val="bg1"/>
                </a:solidFill>
              </a:rPr>
              <a:t>13</a:t>
            </a:fld>
            <a:endParaRPr lang="ru-RU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2223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083817"/>
            <a:ext cx="8280920" cy="4709119"/>
          </a:xfrm>
        </p:spPr>
        <p:txBody>
          <a:bodyPr>
            <a:normAutofit/>
          </a:bodyPr>
          <a:lstStyle/>
          <a:p>
            <a:pPr marL="457200" indent="-457200" algn="just">
              <a:buAutoNum type="arabicPeriod"/>
            </a:pPr>
            <a:endParaRPr lang="en-US" sz="2800" dirty="0" smtClean="0"/>
          </a:p>
          <a:p>
            <a:pPr marL="457200" indent="-457200" algn="just">
              <a:buAutoNum type="arabicPeriod"/>
            </a:pPr>
            <a:endParaRPr lang="ru-RU" sz="2800" dirty="0" smtClean="0"/>
          </a:p>
          <a:p>
            <a:pPr marL="457200" indent="-457200" algn="just">
              <a:buAutoNum type="arabicPeriod"/>
            </a:pPr>
            <a:endParaRPr lang="ru-RU" dirty="0" smtClean="0"/>
          </a:p>
          <a:p>
            <a:pPr marL="457200" indent="-457200" algn="just">
              <a:buAutoNum type="arabicPeriod"/>
            </a:pPr>
            <a:endParaRPr lang="ru-RU" dirty="0" smtClean="0"/>
          </a:p>
          <a:p>
            <a:pPr marL="457200" indent="-457200" algn="just">
              <a:buAutoNum type="arabicPeriod"/>
            </a:pPr>
            <a:endParaRPr lang="ru-RU" dirty="0" smtClean="0"/>
          </a:p>
          <a:p>
            <a:pPr marL="457200" indent="-457200" algn="just">
              <a:buAutoNum type="arabicPeriod"/>
            </a:pPr>
            <a:endParaRPr lang="ru-RU" dirty="0" smtClean="0"/>
          </a:p>
          <a:p>
            <a:pPr marL="457200" indent="-457200" algn="just">
              <a:buAutoNum type="arabicPeriod"/>
            </a:pPr>
            <a:endParaRPr lang="ru-RU" dirty="0" smtClean="0">
              <a:ea typeface="+mj-ea"/>
              <a:cs typeface="+mj-cs"/>
            </a:endParaRPr>
          </a:p>
        </p:txBody>
      </p:sp>
      <p:sp>
        <p:nvSpPr>
          <p:cNvPr id="6" name="Rectangle 9"/>
          <p:cNvSpPr txBox="1">
            <a:spLocks noChangeArrowheads="1"/>
          </p:cNvSpPr>
          <p:nvPr/>
        </p:nvSpPr>
        <p:spPr bwMode="auto">
          <a:xfrm>
            <a:off x="251520" y="146968"/>
            <a:ext cx="8446008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3D79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333333"/>
                </a:solidFill>
                <a:latin typeface="Arial" charset="0"/>
                <a:ea typeface="ＭＳ Ｐゴシック" pitchFamily="34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333333"/>
                </a:solidFill>
                <a:latin typeface="Arial" charset="0"/>
                <a:ea typeface="ＭＳ Ｐゴシック" pitchFamily="34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333333"/>
                </a:solidFill>
                <a:latin typeface="Arial" charset="0"/>
                <a:ea typeface="ＭＳ Ｐゴシック" pitchFamily="34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333333"/>
                </a:solidFill>
                <a:latin typeface="Arial" charset="0"/>
                <a:ea typeface="ＭＳ Ｐゴシック" pitchFamily="34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  <a:ea typeface="ＭＳ Ｐゴシック" pitchFamily="34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  <a:ea typeface="ＭＳ Ｐゴシック" pitchFamily="34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  <a:ea typeface="ＭＳ Ｐゴシック" pitchFamily="34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ru-RU" sz="3200" dirty="0" smtClean="0"/>
              <a:t>Пример </a:t>
            </a:r>
            <a:r>
              <a:rPr lang="en-US" sz="3200" dirty="0" smtClean="0"/>
              <a:t>Test Case</a:t>
            </a:r>
            <a:endParaRPr lang="en-US" sz="3200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6553200" y="6344022"/>
            <a:ext cx="2133600" cy="365125"/>
          </a:xfrm>
        </p:spPr>
        <p:txBody>
          <a:bodyPr/>
          <a:lstStyle/>
          <a:p>
            <a:fld id="{AFD6406A-A3D5-449A-96E1-0CD48C97D8D4}" type="slidenum">
              <a:rPr lang="ru-RU" sz="1600" smtClean="0">
                <a:solidFill>
                  <a:schemeClr val="bg1"/>
                </a:solidFill>
              </a:rPr>
              <a:t>14</a:t>
            </a:fld>
            <a:endParaRPr lang="ru-RU" dirty="0">
              <a:solidFill>
                <a:schemeClr val="bg1"/>
              </a:solidFill>
            </a:endParaRPr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5951727"/>
              </p:ext>
            </p:extLst>
          </p:nvPr>
        </p:nvGraphicFramePr>
        <p:xfrm>
          <a:off x="251520" y="824385"/>
          <a:ext cx="8640960" cy="49288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8232"/>
                <a:gridCol w="6552728"/>
              </a:tblGrid>
              <a:tr h="384938">
                <a:tc>
                  <a:txBody>
                    <a:bodyPr/>
                    <a:lstStyle/>
                    <a:p>
                      <a:r>
                        <a:rPr lang="ru-RU" sz="1800" dirty="0" smtClean="0"/>
                        <a:t>Признак</a:t>
                      </a:r>
                      <a:endParaRPr lang="ru-RU" sz="1800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 smtClean="0"/>
                        <a:t>Значение</a:t>
                      </a:r>
                      <a:endParaRPr lang="ru-RU" sz="1800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</a:tr>
              <a:tr h="611871">
                <a:tc>
                  <a:txBody>
                    <a:bodyPr/>
                    <a:lstStyle/>
                    <a:p>
                      <a:r>
                        <a:rPr lang="ru-RU" sz="1600" b="1" dirty="0" smtClean="0"/>
                        <a:t>Идентификатор набора тестов</a:t>
                      </a:r>
                      <a:endParaRPr lang="ru-RU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TS001</a:t>
                      </a:r>
                      <a:endParaRPr lang="ru-RU" sz="1600" dirty="0"/>
                    </a:p>
                  </a:txBody>
                  <a:tcPr/>
                </a:tc>
              </a:tr>
              <a:tr h="621822">
                <a:tc>
                  <a:txBody>
                    <a:bodyPr/>
                    <a:lstStyle/>
                    <a:p>
                      <a:r>
                        <a:rPr lang="ru-RU" sz="1600" b="1" dirty="0" smtClean="0"/>
                        <a:t>Идентификатор тестового кейса</a:t>
                      </a:r>
                      <a:endParaRPr lang="ru-RU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TC001</a:t>
                      </a:r>
                      <a:endParaRPr lang="ru-RU" sz="1600" dirty="0"/>
                    </a:p>
                  </a:txBody>
                  <a:tcPr/>
                </a:tc>
              </a:tr>
              <a:tr h="621822">
                <a:tc>
                  <a:txBody>
                    <a:bodyPr/>
                    <a:lstStyle/>
                    <a:p>
                      <a:r>
                        <a:rPr lang="ru-RU" sz="1600" b="1" dirty="0" smtClean="0"/>
                        <a:t>Описание</a:t>
                      </a:r>
                      <a:endParaRPr lang="ru-RU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Проверить, что клик по кнопке</a:t>
                      </a:r>
                      <a:r>
                        <a:rPr lang="ru-RU" sz="1600" baseline="0" dirty="0" smtClean="0"/>
                        <a:t> «Сгенерировать» создает монеты в верном количестве</a:t>
                      </a:r>
                      <a:endParaRPr lang="ru-RU" sz="1600" dirty="0"/>
                    </a:p>
                  </a:txBody>
                  <a:tcPr/>
                </a:tc>
              </a:tr>
              <a:tr h="621822">
                <a:tc>
                  <a:txBody>
                    <a:bodyPr/>
                    <a:lstStyle/>
                    <a:p>
                      <a:r>
                        <a:rPr lang="ru-RU" sz="1600" b="1" dirty="0" smtClean="0"/>
                        <a:t>Связанное требование</a:t>
                      </a:r>
                      <a:endParaRPr lang="ru-RU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RS001</a:t>
                      </a:r>
                      <a:endParaRPr lang="ru-RU" sz="1600" dirty="0"/>
                    </a:p>
                  </a:txBody>
                  <a:tcPr/>
                </a:tc>
              </a:tr>
              <a:tr h="621822">
                <a:tc>
                  <a:txBody>
                    <a:bodyPr/>
                    <a:lstStyle/>
                    <a:p>
                      <a:r>
                        <a:rPr lang="ru-RU" sz="1600" b="1" dirty="0" smtClean="0"/>
                        <a:t>Предварительные</a:t>
                      </a:r>
                      <a:r>
                        <a:rPr lang="ru-RU" sz="1600" b="1" baseline="0" dirty="0" smtClean="0"/>
                        <a:t> условия</a:t>
                      </a:r>
                      <a:endParaRPr lang="ru-RU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ru-RU" sz="1600" dirty="0" smtClean="0"/>
                        <a:t>Пользователь</a:t>
                      </a:r>
                      <a:r>
                        <a:rPr lang="ru-RU" sz="1600" baseline="0" dirty="0" smtClean="0"/>
                        <a:t> аутентифицирован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ru-RU" sz="1600" baseline="0" dirty="0" smtClean="0"/>
                        <a:t>Баланс монет доступен</a:t>
                      </a:r>
                      <a:endParaRPr lang="ru-RU" sz="1600" dirty="0"/>
                    </a:p>
                  </a:txBody>
                  <a:tcPr/>
                </a:tc>
              </a:tr>
              <a:tr h="621822">
                <a:tc>
                  <a:txBody>
                    <a:bodyPr/>
                    <a:lstStyle/>
                    <a:p>
                      <a:r>
                        <a:rPr lang="ru-RU" sz="1600" b="1" dirty="0" smtClean="0"/>
                        <a:t>Тестовая</a:t>
                      </a:r>
                      <a:r>
                        <a:rPr lang="ru-RU" sz="1600" b="1" baseline="0" dirty="0" smtClean="0"/>
                        <a:t> процедура</a:t>
                      </a:r>
                      <a:endParaRPr lang="ru-RU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ru-RU" sz="1600" dirty="0" smtClean="0"/>
                        <a:t>Выбрать номинал монеты</a:t>
                      </a:r>
                      <a:r>
                        <a:rPr lang="ru-RU" sz="1600" baseline="0" dirty="0" smtClean="0"/>
                        <a:t> в поле «Номинал»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ru-RU" sz="1600" baseline="0" dirty="0" smtClean="0"/>
                        <a:t>Ввести количество монет в поле «Количество»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ru-RU" sz="1600" baseline="0" dirty="0" smtClean="0"/>
                        <a:t>Нажать на кнопку «Сгенерировать»</a:t>
                      </a:r>
                      <a:endParaRPr lang="ru-RU" sz="1600" dirty="0"/>
                    </a:p>
                  </a:txBody>
                  <a:tcPr/>
                </a:tc>
              </a:tr>
              <a:tr h="621822">
                <a:tc>
                  <a:txBody>
                    <a:bodyPr/>
                    <a:lstStyle/>
                    <a:p>
                      <a:r>
                        <a:rPr lang="ru-RU" sz="1600" b="1" dirty="0" smtClean="0"/>
                        <a:t>Тестовые данные</a:t>
                      </a:r>
                      <a:endParaRPr lang="ru-RU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ru-RU" sz="1600" dirty="0" smtClean="0"/>
                        <a:t>Номиналы: 0.05, 0.1, 0.25, 0.50,</a:t>
                      </a:r>
                      <a:r>
                        <a:rPr lang="ru-RU" sz="1600" baseline="0" dirty="0" smtClean="0"/>
                        <a:t> 1, 2, 5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ru-RU" sz="1600" baseline="0" dirty="0" smtClean="0"/>
                        <a:t>Количество: 0, 1, 5, 10, 20</a:t>
                      </a:r>
                      <a:endParaRPr lang="ru-RU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8083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083817"/>
            <a:ext cx="8280920" cy="4709119"/>
          </a:xfrm>
        </p:spPr>
        <p:txBody>
          <a:bodyPr>
            <a:normAutofit/>
          </a:bodyPr>
          <a:lstStyle/>
          <a:p>
            <a:pPr marL="457200" indent="-457200" algn="just">
              <a:buAutoNum type="arabicPeriod"/>
            </a:pPr>
            <a:endParaRPr lang="en-US" sz="2800" dirty="0" smtClean="0"/>
          </a:p>
          <a:p>
            <a:pPr marL="457200" indent="-457200" algn="just">
              <a:buAutoNum type="arabicPeriod"/>
            </a:pPr>
            <a:endParaRPr lang="ru-RU" sz="2800" dirty="0" smtClean="0"/>
          </a:p>
          <a:p>
            <a:pPr marL="457200" indent="-457200" algn="just">
              <a:buAutoNum type="arabicPeriod"/>
            </a:pPr>
            <a:endParaRPr lang="ru-RU" dirty="0" smtClean="0"/>
          </a:p>
          <a:p>
            <a:pPr marL="457200" indent="-457200" algn="just">
              <a:buAutoNum type="arabicPeriod"/>
            </a:pPr>
            <a:endParaRPr lang="ru-RU" dirty="0" smtClean="0"/>
          </a:p>
          <a:p>
            <a:pPr marL="457200" indent="-457200" algn="just">
              <a:buAutoNum type="arabicPeriod"/>
            </a:pPr>
            <a:endParaRPr lang="ru-RU" dirty="0" smtClean="0"/>
          </a:p>
          <a:p>
            <a:pPr marL="457200" indent="-457200" algn="just">
              <a:buAutoNum type="arabicPeriod"/>
            </a:pPr>
            <a:endParaRPr lang="ru-RU" dirty="0" smtClean="0"/>
          </a:p>
          <a:p>
            <a:pPr marL="457200" indent="-457200" algn="just">
              <a:buAutoNum type="arabicPeriod"/>
            </a:pPr>
            <a:endParaRPr lang="ru-RU" dirty="0" smtClean="0">
              <a:ea typeface="+mj-ea"/>
              <a:cs typeface="+mj-cs"/>
            </a:endParaRPr>
          </a:p>
        </p:txBody>
      </p:sp>
      <p:sp>
        <p:nvSpPr>
          <p:cNvPr id="6" name="Rectangle 9"/>
          <p:cNvSpPr txBox="1">
            <a:spLocks noChangeArrowheads="1"/>
          </p:cNvSpPr>
          <p:nvPr/>
        </p:nvSpPr>
        <p:spPr bwMode="auto">
          <a:xfrm>
            <a:off x="251520" y="146968"/>
            <a:ext cx="8446008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3D79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333333"/>
                </a:solidFill>
                <a:latin typeface="Arial" charset="0"/>
                <a:ea typeface="ＭＳ Ｐゴシック" pitchFamily="34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333333"/>
                </a:solidFill>
                <a:latin typeface="Arial" charset="0"/>
                <a:ea typeface="ＭＳ Ｐゴシック" pitchFamily="34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333333"/>
                </a:solidFill>
                <a:latin typeface="Arial" charset="0"/>
                <a:ea typeface="ＭＳ Ｐゴシック" pitchFamily="34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333333"/>
                </a:solidFill>
                <a:latin typeface="Arial" charset="0"/>
                <a:ea typeface="ＭＳ Ｐゴシック" pitchFamily="34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  <a:ea typeface="ＭＳ Ｐゴシック" pitchFamily="34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  <a:ea typeface="ＭＳ Ｐゴシック" pitchFamily="34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  <a:ea typeface="ＭＳ Ｐゴシック" pitchFamily="34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ru-RU" sz="3200" dirty="0" smtClean="0"/>
              <a:t>Пример </a:t>
            </a:r>
            <a:r>
              <a:rPr lang="en-US" sz="3200" dirty="0" smtClean="0"/>
              <a:t>Test Case </a:t>
            </a:r>
            <a:r>
              <a:rPr lang="ru-RU" sz="3200" dirty="0" smtClean="0"/>
              <a:t>(продолжение)</a:t>
            </a:r>
            <a:endParaRPr lang="en-US" sz="3200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6553200" y="6344022"/>
            <a:ext cx="2133600" cy="365125"/>
          </a:xfrm>
        </p:spPr>
        <p:txBody>
          <a:bodyPr/>
          <a:lstStyle/>
          <a:p>
            <a:fld id="{AFD6406A-A3D5-449A-96E1-0CD48C97D8D4}" type="slidenum">
              <a:rPr lang="ru-RU" sz="1600" smtClean="0">
                <a:solidFill>
                  <a:schemeClr val="bg1"/>
                </a:solidFill>
              </a:rPr>
              <a:t>15</a:t>
            </a:fld>
            <a:endParaRPr lang="ru-RU" dirty="0">
              <a:solidFill>
                <a:schemeClr val="bg1"/>
              </a:solidFill>
            </a:endParaRPr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1678541"/>
              </p:ext>
            </p:extLst>
          </p:nvPr>
        </p:nvGraphicFramePr>
        <p:xfrm>
          <a:off x="251520" y="824385"/>
          <a:ext cx="8640960" cy="53838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8232"/>
                <a:gridCol w="6552728"/>
              </a:tblGrid>
              <a:tr h="384938">
                <a:tc>
                  <a:txBody>
                    <a:bodyPr/>
                    <a:lstStyle/>
                    <a:p>
                      <a:r>
                        <a:rPr lang="ru-RU" sz="1800" dirty="0" smtClean="0"/>
                        <a:t>Признак</a:t>
                      </a:r>
                      <a:endParaRPr lang="ru-RU" sz="1800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 smtClean="0"/>
                        <a:t>Значение</a:t>
                      </a:r>
                      <a:endParaRPr lang="ru-RU" sz="1800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</a:tr>
              <a:tr h="611871">
                <a:tc>
                  <a:txBody>
                    <a:bodyPr/>
                    <a:lstStyle/>
                    <a:p>
                      <a:r>
                        <a:rPr lang="ru-RU" sz="1600" b="1" dirty="0" smtClean="0"/>
                        <a:t>Ожидаемый результат</a:t>
                      </a:r>
                      <a:endParaRPr lang="ru-RU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ru-RU" sz="1600" dirty="0" smtClean="0"/>
                        <a:t>Монеты</a:t>
                      </a:r>
                      <a:r>
                        <a:rPr lang="ru-RU" sz="1600" baseline="0" dirty="0" smtClean="0"/>
                        <a:t> заявленного номинала должны быть произведены, если Количество верно (1, 5, 10)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ru-RU" sz="1600" baseline="0" dirty="0" smtClean="0"/>
                        <a:t>Сообщение «Введите верное количество от 1 до 10» должно выводиться, если количество неверно</a:t>
                      </a:r>
                      <a:endParaRPr lang="ru-RU" sz="1600" dirty="0"/>
                    </a:p>
                  </a:txBody>
                  <a:tcPr/>
                </a:tc>
              </a:tr>
              <a:tr h="621822">
                <a:tc>
                  <a:txBody>
                    <a:bodyPr/>
                    <a:lstStyle/>
                    <a:p>
                      <a:r>
                        <a:rPr lang="ru-RU" sz="1600" b="1" dirty="0" smtClean="0"/>
                        <a:t>Полученный</a:t>
                      </a:r>
                      <a:r>
                        <a:rPr lang="ru-RU" sz="1600" b="1" baseline="0" dirty="0" smtClean="0"/>
                        <a:t> результат</a:t>
                      </a:r>
                      <a:endParaRPr lang="ru-RU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ru-RU" sz="1600" dirty="0" smtClean="0"/>
                        <a:t>Если количество верно, то результат соответствует ожидаемому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ru-RU" sz="1600" dirty="0" smtClean="0"/>
                        <a:t>Если количество</a:t>
                      </a:r>
                      <a:r>
                        <a:rPr lang="ru-RU" sz="1600" baseline="0" dirty="0" smtClean="0"/>
                        <a:t> неверно, ничего не происходит, ожидаемое сообщение не появляется</a:t>
                      </a:r>
                      <a:endParaRPr lang="ru-RU" sz="1600" dirty="0"/>
                    </a:p>
                  </a:txBody>
                  <a:tcPr/>
                </a:tc>
              </a:tr>
              <a:tr h="621822">
                <a:tc>
                  <a:txBody>
                    <a:bodyPr/>
                    <a:lstStyle/>
                    <a:p>
                      <a:r>
                        <a:rPr lang="ru-RU" sz="1600" b="1" dirty="0" smtClean="0"/>
                        <a:t>Статус</a:t>
                      </a:r>
                      <a:endParaRPr lang="ru-RU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Не пройден</a:t>
                      </a:r>
                      <a:endParaRPr lang="ru-RU" sz="1600" dirty="0"/>
                    </a:p>
                  </a:txBody>
                  <a:tcPr/>
                </a:tc>
              </a:tr>
              <a:tr h="621822">
                <a:tc>
                  <a:txBody>
                    <a:bodyPr/>
                    <a:lstStyle/>
                    <a:p>
                      <a:r>
                        <a:rPr lang="ru-RU" sz="1600" b="1" dirty="0" smtClean="0"/>
                        <a:t>Комментарий</a:t>
                      </a:r>
                      <a:endParaRPr lang="ru-RU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Это пример тестового кейса</a:t>
                      </a:r>
                      <a:endParaRPr lang="ru-RU" sz="1600" dirty="0"/>
                    </a:p>
                  </a:txBody>
                  <a:tcPr/>
                </a:tc>
              </a:tr>
              <a:tr h="621822">
                <a:tc>
                  <a:txBody>
                    <a:bodyPr/>
                    <a:lstStyle/>
                    <a:p>
                      <a:r>
                        <a:rPr lang="ru-RU" sz="1600" b="1" dirty="0" smtClean="0"/>
                        <a:t>Кем</a:t>
                      </a:r>
                      <a:r>
                        <a:rPr lang="ru-RU" sz="1600" b="1" baseline="0" dirty="0" smtClean="0"/>
                        <a:t> проводился</a:t>
                      </a:r>
                      <a:endParaRPr lang="ru-RU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Иванов Иван</a:t>
                      </a:r>
                      <a:endParaRPr lang="ru-RU" sz="1600" dirty="0"/>
                    </a:p>
                  </a:txBody>
                  <a:tcPr/>
                </a:tc>
              </a:tr>
              <a:tr h="621822">
                <a:tc>
                  <a:txBody>
                    <a:bodyPr/>
                    <a:lstStyle/>
                    <a:p>
                      <a:r>
                        <a:rPr lang="ru-RU" sz="1600" b="1" dirty="0" smtClean="0"/>
                        <a:t>Когда проводился</a:t>
                      </a:r>
                      <a:endParaRPr lang="ru-RU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01</a:t>
                      </a:r>
                      <a:r>
                        <a:rPr lang="en-US" sz="1600" dirty="0" smtClean="0"/>
                        <a:t>/</a:t>
                      </a:r>
                      <a:r>
                        <a:rPr lang="ru-RU" sz="1600" dirty="0" smtClean="0"/>
                        <a:t>04</a:t>
                      </a:r>
                      <a:r>
                        <a:rPr lang="en-US" sz="1600" dirty="0" smtClean="0"/>
                        <a:t>/2017</a:t>
                      </a:r>
                      <a:endParaRPr lang="ru-RU" sz="1600" dirty="0"/>
                    </a:p>
                  </a:txBody>
                  <a:tcPr/>
                </a:tc>
              </a:tr>
              <a:tr h="621822">
                <a:tc>
                  <a:txBody>
                    <a:bodyPr/>
                    <a:lstStyle/>
                    <a:p>
                      <a:r>
                        <a:rPr lang="ru-RU" sz="1600" b="1" dirty="0" smtClean="0"/>
                        <a:t>Тестовая среда</a:t>
                      </a:r>
                      <a:endParaRPr lang="ru-RU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ОС</a:t>
                      </a:r>
                      <a:r>
                        <a:rPr lang="en-US" sz="1600" dirty="0" smtClean="0"/>
                        <a:t>:</a:t>
                      </a:r>
                      <a:r>
                        <a:rPr lang="ru-RU" sz="1600" baseline="0" dirty="0" smtClean="0"/>
                        <a:t> </a:t>
                      </a:r>
                      <a:r>
                        <a:rPr lang="en-US" sz="1600" baseline="0" dirty="0" smtClean="0"/>
                        <a:t>Windows 7 SP1</a:t>
                      </a:r>
                    </a:p>
                    <a:p>
                      <a:r>
                        <a:rPr lang="ru-RU" sz="1600" baseline="0" dirty="0" smtClean="0"/>
                        <a:t>Браузер: </a:t>
                      </a:r>
                      <a:r>
                        <a:rPr lang="en-US" sz="1600" baseline="0" dirty="0" smtClean="0"/>
                        <a:t>Chrome </a:t>
                      </a:r>
                      <a:r>
                        <a:rPr lang="ru-RU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56.0.2924.87</a:t>
                      </a:r>
                      <a:endParaRPr lang="en-US" sz="1600" baseline="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057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836712"/>
            <a:ext cx="8712968" cy="5184576"/>
          </a:xfrm>
        </p:spPr>
        <p:txBody>
          <a:bodyPr>
            <a:noAutofit/>
          </a:bodyPr>
          <a:lstStyle/>
          <a:p>
            <a:pPr algn="just"/>
            <a:r>
              <a:rPr lang="ru-RU" dirty="0" smtClean="0"/>
              <a:t>Ручное и автоматизированное тестирование</a:t>
            </a:r>
          </a:p>
          <a:p>
            <a:pPr algn="just"/>
            <a:r>
              <a:rPr lang="ru-RU" dirty="0" smtClean="0"/>
              <a:t>Функциональное (</a:t>
            </a:r>
            <a:r>
              <a:rPr lang="en-US" dirty="0" smtClean="0"/>
              <a:t>black-box</a:t>
            </a:r>
            <a:r>
              <a:rPr lang="ru-RU" dirty="0" smtClean="0"/>
              <a:t>)</a:t>
            </a:r>
            <a:endParaRPr lang="en-US" dirty="0" smtClean="0"/>
          </a:p>
          <a:p>
            <a:pPr algn="just"/>
            <a:r>
              <a:rPr lang="ru-RU" dirty="0" smtClean="0"/>
              <a:t>Структурное (</a:t>
            </a:r>
            <a:r>
              <a:rPr lang="en-US" dirty="0" smtClean="0"/>
              <a:t>white/gray-box</a:t>
            </a:r>
            <a:r>
              <a:rPr lang="ru-RU" dirty="0" smtClean="0"/>
              <a:t>)</a:t>
            </a:r>
          </a:p>
          <a:p>
            <a:pPr algn="just"/>
            <a:r>
              <a:rPr lang="en-US" dirty="0" smtClean="0"/>
              <a:t>Ad-hoc (monkey-testing)</a:t>
            </a:r>
          </a:p>
          <a:p>
            <a:pPr algn="just"/>
            <a:r>
              <a:rPr lang="ru-RU" dirty="0" smtClean="0"/>
              <a:t>Симуляция</a:t>
            </a:r>
            <a:r>
              <a:rPr lang="ru-RU" dirty="0"/>
              <a:t>, </a:t>
            </a:r>
            <a:r>
              <a:rPr lang="ru-RU" dirty="0" smtClean="0"/>
              <a:t>моделирование</a:t>
            </a:r>
            <a:endParaRPr lang="en-US" dirty="0" smtClean="0"/>
          </a:p>
          <a:p>
            <a:pPr algn="just"/>
            <a:r>
              <a:rPr lang="ru-RU" dirty="0" smtClean="0"/>
              <a:t>Дымовое</a:t>
            </a:r>
          </a:p>
          <a:p>
            <a:pPr algn="just"/>
            <a:r>
              <a:rPr lang="ru-RU" dirty="0" smtClean="0"/>
              <a:t>Регрессионное</a:t>
            </a:r>
          </a:p>
          <a:p>
            <a:pPr algn="just"/>
            <a:r>
              <a:rPr lang="ru-RU" dirty="0" smtClean="0"/>
              <a:t>Производительности</a:t>
            </a:r>
          </a:p>
          <a:p>
            <a:pPr algn="just"/>
            <a:endParaRPr lang="ru-RU" dirty="0"/>
          </a:p>
        </p:txBody>
      </p:sp>
      <p:sp>
        <p:nvSpPr>
          <p:cNvPr id="6" name="Rectangle 9"/>
          <p:cNvSpPr txBox="1">
            <a:spLocks noChangeArrowheads="1"/>
          </p:cNvSpPr>
          <p:nvPr/>
        </p:nvSpPr>
        <p:spPr bwMode="auto">
          <a:xfrm>
            <a:off x="251520" y="159296"/>
            <a:ext cx="8446008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3D79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333333"/>
                </a:solidFill>
                <a:latin typeface="Arial" charset="0"/>
                <a:ea typeface="ＭＳ Ｐゴシック" pitchFamily="34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333333"/>
                </a:solidFill>
                <a:latin typeface="Arial" charset="0"/>
                <a:ea typeface="ＭＳ Ｐゴシック" pitchFamily="34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333333"/>
                </a:solidFill>
                <a:latin typeface="Arial" charset="0"/>
                <a:ea typeface="ＭＳ Ｐゴシック" pitchFamily="34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333333"/>
                </a:solidFill>
                <a:latin typeface="Arial" charset="0"/>
                <a:ea typeface="ＭＳ Ｐゴシック" pitchFamily="34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  <a:ea typeface="ＭＳ Ｐゴシック" pitchFamily="34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  <a:ea typeface="ＭＳ Ｐゴシック" pitchFamily="34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  <a:ea typeface="ＭＳ Ｐゴシック" pitchFamily="34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ru-RU" sz="3200" dirty="0" smtClean="0"/>
              <a:t>Техники тестирования</a:t>
            </a:r>
            <a:endParaRPr lang="en-US" sz="3200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6406A-A3D5-449A-96E1-0CD48C97D8D4}" type="slidenum">
              <a:rPr lang="ru-RU" sz="1600" smtClean="0">
                <a:solidFill>
                  <a:schemeClr val="bg1"/>
                </a:solidFill>
              </a:rPr>
              <a:t>16</a:t>
            </a:fld>
            <a:endParaRPr lang="ru-RU" sz="1600" dirty="0">
              <a:solidFill>
                <a:schemeClr val="bg1"/>
              </a:solidFill>
            </a:endParaRPr>
          </a:p>
        </p:txBody>
      </p:sp>
      <p:pic>
        <p:nvPicPr>
          <p:cNvPr id="3074" name="Picture 2" descr="Ad hoc Testi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6616" y="3789040"/>
            <a:ext cx="4445864" cy="1699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424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9"/>
          <p:cNvSpPr txBox="1">
            <a:spLocks noChangeArrowheads="1"/>
          </p:cNvSpPr>
          <p:nvPr/>
        </p:nvSpPr>
        <p:spPr bwMode="auto">
          <a:xfrm>
            <a:off x="251520" y="159296"/>
            <a:ext cx="8446008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3D79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333333"/>
                </a:solidFill>
                <a:latin typeface="Arial" charset="0"/>
                <a:ea typeface="ＭＳ Ｐゴシック" pitchFamily="34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333333"/>
                </a:solidFill>
                <a:latin typeface="Arial" charset="0"/>
                <a:ea typeface="ＭＳ Ｐゴシック" pitchFamily="34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333333"/>
                </a:solidFill>
                <a:latin typeface="Arial" charset="0"/>
                <a:ea typeface="ＭＳ Ｐゴシック" pitchFamily="34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333333"/>
                </a:solidFill>
                <a:latin typeface="Arial" charset="0"/>
                <a:ea typeface="ＭＳ Ｐゴシック" pitchFamily="34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  <a:ea typeface="ＭＳ Ｐゴシック" pitchFamily="34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  <a:ea typeface="ＭＳ Ｐゴシック" pitchFamily="34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  <a:ea typeface="ＭＳ Ｐゴシック" pitchFamily="34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ru-RU" sz="3200" dirty="0" smtClean="0"/>
              <a:t>Уровни тестирования</a:t>
            </a:r>
            <a:endParaRPr lang="en-US" sz="3200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6406A-A3D5-449A-96E1-0CD48C97D8D4}" type="slidenum">
              <a:rPr lang="ru-RU" sz="1600" smtClean="0">
                <a:solidFill>
                  <a:schemeClr val="bg1"/>
                </a:solidFill>
              </a:rPr>
              <a:t>17</a:t>
            </a:fld>
            <a:endParaRPr lang="ru-RU" sz="1600" dirty="0">
              <a:solidFill>
                <a:schemeClr val="bg1"/>
              </a:solidFill>
            </a:endParaRPr>
          </a:p>
        </p:txBody>
      </p:sp>
      <p:grpSp>
        <p:nvGrpSpPr>
          <p:cNvPr id="2" name="Группа 1"/>
          <p:cNvGrpSpPr/>
          <p:nvPr/>
        </p:nvGrpSpPr>
        <p:grpSpPr>
          <a:xfrm>
            <a:off x="755576" y="789976"/>
            <a:ext cx="7560840" cy="5375328"/>
            <a:chOff x="755576" y="836712"/>
            <a:chExt cx="7776864" cy="5400600"/>
          </a:xfrm>
        </p:grpSpPr>
        <p:grpSp>
          <p:nvGrpSpPr>
            <p:cNvPr id="7" name="Группа 6"/>
            <p:cNvGrpSpPr/>
            <p:nvPr/>
          </p:nvGrpSpPr>
          <p:grpSpPr>
            <a:xfrm>
              <a:off x="1547663" y="836712"/>
              <a:ext cx="6192689" cy="4104456"/>
              <a:chOff x="1412328" y="2003247"/>
              <a:chExt cx="6307178" cy="3283569"/>
            </a:xfrm>
          </p:grpSpPr>
          <p:sp>
            <p:nvSpPr>
              <p:cNvPr id="10" name="Полилиния 9"/>
              <p:cNvSpPr/>
              <p:nvPr/>
            </p:nvSpPr>
            <p:spPr>
              <a:xfrm>
                <a:off x="3245810" y="2003247"/>
                <a:ext cx="2566874" cy="820891"/>
              </a:xfrm>
              <a:custGeom>
                <a:avLst/>
                <a:gdLst>
                  <a:gd name="connsiteX0" fmla="*/ 0 w 2343628"/>
                  <a:gd name="connsiteY0" fmla="*/ 1022513 h 1022513"/>
                  <a:gd name="connsiteX1" fmla="*/ 585910 w 2343628"/>
                  <a:gd name="connsiteY1" fmla="*/ 0 h 1022513"/>
                  <a:gd name="connsiteX2" fmla="*/ 1757718 w 2343628"/>
                  <a:gd name="connsiteY2" fmla="*/ 0 h 1022513"/>
                  <a:gd name="connsiteX3" fmla="*/ 2343628 w 2343628"/>
                  <a:gd name="connsiteY3" fmla="*/ 1022513 h 1022513"/>
                  <a:gd name="connsiteX4" fmla="*/ 0 w 2343628"/>
                  <a:gd name="connsiteY4" fmla="*/ 1022513 h 10225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43628" h="1022513">
                    <a:moveTo>
                      <a:pt x="0" y="1022513"/>
                    </a:moveTo>
                    <a:lnTo>
                      <a:pt x="585910" y="0"/>
                    </a:lnTo>
                    <a:lnTo>
                      <a:pt x="1757718" y="0"/>
                    </a:lnTo>
                    <a:lnTo>
                      <a:pt x="2343628" y="1022513"/>
                    </a:lnTo>
                    <a:lnTo>
                      <a:pt x="0" y="1022513"/>
                    </a:lnTo>
                    <a:close/>
                  </a:path>
                </a:pathLst>
              </a:custGeom>
              <a:solidFill>
                <a:srgbClr val="92D05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shade val="80000"/>
                  <a:hueOff val="76561"/>
                  <a:satOff val="-1098"/>
                  <a:lumOff val="6404"/>
                  <a:alphaOff val="0"/>
                </a:schemeClr>
              </a:fillRef>
              <a:effectRef idx="0">
                <a:schemeClr val="accent1">
                  <a:shade val="80000"/>
                  <a:hueOff val="76561"/>
                  <a:satOff val="-1098"/>
                  <a:lumOff val="6404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34265" tIns="24130" rIns="434265" bIns="24130" numCol="1" spcCol="1270" anchor="ctr" anchorCtr="0">
                <a:noAutofit/>
              </a:bodyPr>
              <a:lstStyle/>
              <a:p>
                <a:pPr lvl="0" algn="ctr" defTabSz="8445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ru-RU" sz="2000" b="1" kern="1200" dirty="0" smtClean="0">
                    <a:solidFill>
                      <a:schemeClr val="bg1"/>
                    </a:solidFill>
                  </a:rPr>
                  <a:t>ПРИЕМОЧНОЕ</a:t>
                </a:r>
                <a:endParaRPr lang="ru-RU" sz="2000" b="1" kern="1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" name="Полилиния 11"/>
              <p:cNvSpPr/>
              <p:nvPr/>
            </p:nvSpPr>
            <p:spPr>
              <a:xfrm>
                <a:off x="2622427" y="2809738"/>
                <a:ext cx="3813642" cy="820891"/>
              </a:xfrm>
              <a:custGeom>
                <a:avLst/>
                <a:gdLst>
                  <a:gd name="connsiteX0" fmla="*/ 0 w 3515442"/>
                  <a:gd name="connsiteY0" fmla="*/ 1022513 h 1022513"/>
                  <a:gd name="connsiteX1" fmla="*/ 585910 w 3515442"/>
                  <a:gd name="connsiteY1" fmla="*/ 0 h 1022513"/>
                  <a:gd name="connsiteX2" fmla="*/ 2929532 w 3515442"/>
                  <a:gd name="connsiteY2" fmla="*/ 0 h 1022513"/>
                  <a:gd name="connsiteX3" fmla="*/ 3515442 w 3515442"/>
                  <a:gd name="connsiteY3" fmla="*/ 1022513 h 1022513"/>
                  <a:gd name="connsiteX4" fmla="*/ 0 w 3515442"/>
                  <a:gd name="connsiteY4" fmla="*/ 1022513 h 10225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15442" h="1022513">
                    <a:moveTo>
                      <a:pt x="0" y="1022513"/>
                    </a:moveTo>
                    <a:lnTo>
                      <a:pt x="585910" y="0"/>
                    </a:lnTo>
                    <a:lnTo>
                      <a:pt x="2929532" y="0"/>
                    </a:lnTo>
                    <a:lnTo>
                      <a:pt x="3515442" y="1022513"/>
                    </a:lnTo>
                    <a:lnTo>
                      <a:pt x="0" y="1022513"/>
                    </a:lnTo>
                    <a:close/>
                  </a:path>
                </a:pathLst>
              </a:custGeom>
              <a:solidFill>
                <a:srgbClr val="008A3E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shade val="80000"/>
                  <a:hueOff val="153123"/>
                  <a:satOff val="-2196"/>
                  <a:lumOff val="12807"/>
                  <a:alphaOff val="0"/>
                </a:schemeClr>
              </a:fillRef>
              <a:effectRef idx="0">
                <a:schemeClr val="accent1">
                  <a:shade val="80000"/>
                  <a:hueOff val="153123"/>
                  <a:satOff val="-2196"/>
                  <a:lumOff val="12807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639332" tIns="24130" rIns="639333" bIns="24130" numCol="1" spcCol="1270" anchor="ctr" anchorCtr="0">
                <a:noAutofit/>
              </a:bodyPr>
              <a:lstStyle/>
              <a:p>
                <a:pPr lvl="0" algn="ctr" defTabSz="8445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ru-RU" sz="2000" b="1" kern="1200" dirty="0" smtClean="0">
                    <a:solidFill>
                      <a:schemeClr val="bg1"/>
                    </a:solidFill>
                  </a:rPr>
                  <a:t>БЕТА-ТЕСТИРОВАНИЕ</a:t>
                </a:r>
                <a:endParaRPr lang="ru-RU" sz="2000" b="1" kern="1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4" name="Полилиния 13"/>
              <p:cNvSpPr/>
              <p:nvPr/>
            </p:nvSpPr>
            <p:spPr>
              <a:xfrm>
                <a:off x="2035712" y="3601827"/>
                <a:ext cx="5023739" cy="820891"/>
              </a:xfrm>
              <a:custGeom>
                <a:avLst/>
                <a:gdLst>
                  <a:gd name="connsiteX0" fmla="*/ 0 w 4687256"/>
                  <a:gd name="connsiteY0" fmla="*/ 1022513 h 1022513"/>
                  <a:gd name="connsiteX1" fmla="*/ 585910 w 4687256"/>
                  <a:gd name="connsiteY1" fmla="*/ 0 h 1022513"/>
                  <a:gd name="connsiteX2" fmla="*/ 4101346 w 4687256"/>
                  <a:gd name="connsiteY2" fmla="*/ 0 h 1022513"/>
                  <a:gd name="connsiteX3" fmla="*/ 4687256 w 4687256"/>
                  <a:gd name="connsiteY3" fmla="*/ 1022513 h 1022513"/>
                  <a:gd name="connsiteX4" fmla="*/ 0 w 4687256"/>
                  <a:gd name="connsiteY4" fmla="*/ 1022513 h 10225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87256" h="1022513">
                    <a:moveTo>
                      <a:pt x="0" y="1022513"/>
                    </a:moveTo>
                    <a:lnTo>
                      <a:pt x="585910" y="0"/>
                    </a:lnTo>
                    <a:lnTo>
                      <a:pt x="4101346" y="0"/>
                    </a:lnTo>
                    <a:lnTo>
                      <a:pt x="4687256" y="1022513"/>
                    </a:lnTo>
                    <a:lnTo>
                      <a:pt x="0" y="1022513"/>
                    </a:lnTo>
                    <a:close/>
                  </a:path>
                </a:pathLst>
              </a:custGeom>
              <a:solidFill>
                <a:srgbClr val="377089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shade val="80000"/>
                  <a:hueOff val="229684"/>
                  <a:satOff val="-3294"/>
                  <a:lumOff val="19211"/>
                  <a:alphaOff val="0"/>
                </a:schemeClr>
              </a:fillRef>
              <a:effectRef idx="0">
                <a:schemeClr val="accent1">
                  <a:shade val="80000"/>
                  <a:hueOff val="229684"/>
                  <a:satOff val="-3294"/>
                  <a:lumOff val="19211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844399" tIns="24130" rIns="844401" bIns="24130" numCol="1" spcCol="1270" anchor="ctr" anchorCtr="0">
                <a:noAutofit/>
              </a:bodyPr>
              <a:lstStyle/>
              <a:p>
                <a:pPr lvl="0" algn="ctr" defTabSz="8445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ru-RU" sz="2000" b="1" dirty="0" smtClean="0">
                    <a:solidFill>
                      <a:schemeClr val="bg1"/>
                    </a:solidFill>
                  </a:rPr>
                  <a:t>СИСТЕМНОЕ</a:t>
                </a:r>
                <a:endParaRPr lang="ru-RU" sz="2000" b="1" kern="1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6" name="Полилиния 15"/>
              <p:cNvSpPr/>
              <p:nvPr/>
            </p:nvSpPr>
            <p:spPr>
              <a:xfrm>
                <a:off x="1412328" y="4422719"/>
                <a:ext cx="6307178" cy="864097"/>
              </a:xfrm>
              <a:custGeom>
                <a:avLst/>
                <a:gdLst>
                  <a:gd name="connsiteX0" fmla="*/ 0 w 5859070"/>
                  <a:gd name="connsiteY0" fmla="*/ 1022513 h 1022513"/>
                  <a:gd name="connsiteX1" fmla="*/ 585910 w 5859070"/>
                  <a:gd name="connsiteY1" fmla="*/ 0 h 1022513"/>
                  <a:gd name="connsiteX2" fmla="*/ 5273160 w 5859070"/>
                  <a:gd name="connsiteY2" fmla="*/ 0 h 1022513"/>
                  <a:gd name="connsiteX3" fmla="*/ 5859070 w 5859070"/>
                  <a:gd name="connsiteY3" fmla="*/ 1022513 h 1022513"/>
                  <a:gd name="connsiteX4" fmla="*/ 0 w 5859070"/>
                  <a:gd name="connsiteY4" fmla="*/ 1022513 h 10225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859070" h="1022513">
                    <a:moveTo>
                      <a:pt x="0" y="1022513"/>
                    </a:moveTo>
                    <a:lnTo>
                      <a:pt x="585910" y="0"/>
                    </a:lnTo>
                    <a:lnTo>
                      <a:pt x="5273160" y="0"/>
                    </a:lnTo>
                    <a:lnTo>
                      <a:pt x="5859070" y="1022513"/>
                    </a:lnTo>
                    <a:lnTo>
                      <a:pt x="0" y="1022513"/>
                    </a:lnTo>
                    <a:close/>
                  </a:path>
                </a:pathLst>
              </a:custGeom>
              <a:solidFill>
                <a:srgbClr val="18356E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shade val="80000"/>
                  <a:hueOff val="306246"/>
                  <a:satOff val="-4392"/>
                  <a:lumOff val="25615"/>
                  <a:alphaOff val="0"/>
                </a:schemeClr>
              </a:fillRef>
              <a:effectRef idx="0">
                <a:schemeClr val="accent1">
                  <a:shade val="80000"/>
                  <a:hueOff val="306246"/>
                  <a:satOff val="-4392"/>
                  <a:lumOff val="25615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049467" tIns="24130" rIns="1049468" bIns="24130" numCol="1" spcCol="1270" anchor="ctr" anchorCtr="0">
                <a:noAutofit/>
              </a:bodyPr>
              <a:lstStyle/>
              <a:p>
                <a:pPr lvl="0" algn="ctr" defTabSz="8445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ru-RU" sz="2000" b="1" dirty="0">
                    <a:solidFill>
                      <a:schemeClr val="bg1"/>
                    </a:solidFill>
                  </a:rPr>
                  <a:t>ИНТЕГРАЦИОННОЕ</a:t>
                </a:r>
                <a:endParaRPr lang="ru-RU" sz="2000" b="1" kern="12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4" name="Полилиния 23"/>
            <p:cNvSpPr/>
            <p:nvPr/>
          </p:nvSpPr>
          <p:spPr>
            <a:xfrm>
              <a:off x="755576" y="4941168"/>
              <a:ext cx="7776864" cy="1296144"/>
            </a:xfrm>
            <a:custGeom>
              <a:avLst/>
              <a:gdLst>
                <a:gd name="connsiteX0" fmla="*/ 0 w 5859070"/>
                <a:gd name="connsiteY0" fmla="*/ 1022513 h 1022513"/>
                <a:gd name="connsiteX1" fmla="*/ 585910 w 5859070"/>
                <a:gd name="connsiteY1" fmla="*/ 0 h 1022513"/>
                <a:gd name="connsiteX2" fmla="*/ 5273160 w 5859070"/>
                <a:gd name="connsiteY2" fmla="*/ 0 h 1022513"/>
                <a:gd name="connsiteX3" fmla="*/ 5859070 w 5859070"/>
                <a:gd name="connsiteY3" fmla="*/ 1022513 h 1022513"/>
                <a:gd name="connsiteX4" fmla="*/ 0 w 5859070"/>
                <a:gd name="connsiteY4" fmla="*/ 1022513 h 10225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59070" h="1022513">
                  <a:moveTo>
                    <a:pt x="0" y="1022513"/>
                  </a:moveTo>
                  <a:lnTo>
                    <a:pt x="585910" y="0"/>
                  </a:lnTo>
                  <a:lnTo>
                    <a:pt x="5273160" y="0"/>
                  </a:lnTo>
                  <a:lnTo>
                    <a:pt x="5859070" y="1022513"/>
                  </a:lnTo>
                  <a:lnTo>
                    <a:pt x="0" y="1022513"/>
                  </a:lnTo>
                  <a:close/>
                </a:path>
              </a:pathLst>
            </a:custGeom>
            <a:solidFill>
              <a:srgbClr val="4E3498"/>
            </a:solidFill>
            <a:ln>
              <a:solidFill>
                <a:schemeClr val="bg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shade val="80000"/>
                <a:hueOff val="306246"/>
                <a:satOff val="-4392"/>
                <a:lumOff val="25615"/>
                <a:alphaOff val="0"/>
              </a:schemeClr>
            </a:fillRef>
            <a:effectRef idx="0">
              <a:schemeClr val="accent1">
                <a:shade val="80000"/>
                <a:hueOff val="306246"/>
                <a:satOff val="-4392"/>
                <a:lumOff val="25615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49467" tIns="24130" rIns="1049468" bIns="24130" numCol="1" spcCol="1270" anchor="ctr" anchorCtr="0">
              <a:noAutofit/>
            </a:bodyPr>
            <a:lstStyle/>
            <a:p>
              <a:pPr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2000" b="1" kern="1200" dirty="0" smtClean="0">
                  <a:solidFill>
                    <a:schemeClr val="bg1"/>
                  </a:solidFill>
                </a:rPr>
                <a:t>МОДУЛЬНОЕ</a:t>
              </a:r>
              <a:endParaRPr lang="ru-RU" sz="2000" b="1" kern="12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20747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Картинки по запросу code covera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2708920"/>
            <a:ext cx="5724347" cy="3219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908720"/>
            <a:ext cx="8712968" cy="5184576"/>
          </a:xfrm>
        </p:spPr>
        <p:txBody>
          <a:bodyPr>
            <a:noAutofit/>
          </a:bodyPr>
          <a:lstStyle/>
          <a:p>
            <a:pPr algn="just">
              <a:buFontTx/>
              <a:buChar char="-"/>
            </a:pPr>
            <a:r>
              <a:rPr lang="ru-RU" sz="2400" dirty="0" smtClean="0"/>
              <a:t>мера, показывающая насколько код проекта покрыт тестами.</a:t>
            </a:r>
            <a:endParaRPr lang="en-US" sz="2400" dirty="0"/>
          </a:p>
          <a:p>
            <a:pPr marL="0" indent="0" algn="just">
              <a:buNone/>
            </a:pPr>
            <a:endParaRPr lang="ru-RU" sz="2800" b="1" dirty="0" smtClean="0">
              <a:solidFill>
                <a:schemeClr val="tx2"/>
              </a:solidFill>
            </a:endParaRPr>
          </a:p>
          <a:p>
            <a:pPr marL="0" indent="0" algn="just">
              <a:buNone/>
            </a:pPr>
            <a:r>
              <a:rPr lang="ru-RU" sz="2800" b="1" dirty="0" smtClean="0">
                <a:solidFill>
                  <a:schemeClr val="tx2"/>
                </a:solidFill>
              </a:rPr>
              <a:t>Критерии:</a:t>
            </a:r>
            <a:endParaRPr lang="ru-RU" sz="2800" b="1" dirty="0" smtClean="0">
              <a:solidFill>
                <a:schemeClr val="tx2"/>
              </a:solidFill>
            </a:endParaRPr>
          </a:p>
          <a:p>
            <a:pPr algn="just"/>
            <a:r>
              <a:rPr lang="ru-RU" sz="2400" dirty="0"/>
              <a:t>Покрытие значений </a:t>
            </a:r>
            <a:r>
              <a:rPr lang="ru-RU" sz="2400" dirty="0" smtClean="0"/>
              <a:t>операторов</a:t>
            </a:r>
            <a:endParaRPr lang="en-US" sz="2400" dirty="0" smtClean="0"/>
          </a:p>
          <a:p>
            <a:pPr algn="just"/>
            <a:r>
              <a:rPr lang="ru-RU" sz="2400" dirty="0" smtClean="0"/>
              <a:t>Покрытие операторов</a:t>
            </a:r>
          </a:p>
          <a:p>
            <a:pPr algn="just"/>
            <a:r>
              <a:rPr lang="ru-RU" sz="2400" dirty="0" smtClean="0"/>
              <a:t>Покрытие условий</a:t>
            </a:r>
          </a:p>
          <a:p>
            <a:pPr algn="just"/>
            <a:r>
              <a:rPr lang="ru-RU" sz="2400" dirty="0" smtClean="0"/>
              <a:t>Покрытие путей</a:t>
            </a:r>
          </a:p>
          <a:p>
            <a:pPr algn="just"/>
            <a:r>
              <a:rPr lang="ru-RU" sz="2400" dirty="0" smtClean="0"/>
              <a:t>Покрытие функций</a:t>
            </a:r>
          </a:p>
          <a:p>
            <a:pPr algn="just"/>
            <a:endParaRPr lang="ru-RU" sz="2000" dirty="0" smtClean="0"/>
          </a:p>
          <a:p>
            <a:pPr marL="0" indent="0" algn="just">
              <a:buNone/>
            </a:pPr>
            <a:endParaRPr lang="ru-RU" sz="2400" b="1" dirty="0"/>
          </a:p>
        </p:txBody>
      </p:sp>
      <p:sp>
        <p:nvSpPr>
          <p:cNvPr id="6" name="Rectangle 9"/>
          <p:cNvSpPr txBox="1">
            <a:spLocks noChangeArrowheads="1"/>
          </p:cNvSpPr>
          <p:nvPr/>
        </p:nvSpPr>
        <p:spPr bwMode="auto">
          <a:xfrm>
            <a:off x="251520" y="159296"/>
            <a:ext cx="8446008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3D79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333333"/>
                </a:solidFill>
                <a:latin typeface="Arial" charset="0"/>
                <a:ea typeface="ＭＳ Ｐゴシック" pitchFamily="34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333333"/>
                </a:solidFill>
                <a:latin typeface="Arial" charset="0"/>
                <a:ea typeface="ＭＳ Ｐゴシック" pitchFamily="34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333333"/>
                </a:solidFill>
                <a:latin typeface="Arial" charset="0"/>
                <a:ea typeface="ＭＳ Ｐゴシック" pitchFamily="34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333333"/>
                </a:solidFill>
                <a:latin typeface="Arial" charset="0"/>
                <a:ea typeface="ＭＳ Ｐゴシック" pitchFamily="34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  <a:ea typeface="ＭＳ Ｐゴシック" pitchFamily="34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  <a:ea typeface="ＭＳ Ｐゴシック" pitchFamily="34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  <a:ea typeface="ＭＳ Ｐゴシック" pitchFamily="34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ru-RU" sz="3200" dirty="0" smtClean="0"/>
              <a:t>Тестовое покрытие (покрытие кода)</a:t>
            </a:r>
            <a:endParaRPr lang="en-US" sz="3200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6406A-A3D5-449A-96E1-0CD48C97D8D4}" type="slidenum">
              <a:rPr lang="ru-RU" sz="1600" smtClean="0">
                <a:solidFill>
                  <a:schemeClr val="bg1"/>
                </a:solidFill>
              </a:rPr>
              <a:t>18</a:t>
            </a:fld>
            <a:endParaRPr lang="ru-RU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2554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908720"/>
            <a:ext cx="8712968" cy="518457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ru-RU" sz="2400" dirty="0" smtClean="0"/>
          </a:p>
          <a:p>
            <a:pPr marL="457200" indent="-457200" algn="just">
              <a:buFont typeface="+mj-lt"/>
              <a:buAutoNum type="arabicPeriod"/>
            </a:pPr>
            <a:endParaRPr lang="ru-RU" sz="2800" dirty="0" smtClean="0"/>
          </a:p>
          <a:p>
            <a:pPr marL="457200" indent="-457200" algn="just">
              <a:buFont typeface="+mj-lt"/>
              <a:buAutoNum type="arabicPeriod"/>
            </a:pPr>
            <a:endParaRPr lang="ru-RU" sz="2400" dirty="0" smtClean="0"/>
          </a:p>
          <a:p>
            <a:pPr marL="0" indent="0" algn="just">
              <a:buNone/>
            </a:pPr>
            <a:endParaRPr lang="en-US" sz="2000" dirty="0" smtClean="0"/>
          </a:p>
          <a:p>
            <a:pPr algn="just"/>
            <a:endParaRPr lang="ru-RU" sz="2000" dirty="0" smtClean="0"/>
          </a:p>
          <a:p>
            <a:pPr marL="0" indent="0" algn="just">
              <a:buNone/>
            </a:pPr>
            <a:endParaRPr lang="ru-RU" sz="2400" b="1" dirty="0"/>
          </a:p>
        </p:txBody>
      </p:sp>
      <p:sp>
        <p:nvSpPr>
          <p:cNvPr id="6" name="Rectangle 9"/>
          <p:cNvSpPr txBox="1">
            <a:spLocks noChangeArrowheads="1"/>
          </p:cNvSpPr>
          <p:nvPr/>
        </p:nvSpPr>
        <p:spPr bwMode="auto">
          <a:xfrm>
            <a:off x="251520" y="159296"/>
            <a:ext cx="8446008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3D79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333333"/>
                </a:solidFill>
                <a:latin typeface="Arial" charset="0"/>
                <a:ea typeface="ＭＳ Ｐゴシック" pitchFamily="34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333333"/>
                </a:solidFill>
                <a:latin typeface="Arial" charset="0"/>
                <a:ea typeface="ＭＳ Ｐゴシック" pitchFamily="34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333333"/>
                </a:solidFill>
                <a:latin typeface="Arial" charset="0"/>
                <a:ea typeface="ＭＳ Ｐゴシック" pitchFamily="34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333333"/>
                </a:solidFill>
                <a:latin typeface="Arial" charset="0"/>
                <a:ea typeface="ＭＳ Ｐゴシック" pitchFamily="34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  <a:ea typeface="ＭＳ Ｐゴシック" pitchFamily="34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  <a:ea typeface="ＭＳ Ｐゴシック" pitchFamily="34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  <a:ea typeface="ＭＳ Ｐゴシック" pitchFamily="34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ru-RU" sz="3200" dirty="0" smtClean="0"/>
              <a:t>Жизненный цикл бага</a:t>
            </a:r>
            <a:endParaRPr lang="en-US" sz="3200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6406A-A3D5-449A-96E1-0CD48C97D8D4}" type="slidenum">
              <a:rPr lang="ru-RU" sz="1600" smtClean="0">
                <a:solidFill>
                  <a:schemeClr val="bg1"/>
                </a:solidFill>
              </a:rPr>
              <a:t>19</a:t>
            </a:fld>
            <a:endParaRPr lang="ru-RU" sz="1600" dirty="0">
              <a:solidFill>
                <a:schemeClr val="bg1"/>
              </a:solidFill>
            </a:endParaRPr>
          </a:p>
        </p:txBody>
      </p:sp>
      <p:pic>
        <p:nvPicPr>
          <p:cNvPr id="6146" name="Picture 2" descr="Жизненный цикл бага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727"/>
          <a:stretch/>
        </p:blipFill>
        <p:spPr bwMode="auto">
          <a:xfrm>
            <a:off x="2178855" y="836712"/>
            <a:ext cx="4985433" cy="5361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8023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423317"/>
            <a:ext cx="8363272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ru-RU" sz="4400" b="1" dirty="0" smtClean="0">
              <a:solidFill>
                <a:srgbClr val="003D79"/>
              </a:solidFill>
              <a:latin typeface="+mj-lt"/>
              <a:ea typeface="+mj-ea"/>
              <a:cs typeface="+mj-cs"/>
            </a:endParaRPr>
          </a:p>
          <a:p>
            <a:pPr marL="0" indent="0" algn="ctr">
              <a:buNone/>
            </a:pPr>
            <a:r>
              <a:rPr lang="ru-RU" sz="4400" b="1" dirty="0">
                <a:solidFill>
                  <a:srgbClr val="003D79"/>
                </a:solidFill>
              </a:rPr>
              <a:t>Часть </a:t>
            </a:r>
            <a:r>
              <a:rPr lang="ru-RU" sz="4400" b="1" dirty="0" smtClean="0">
                <a:solidFill>
                  <a:srgbClr val="003D79"/>
                </a:solidFill>
              </a:rPr>
              <a:t>7: </a:t>
            </a:r>
            <a:endParaRPr lang="ru-RU" sz="4400" b="1" dirty="0">
              <a:solidFill>
                <a:srgbClr val="003D79"/>
              </a:solidFill>
            </a:endParaRPr>
          </a:p>
          <a:p>
            <a:pPr marL="0" indent="0" algn="ctr">
              <a:buNone/>
            </a:pPr>
            <a:r>
              <a:rPr lang="ru-RU" sz="4400" b="1" dirty="0" smtClean="0">
                <a:solidFill>
                  <a:srgbClr val="003D79"/>
                </a:solidFill>
              </a:rPr>
              <a:t>Управление качеством (тестирование)</a:t>
            </a:r>
            <a:endParaRPr lang="ru-RU" sz="4400" b="1" dirty="0">
              <a:solidFill>
                <a:srgbClr val="003D79"/>
              </a:solidFill>
            </a:endParaRPr>
          </a:p>
        </p:txBody>
      </p:sp>
      <p:sp>
        <p:nvSpPr>
          <p:cNvPr id="6" name="Rectangle 9"/>
          <p:cNvSpPr txBox="1">
            <a:spLocks noChangeArrowheads="1"/>
          </p:cNvSpPr>
          <p:nvPr/>
        </p:nvSpPr>
        <p:spPr bwMode="auto">
          <a:xfrm>
            <a:off x="251520" y="188640"/>
            <a:ext cx="8446008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3D79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333333"/>
                </a:solidFill>
                <a:latin typeface="Arial" charset="0"/>
                <a:ea typeface="ＭＳ Ｐゴシック" pitchFamily="34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333333"/>
                </a:solidFill>
                <a:latin typeface="Arial" charset="0"/>
                <a:ea typeface="ＭＳ Ｐゴシック" pitchFamily="34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333333"/>
                </a:solidFill>
                <a:latin typeface="Arial" charset="0"/>
                <a:ea typeface="ＭＳ Ｐゴシック" pitchFamily="34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333333"/>
                </a:solidFill>
                <a:latin typeface="Arial" charset="0"/>
                <a:ea typeface="ＭＳ Ｐゴシック" pitchFamily="34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  <a:ea typeface="ＭＳ Ｐゴシック" pitchFamily="34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  <a:ea typeface="ＭＳ Ｐゴシック" pitchFamily="34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  <a:ea typeface="ＭＳ Ｐゴシック" pitchFamily="34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endParaRPr lang="en-US" sz="3200" b="0" dirty="0" smtClean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6406A-A3D5-449A-96E1-0CD48C97D8D4}" type="slidenum">
              <a:rPr lang="ru-RU" sz="1600" smtClean="0">
                <a:solidFill>
                  <a:schemeClr val="bg1"/>
                </a:solidFill>
              </a:rPr>
              <a:t>2</a:t>
            </a:fld>
            <a:endParaRPr lang="ru-RU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8914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908720"/>
            <a:ext cx="8712968" cy="1224136"/>
          </a:xfrm>
        </p:spPr>
        <p:txBody>
          <a:bodyPr>
            <a:noAutofit/>
          </a:bodyPr>
          <a:lstStyle/>
          <a:p>
            <a:pPr algn="just">
              <a:buFontTx/>
              <a:buChar char="-"/>
            </a:pPr>
            <a:r>
              <a:rPr lang="ru-RU" sz="2400" dirty="0" smtClean="0"/>
              <a:t>документ</a:t>
            </a:r>
            <a:r>
              <a:rPr lang="ru-RU" sz="2400" dirty="0"/>
              <a:t>, описывающий ситуацию или последовательность действий приведшую к некорректной работе объекта тестирования, с указанием причин и ожидаемого результата.</a:t>
            </a:r>
            <a:endParaRPr lang="ru-RU" sz="2800" b="1" dirty="0" smtClean="0">
              <a:solidFill>
                <a:schemeClr val="tx2"/>
              </a:solidFill>
            </a:endParaRPr>
          </a:p>
          <a:p>
            <a:pPr algn="just"/>
            <a:endParaRPr lang="ru-RU" sz="2000" dirty="0" smtClean="0"/>
          </a:p>
          <a:p>
            <a:pPr marL="0" indent="0" algn="just">
              <a:buNone/>
            </a:pPr>
            <a:endParaRPr lang="ru-RU" sz="2400" b="1" dirty="0"/>
          </a:p>
        </p:txBody>
      </p:sp>
      <p:sp>
        <p:nvSpPr>
          <p:cNvPr id="6" name="Rectangle 9"/>
          <p:cNvSpPr txBox="1">
            <a:spLocks noChangeArrowheads="1"/>
          </p:cNvSpPr>
          <p:nvPr/>
        </p:nvSpPr>
        <p:spPr bwMode="auto">
          <a:xfrm>
            <a:off x="251520" y="159296"/>
            <a:ext cx="8446008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3D79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333333"/>
                </a:solidFill>
                <a:latin typeface="Arial" charset="0"/>
                <a:ea typeface="ＭＳ Ｐゴシック" pitchFamily="34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333333"/>
                </a:solidFill>
                <a:latin typeface="Arial" charset="0"/>
                <a:ea typeface="ＭＳ Ｐゴシック" pitchFamily="34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333333"/>
                </a:solidFill>
                <a:latin typeface="Arial" charset="0"/>
                <a:ea typeface="ＭＳ Ｐゴシック" pitchFamily="34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333333"/>
                </a:solidFill>
                <a:latin typeface="Arial" charset="0"/>
                <a:ea typeface="ＭＳ Ｐゴシック" pitchFamily="34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  <a:ea typeface="ＭＳ Ｐゴシック" pitchFamily="34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  <a:ea typeface="ＭＳ Ｐゴシック" pitchFamily="34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  <a:ea typeface="ＭＳ Ｐゴシック" pitchFamily="34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sz="3200" dirty="0" smtClean="0"/>
              <a:t>Bug Report</a:t>
            </a:r>
            <a:endParaRPr lang="en-US" sz="3200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6406A-A3D5-449A-96E1-0CD48C97D8D4}" type="slidenum">
              <a:rPr lang="ru-RU" sz="1600" smtClean="0">
                <a:solidFill>
                  <a:schemeClr val="bg1"/>
                </a:solidFill>
              </a:rPr>
              <a:t>20</a:t>
            </a:fld>
            <a:endParaRPr lang="ru-RU" sz="1600" dirty="0">
              <a:solidFill>
                <a:schemeClr val="bg1"/>
              </a:solidFill>
            </a:endParaRPr>
          </a:p>
        </p:txBody>
      </p:sp>
      <p:graphicFrame>
        <p:nvGraphicFramePr>
          <p:cNvPr id="10" name="Таблица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9412146"/>
              </p:ext>
            </p:extLst>
          </p:nvPr>
        </p:nvGraphicFramePr>
        <p:xfrm>
          <a:off x="251520" y="2204864"/>
          <a:ext cx="8640960" cy="39361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8232"/>
                <a:gridCol w="6552728"/>
              </a:tblGrid>
              <a:tr h="270836">
                <a:tc>
                  <a:txBody>
                    <a:bodyPr/>
                    <a:lstStyle/>
                    <a:p>
                      <a:r>
                        <a:rPr lang="ru-RU" sz="1800" dirty="0" smtClean="0"/>
                        <a:t>Признак</a:t>
                      </a:r>
                      <a:endParaRPr lang="ru-RU" sz="1800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 smtClean="0"/>
                        <a:t>Значение</a:t>
                      </a:r>
                      <a:endParaRPr lang="ru-RU" sz="1800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</a:tr>
              <a:tr h="428824">
                <a:tc>
                  <a:txBody>
                    <a:bodyPr/>
                    <a:lstStyle/>
                    <a:p>
                      <a:r>
                        <a:rPr lang="ru-RU" sz="1600" b="1" dirty="0" smtClean="0"/>
                        <a:t>Описание</a:t>
                      </a:r>
                      <a:endParaRPr lang="ru-RU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Короткое описание проблемы, явно указывающее на причину и тип ошибочной ситуации.</a:t>
                      </a:r>
                      <a:endParaRPr lang="ru-RU" sz="1600" dirty="0"/>
                    </a:p>
                  </a:txBody>
                  <a:tcPr/>
                </a:tc>
              </a:tr>
              <a:tr h="428824">
                <a:tc>
                  <a:txBody>
                    <a:bodyPr/>
                    <a:lstStyle/>
                    <a:p>
                      <a:r>
                        <a:rPr lang="ru-RU" sz="1600" b="1" dirty="0" smtClean="0"/>
                        <a:t>Проект </a:t>
                      </a:r>
                      <a:endParaRPr lang="ru-RU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Название тестируемого проекта</a:t>
                      </a:r>
                      <a:endParaRPr lang="ru-RU" sz="1600" dirty="0"/>
                    </a:p>
                  </a:txBody>
                  <a:tcPr/>
                </a:tc>
              </a:tr>
              <a:tr h="428824">
                <a:tc>
                  <a:txBody>
                    <a:bodyPr/>
                    <a:lstStyle/>
                    <a:p>
                      <a:r>
                        <a:rPr lang="ru-RU" sz="1600" b="1" dirty="0" smtClean="0"/>
                        <a:t>Номер версии</a:t>
                      </a:r>
                      <a:endParaRPr lang="ru-RU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Версия на которой была найдена ошибка</a:t>
                      </a:r>
                      <a:endParaRPr lang="ru-RU" sz="1600" dirty="0"/>
                    </a:p>
                  </a:txBody>
                  <a:tcPr/>
                </a:tc>
              </a:tr>
              <a:tr h="428824">
                <a:tc>
                  <a:txBody>
                    <a:bodyPr/>
                    <a:lstStyle/>
                    <a:p>
                      <a:r>
                        <a:rPr lang="ru-RU" sz="1600" b="1" dirty="0" smtClean="0"/>
                        <a:t>Серьезность</a:t>
                      </a:r>
                      <a:endParaRPr lang="ru-RU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sz="1600" dirty="0" smtClean="0"/>
                        <a:t>Блокирующий (</a:t>
                      </a:r>
                      <a:r>
                        <a:rPr lang="en-US" sz="1600" dirty="0" smtClean="0"/>
                        <a:t>Blocker)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sz="1600" dirty="0" smtClean="0"/>
                        <a:t>Критический (</a:t>
                      </a:r>
                      <a:r>
                        <a:rPr lang="en-US" sz="1600" dirty="0" smtClean="0"/>
                        <a:t>Critical)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sz="1600" dirty="0" smtClean="0"/>
                        <a:t>Значительный (</a:t>
                      </a:r>
                      <a:r>
                        <a:rPr lang="en-US" sz="1600" dirty="0" smtClean="0"/>
                        <a:t>Major)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sz="1600" dirty="0" smtClean="0"/>
                        <a:t>Незначительный (</a:t>
                      </a:r>
                      <a:r>
                        <a:rPr lang="en-US" sz="1600" dirty="0" smtClean="0"/>
                        <a:t>Minor)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sz="1600" dirty="0" smtClean="0"/>
                        <a:t>Тривиальный (</a:t>
                      </a:r>
                      <a:r>
                        <a:rPr lang="en-US" sz="1600" dirty="0" smtClean="0"/>
                        <a:t>Trivial)</a:t>
                      </a:r>
                      <a:endParaRPr lang="ru-RU" sz="1600" dirty="0"/>
                    </a:p>
                  </a:txBody>
                  <a:tcPr/>
                </a:tc>
              </a:tr>
              <a:tr h="428824">
                <a:tc>
                  <a:txBody>
                    <a:bodyPr/>
                    <a:lstStyle/>
                    <a:p>
                      <a:r>
                        <a:rPr lang="ru-RU" sz="1600" b="1" dirty="0" smtClean="0"/>
                        <a:t>Приоритет</a:t>
                      </a:r>
                      <a:endParaRPr lang="ru-RU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ru-RU" sz="1600" dirty="0" smtClean="0"/>
                        <a:t>Высокий (</a:t>
                      </a:r>
                      <a:r>
                        <a:rPr lang="en-US" sz="1600" dirty="0" smtClean="0"/>
                        <a:t>High)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ru-RU" sz="1600" dirty="0" smtClean="0"/>
                        <a:t>Средний (</a:t>
                      </a:r>
                      <a:r>
                        <a:rPr lang="en-US" sz="1600" dirty="0" smtClean="0"/>
                        <a:t>Medium)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ru-RU" sz="1600" dirty="0" smtClean="0"/>
                        <a:t>Низкий (</a:t>
                      </a:r>
                      <a:r>
                        <a:rPr lang="en-US" sz="1600" dirty="0" smtClean="0"/>
                        <a:t>Low)</a:t>
                      </a:r>
                      <a:endParaRPr lang="ru-RU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7276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9"/>
          <p:cNvSpPr txBox="1">
            <a:spLocks noChangeArrowheads="1"/>
          </p:cNvSpPr>
          <p:nvPr/>
        </p:nvSpPr>
        <p:spPr bwMode="auto">
          <a:xfrm>
            <a:off x="251520" y="159296"/>
            <a:ext cx="8446008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3D79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333333"/>
                </a:solidFill>
                <a:latin typeface="Arial" charset="0"/>
                <a:ea typeface="ＭＳ Ｐゴシック" pitchFamily="34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333333"/>
                </a:solidFill>
                <a:latin typeface="Arial" charset="0"/>
                <a:ea typeface="ＭＳ Ｐゴシック" pitchFamily="34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333333"/>
                </a:solidFill>
                <a:latin typeface="Arial" charset="0"/>
                <a:ea typeface="ＭＳ Ｐゴシック" pitchFamily="34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333333"/>
                </a:solidFill>
                <a:latin typeface="Arial" charset="0"/>
                <a:ea typeface="ＭＳ Ｐゴシック" pitchFamily="34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  <a:ea typeface="ＭＳ Ｐゴシック" pitchFamily="34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  <a:ea typeface="ＭＳ Ｐゴシック" pitchFamily="34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  <a:ea typeface="ＭＳ Ｐゴシック" pitchFamily="34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sz="3200" dirty="0" smtClean="0"/>
              <a:t>Bug Report</a:t>
            </a:r>
            <a:r>
              <a:rPr lang="ru-RU" sz="3200" dirty="0" smtClean="0"/>
              <a:t> (продолжение)</a:t>
            </a:r>
            <a:endParaRPr lang="en-US" sz="3200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6406A-A3D5-449A-96E1-0CD48C97D8D4}" type="slidenum">
              <a:rPr lang="ru-RU" sz="1600" smtClean="0">
                <a:solidFill>
                  <a:schemeClr val="bg1"/>
                </a:solidFill>
              </a:rPr>
              <a:t>21</a:t>
            </a:fld>
            <a:endParaRPr lang="ru-RU" sz="1600" dirty="0">
              <a:solidFill>
                <a:schemeClr val="bg1"/>
              </a:solidFill>
            </a:endParaRPr>
          </a:p>
        </p:txBody>
      </p:sp>
      <p:graphicFrame>
        <p:nvGraphicFramePr>
          <p:cNvPr id="10" name="Таблица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5282903"/>
              </p:ext>
            </p:extLst>
          </p:nvPr>
        </p:nvGraphicFramePr>
        <p:xfrm>
          <a:off x="251520" y="908720"/>
          <a:ext cx="8640960" cy="52485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8232"/>
                <a:gridCol w="6552728"/>
              </a:tblGrid>
              <a:tr h="486203">
                <a:tc>
                  <a:txBody>
                    <a:bodyPr/>
                    <a:lstStyle/>
                    <a:p>
                      <a:r>
                        <a:rPr lang="ru-RU" sz="1800" dirty="0" smtClean="0"/>
                        <a:t>Признак</a:t>
                      </a:r>
                      <a:endParaRPr lang="ru-RU" sz="1800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 smtClean="0"/>
                        <a:t>Значение</a:t>
                      </a:r>
                      <a:endParaRPr lang="ru-RU" sz="1800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</a:tr>
              <a:tr h="521909">
                <a:tc>
                  <a:txBody>
                    <a:bodyPr/>
                    <a:lstStyle/>
                    <a:p>
                      <a:r>
                        <a:rPr lang="ru-RU" sz="1600" b="1" dirty="0" smtClean="0"/>
                        <a:t>Статус</a:t>
                      </a:r>
                      <a:endParaRPr lang="ru-RU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ru-RU" sz="1600" dirty="0" smtClean="0"/>
                        <a:t>Статус бага. Зависит от используемой процедуры и жизненного цикла бага</a:t>
                      </a:r>
                      <a:endParaRPr lang="ru-RU" sz="1600" dirty="0"/>
                    </a:p>
                  </a:txBody>
                  <a:tcPr/>
                </a:tc>
              </a:tr>
              <a:tr h="521909">
                <a:tc>
                  <a:txBody>
                    <a:bodyPr/>
                    <a:lstStyle/>
                    <a:p>
                      <a:r>
                        <a:rPr lang="ru-RU" sz="1600" b="1" dirty="0" smtClean="0"/>
                        <a:t>Автор</a:t>
                      </a:r>
                      <a:endParaRPr lang="ru-RU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ru-RU" sz="1600" dirty="0" smtClean="0"/>
                        <a:t>Создатель репорта</a:t>
                      </a:r>
                      <a:endParaRPr lang="ru-RU" sz="1600" dirty="0"/>
                    </a:p>
                  </a:txBody>
                  <a:tcPr/>
                </a:tc>
              </a:tr>
              <a:tr h="521909">
                <a:tc>
                  <a:txBody>
                    <a:bodyPr/>
                    <a:lstStyle/>
                    <a:p>
                      <a:r>
                        <a:rPr lang="ru-RU" sz="1600" b="1" dirty="0" smtClean="0"/>
                        <a:t>Назначен на</a:t>
                      </a:r>
                      <a:endParaRPr lang="ru-RU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ru-RU" sz="1600" dirty="0" smtClean="0"/>
                        <a:t>Имя сотрудника, назначенного на решение проблемы</a:t>
                      </a:r>
                      <a:endParaRPr lang="ru-RU" sz="1600" dirty="0"/>
                    </a:p>
                  </a:txBody>
                  <a:tcPr/>
                </a:tc>
              </a:tr>
              <a:tr h="521909">
                <a:tc>
                  <a:txBody>
                    <a:bodyPr/>
                    <a:lstStyle/>
                    <a:p>
                      <a:r>
                        <a:rPr lang="ru-RU" sz="1600" b="1" dirty="0" smtClean="0"/>
                        <a:t>Окружение</a:t>
                      </a:r>
                      <a:endParaRPr lang="ru-RU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ru-RU" sz="1600" dirty="0" smtClean="0"/>
                        <a:t>Информация об окружении, на котором был найден баг: операционная система, сервис пак, для WEB тестирования - имя и версия браузера</a:t>
                      </a:r>
                      <a:endParaRPr lang="ru-RU" sz="1600" dirty="0"/>
                    </a:p>
                  </a:txBody>
                  <a:tcPr/>
                </a:tc>
              </a:tr>
              <a:tr h="521909">
                <a:tc>
                  <a:txBody>
                    <a:bodyPr/>
                    <a:lstStyle/>
                    <a:p>
                      <a:r>
                        <a:rPr lang="ru-RU" sz="1600" b="1" dirty="0" smtClean="0"/>
                        <a:t>Шаги</a:t>
                      </a:r>
                      <a:r>
                        <a:rPr lang="ru-RU" sz="1600" b="1" baseline="0" dirty="0" smtClean="0"/>
                        <a:t> воспроизведения</a:t>
                      </a:r>
                      <a:endParaRPr lang="ru-RU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ru-RU" sz="1600" dirty="0" smtClean="0"/>
                        <a:t>Шаги, по которым можно легко воспроизвести ситуацию, приведшую к ошибке.</a:t>
                      </a:r>
                      <a:endParaRPr lang="ru-RU" sz="1600" dirty="0"/>
                    </a:p>
                  </a:txBody>
                  <a:tcPr/>
                </a:tc>
              </a:tr>
              <a:tr h="521909">
                <a:tc>
                  <a:txBody>
                    <a:bodyPr/>
                    <a:lstStyle/>
                    <a:p>
                      <a:r>
                        <a:rPr lang="ru-RU" sz="1600" b="1" dirty="0" smtClean="0"/>
                        <a:t>Фактический результат </a:t>
                      </a:r>
                      <a:endParaRPr lang="ru-RU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ru-RU" sz="1600" dirty="0" smtClean="0"/>
                        <a:t>Результат, полученный после прохождения шагов к воспроизведению</a:t>
                      </a:r>
                      <a:endParaRPr lang="ru-RU" sz="1600" dirty="0"/>
                    </a:p>
                  </a:txBody>
                  <a:tcPr/>
                </a:tc>
              </a:tr>
              <a:tr h="521909">
                <a:tc>
                  <a:txBody>
                    <a:bodyPr/>
                    <a:lstStyle/>
                    <a:p>
                      <a:r>
                        <a:rPr lang="ru-RU" sz="1600" b="1" dirty="0" smtClean="0"/>
                        <a:t>Ожидаемый результат </a:t>
                      </a:r>
                      <a:endParaRPr lang="ru-RU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ru-RU" sz="1600" dirty="0" smtClean="0"/>
                        <a:t>Ожидаемый правильный результат</a:t>
                      </a:r>
                      <a:endParaRPr lang="ru-RU" sz="1600" dirty="0"/>
                    </a:p>
                  </a:txBody>
                  <a:tcPr/>
                </a:tc>
              </a:tr>
              <a:tr h="521909">
                <a:tc>
                  <a:txBody>
                    <a:bodyPr/>
                    <a:lstStyle/>
                    <a:p>
                      <a:r>
                        <a:rPr lang="ru-RU" sz="1600" b="1" dirty="0" smtClean="0"/>
                        <a:t>Дополнения</a:t>
                      </a:r>
                      <a:endParaRPr lang="ru-RU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ru-RU" sz="1600" dirty="0" smtClean="0"/>
                        <a:t>Файл с логами, скриншот или любой другой документ, который может помочь прояснить причину ошибки или указать на способ решения проблемы</a:t>
                      </a:r>
                      <a:endParaRPr lang="ru-RU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0936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Объект 2"/>
          <p:cNvSpPr txBox="1">
            <a:spLocks/>
          </p:cNvSpPr>
          <p:nvPr/>
        </p:nvSpPr>
        <p:spPr>
          <a:xfrm>
            <a:off x="251520" y="980728"/>
            <a:ext cx="8640960" cy="496855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algn="just">
              <a:buFont typeface="+mj-lt"/>
              <a:buAutoNum type="arabicPeriod"/>
            </a:pPr>
            <a:r>
              <a:rPr lang="en-US" sz="2800" b="1" dirty="0" smtClean="0"/>
              <a:t>Bug Tracking</a:t>
            </a:r>
            <a:endParaRPr lang="ru-RU" sz="2800" b="1" dirty="0" smtClean="0"/>
          </a:p>
          <a:p>
            <a:pPr marL="0" indent="0" algn="just">
              <a:buFont typeface="Arial" pitchFamily="34" charset="0"/>
              <a:buNone/>
            </a:pPr>
            <a:r>
              <a:rPr lang="en-US" sz="2400" i="1" dirty="0" smtClean="0"/>
              <a:t>Open-source</a:t>
            </a:r>
            <a:r>
              <a:rPr lang="ru-RU" sz="2400" dirty="0" smtClean="0"/>
              <a:t>:</a:t>
            </a:r>
            <a:r>
              <a:rPr lang="en-US" sz="2400" dirty="0" smtClean="0"/>
              <a:t> </a:t>
            </a:r>
            <a:r>
              <a:rPr lang="en-US" sz="2400" dirty="0" err="1" smtClean="0"/>
              <a:t>Bugzilla</a:t>
            </a:r>
            <a:r>
              <a:rPr lang="en-US" sz="2400" dirty="0" smtClean="0"/>
              <a:t>, </a:t>
            </a:r>
            <a:r>
              <a:rPr lang="en-US" sz="2400" dirty="0" err="1" smtClean="0"/>
              <a:t>Redmine</a:t>
            </a:r>
            <a:r>
              <a:rPr lang="en-US" sz="2400" dirty="0" smtClean="0"/>
              <a:t>, </a:t>
            </a:r>
            <a:r>
              <a:rPr lang="en-US" sz="2400" dirty="0" err="1" smtClean="0"/>
              <a:t>Github</a:t>
            </a:r>
            <a:endParaRPr lang="en-US" sz="2400" dirty="0" smtClean="0"/>
          </a:p>
          <a:p>
            <a:pPr marL="0" indent="0" algn="just">
              <a:buFont typeface="Arial" pitchFamily="34" charset="0"/>
              <a:buNone/>
            </a:pPr>
            <a:r>
              <a:rPr lang="en-US" sz="2400" i="1" dirty="0" smtClean="0"/>
              <a:t>Proprietary</a:t>
            </a:r>
            <a:r>
              <a:rPr lang="ru-RU" sz="2400" dirty="0" smtClean="0"/>
              <a:t>: </a:t>
            </a:r>
            <a:r>
              <a:rPr lang="en-US" sz="2400" dirty="0" smtClean="0"/>
              <a:t>JIRA, Microsoft TFS </a:t>
            </a:r>
          </a:p>
          <a:p>
            <a:pPr marL="514350" indent="-514350" algn="just">
              <a:buFont typeface="+mj-lt"/>
              <a:buAutoNum type="arabicPeriod" startAt="2"/>
            </a:pPr>
            <a:r>
              <a:rPr lang="ru-RU" sz="2800" b="1" dirty="0" smtClean="0"/>
              <a:t>Покрытие кода</a:t>
            </a:r>
            <a:endParaRPr lang="en-US" sz="2800" b="1" dirty="0" smtClean="0"/>
          </a:p>
          <a:p>
            <a:pPr marL="0" indent="0" algn="just">
              <a:buNone/>
            </a:pPr>
            <a:r>
              <a:rPr lang="ru-RU" sz="2400" i="1" dirty="0"/>
              <a:t>Примеры: </a:t>
            </a:r>
            <a:r>
              <a:rPr lang="en-US" sz="2400" dirty="0" smtClean="0"/>
              <a:t>Visual Studio Enterprise, </a:t>
            </a:r>
            <a:r>
              <a:rPr lang="en-US" sz="2400" dirty="0" err="1"/>
              <a:t>BullseyeCoverage</a:t>
            </a:r>
            <a:r>
              <a:rPr lang="ru-RU" sz="2400" dirty="0" smtClean="0"/>
              <a:t>,  </a:t>
            </a:r>
            <a:r>
              <a:rPr lang="en-US" sz="2400" dirty="0" err="1" smtClean="0"/>
              <a:t>OpenCover.UI</a:t>
            </a:r>
            <a:r>
              <a:rPr lang="en-US" sz="2400" dirty="0" smtClean="0"/>
              <a:t> (</a:t>
            </a:r>
            <a:r>
              <a:rPr lang="ru-RU" sz="2400" dirty="0" smtClean="0"/>
              <a:t>расширение</a:t>
            </a:r>
            <a:r>
              <a:rPr lang="en-US" sz="2400" dirty="0" smtClean="0"/>
              <a:t>)</a:t>
            </a:r>
            <a:r>
              <a:rPr lang="ru-RU" sz="2400" dirty="0" smtClean="0"/>
              <a:t>,</a:t>
            </a:r>
            <a:r>
              <a:rPr lang="en-US" sz="2400" dirty="0" smtClean="0"/>
              <a:t> </a:t>
            </a:r>
            <a:r>
              <a:rPr lang="en-US" sz="2400" dirty="0" err="1" smtClean="0"/>
              <a:t>CovTool</a:t>
            </a:r>
            <a:r>
              <a:rPr lang="ru-RU" sz="2400" dirty="0"/>
              <a:t>,</a:t>
            </a:r>
            <a:endParaRPr lang="en-US" sz="2400" dirty="0" smtClean="0"/>
          </a:p>
          <a:p>
            <a:pPr marL="514350" indent="-514350" algn="just">
              <a:buFont typeface="+mj-lt"/>
              <a:buAutoNum type="arabicPeriod" startAt="3"/>
            </a:pPr>
            <a:r>
              <a:rPr lang="ru-RU" sz="2800" b="1" dirty="0" smtClean="0"/>
              <a:t>Автоматизация действий пользователей</a:t>
            </a:r>
          </a:p>
          <a:p>
            <a:pPr marL="0" indent="0" algn="just">
              <a:buNone/>
            </a:pPr>
            <a:r>
              <a:rPr lang="ru-RU" sz="2400" i="1" dirty="0"/>
              <a:t>Примеры: </a:t>
            </a:r>
            <a:r>
              <a:rPr lang="en-US" sz="2400" dirty="0" smtClean="0"/>
              <a:t>Selenium, </a:t>
            </a:r>
            <a:r>
              <a:rPr lang="en-US" sz="2400" dirty="0" err="1" smtClean="0"/>
              <a:t>TestComplete</a:t>
            </a:r>
            <a:r>
              <a:rPr lang="en-US" sz="2400" dirty="0" smtClean="0"/>
              <a:t>, IBM Rational</a:t>
            </a:r>
            <a:endParaRPr lang="ru-RU" sz="2400" dirty="0" smtClean="0"/>
          </a:p>
          <a:p>
            <a:pPr marL="514350" indent="-514350" algn="just">
              <a:buFont typeface="+mj-lt"/>
              <a:buAutoNum type="arabicPeriod" startAt="4"/>
            </a:pPr>
            <a:r>
              <a:rPr lang="en-US" sz="2800" b="1" dirty="0" smtClean="0"/>
              <a:t>Test Report</a:t>
            </a:r>
            <a:endParaRPr lang="ru-RU" sz="2800" b="1" dirty="0" smtClean="0"/>
          </a:p>
          <a:p>
            <a:pPr marL="0" indent="0" algn="just">
              <a:buFont typeface="Arial" pitchFamily="34" charset="0"/>
              <a:buNone/>
            </a:pPr>
            <a:r>
              <a:rPr lang="ru-RU" sz="2400" i="1" dirty="0" smtClean="0"/>
              <a:t>Примеры: </a:t>
            </a:r>
            <a:r>
              <a:rPr lang="en-US" sz="2400" dirty="0" err="1" smtClean="0"/>
              <a:t>TestLink</a:t>
            </a:r>
            <a:r>
              <a:rPr lang="en-US" sz="2400" dirty="0" smtClean="0"/>
              <a:t>, JIRA Zephyr, HP Quality Center, Microsoft Test Manager (TFS)</a:t>
            </a:r>
            <a:endParaRPr lang="en-US" sz="2000" dirty="0" smtClean="0"/>
          </a:p>
          <a:p>
            <a:pPr marL="0" indent="0" algn="just">
              <a:buFont typeface="Arial" pitchFamily="34" charset="0"/>
              <a:buNone/>
            </a:pPr>
            <a:endParaRPr lang="en-US" sz="2400" dirty="0" smtClean="0"/>
          </a:p>
          <a:p>
            <a:pPr marL="0" indent="0" algn="just">
              <a:buFont typeface="Arial" pitchFamily="34" charset="0"/>
              <a:buNone/>
            </a:pPr>
            <a:endParaRPr lang="en-US" sz="2800" b="1" dirty="0" smtClean="0"/>
          </a:p>
          <a:p>
            <a:pPr marL="0" indent="0" algn="just">
              <a:buFont typeface="Arial" pitchFamily="34" charset="0"/>
              <a:buNone/>
            </a:pPr>
            <a:endParaRPr lang="ru-RU" sz="2800" b="1" dirty="0" smtClean="0"/>
          </a:p>
          <a:p>
            <a:pPr marL="914400" lvl="1" indent="-514350" algn="just">
              <a:buFont typeface="+mj-lt"/>
              <a:buAutoNum type="arabicPeriod"/>
            </a:pPr>
            <a:endParaRPr lang="ru-RU" sz="2400" b="1" dirty="0" smtClean="0"/>
          </a:p>
          <a:p>
            <a:pPr marL="514350" indent="-514350" algn="just">
              <a:buFont typeface="+mj-lt"/>
              <a:buAutoNum type="arabicPeriod"/>
            </a:pPr>
            <a:endParaRPr lang="ru-RU" sz="2800" dirty="0" smtClean="0"/>
          </a:p>
          <a:p>
            <a:pPr marL="457200" indent="-457200" algn="just">
              <a:buFont typeface="Arial" pitchFamily="34" charset="0"/>
              <a:buAutoNum type="arabicPeriod"/>
            </a:pPr>
            <a:endParaRPr lang="ru-RU" sz="2800" dirty="0" smtClean="0"/>
          </a:p>
          <a:p>
            <a:pPr marL="457200" indent="-457200" algn="just">
              <a:buFont typeface="Arial" pitchFamily="34" charset="0"/>
              <a:buAutoNum type="arabicPeriod"/>
            </a:pPr>
            <a:endParaRPr lang="ru-RU" sz="2800" dirty="0" smtClean="0"/>
          </a:p>
          <a:p>
            <a:pPr marL="457200" indent="-457200" algn="just">
              <a:buFont typeface="Arial" pitchFamily="34" charset="0"/>
              <a:buAutoNum type="arabicPeriod"/>
            </a:pPr>
            <a:endParaRPr lang="ru-RU" sz="2800" dirty="0" smtClean="0"/>
          </a:p>
          <a:p>
            <a:pPr marL="457200" indent="-457200" algn="just">
              <a:buFont typeface="Arial" pitchFamily="34" charset="0"/>
              <a:buAutoNum type="arabicPeriod"/>
            </a:pPr>
            <a:endParaRPr lang="ru-RU" sz="2800" dirty="0" smtClean="0">
              <a:ea typeface="+mj-ea"/>
              <a:cs typeface="+mj-cs"/>
            </a:endParaRPr>
          </a:p>
        </p:txBody>
      </p:sp>
      <p:sp>
        <p:nvSpPr>
          <p:cNvPr id="11" name="Rectangle 9"/>
          <p:cNvSpPr txBox="1">
            <a:spLocks noChangeArrowheads="1"/>
          </p:cNvSpPr>
          <p:nvPr/>
        </p:nvSpPr>
        <p:spPr bwMode="auto">
          <a:xfrm>
            <a:off x="251520" y="159296"/>
            <a:ext cx="8446008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3D79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333333"/>
                </a:solidFill>
                <a:latin typeface="Arial" charset="0"/>
                <a:ea typeface="ＭＳ Ｐゴシック" pitchFamily="34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333333"/>
                </a:solidFill>
                <a:latin typeface="Arial" charset="0"/>
                <a:ea typeface="ＭＳ Ｐゴシック" pitchFamily="34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333333"/>
                </a:solidFill>
                <a:latin typeface="Arial" charset="0"/>
                <a:ea typeface="ＭＳ Ｐゴシック" pitchFamily="34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333333"/>
                </a:solidFill>
                <a:latin typeface="Arial" charset="0"/>
                <a:ea typeface="ＭＳ Ｐゴシック" pitchFamily="34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  <a:ea typeface="ＭＳ Ｐゴシック" pitchFamily="34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  <a:ea typeface="ＭＳ Ｐゴシック" pitchFamily="34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  <a:ea typeface="ＭＳ Ｐゴシック" pitchFamily="34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just"/>
            <a:r>
              <a:rPr lang="ru-RU" sz="3200" dirty="0" smtClean="0"/>
              <a:t>Инструментарий</a:t>
            </a:r>
            <a:endParaRPr lang="en-US" sz="3200" dirty="0"/>
          </a:p>
        </p:txBody>
      </p:sp>
      <p:sp>
        <p:nvSpPr>
          <p:cNvPr id="12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AFD6406A-A3D5-449A-96E1-0CD48C97D8D4}" type="slidenum">
              <a:rPr lang="ru-RU" sz="1600" smtClean="0">
                <a:solidFill>
                  <a:schemeClr val="bg1"/>
                </a:solidFill>
              </a:rPr>
              <a:t>22</a:t>
            </a:fld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9548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980729"/>
            <a:ext cx="8280920" cy="4824536"/>
          </a:xfrm>
        </p:spPr>
        <p:txBody>
          <a:bodyPr>
            <a:normAutofit/>
          </a:bodyPr>
          <a:lstStyle/>
          <a:p>
            <a:pPr marL="457200" indent="-457200" algn="just">
              <a:buFont typeface="Arial" pitchFamily="34" charset="0"/>
              <a:buAutoNum type="arabicPeriod"/>
            </a:pPr>
            <a:r>
              <a:rPr lang="ru-RU" sz="2800" dirty="0" smtClean="0"/>
              <a:t>«</a:t>
            </a:r>
            <a:r>
              <a:rPr lang="en-US" sz="2800" dirty="0" smtClean="0"/>
              <a:t>The </a:t>
            </a:r>
            <a:r>
              <a:rPr lang="en-US" sz="2800" dirty="0"/>
              <a:t>Art of Software Testing, 3rd </a:t>
            </a:r>
            <a:r>
              <a:rPr lang="en-US" sz="2800" dirty="0" smtClean="0"/>
              <a:t>Edition</a:t>
            </a:r>
            <a:r>
              <a:rPr lang="ru-RU" sz="2800" dirty="0" smtClean="0"/>
              <a:t>»</a:t>
            </a:r>
            <a:r>
              <a:rPr lang="en-US" sz="2800" dirty="0" smtClean="0"/>
              <a:t>, </a:t>
            </a:r>
            <a:r>
              <a:rPr lang="en-US" sz="2800" dirty="0" err="1" smtClean="0"/>
              <a:t>Glenford</a:t>
            </a:r>
            <a:r>
              <a:rPr lang="en-US" sz="2800" dirty="0" smtClean="0"/>
              <a:t> </a:t>
            </a:r>
            <a:r>
              <a:rPr lang="en-US" sz="2800" dirty="0"/>
              <a:t>J. Myers, </a:t>
            </a:r>
            <a:r>
              <a:rPr lang="en-US" sz="2800" dirty="0" smtClean="0"/>
              <a:t>Sandler, </a:t>
            </a:r>
            <a:r>
              <a:rPr lang="en-US" sz="2800" dirty="0" err="1" smtClean="0"/>
              <a:t>Badgett</a:t>
            </a:r>
            <a:endParaRPr lang="en-US" sz="2800" dirty="0" smtClean="0"/>
          </a:p>
          <a:p>
            <a:pPr marL="457200" indent="-457200" algn="just">
              <a:buFont typeface="Arial" pitchFamily="34" charset="0"/>
              <a:buAutoNum type="arabicPeriod"/>
            </a:pPr>
            <a:r>
              <a:rPr lang="ru-RU" sz="2800" dirty="0" smtClean="0"/>
              <a:t>«</a:t>
            </a:r>
            <a:r>
              <a:rPr lang="en-US" sz="2800" dirty="0" smtClean="0"/>
              <a:t>Testing </a:t>
            </a:r>
            <a:r>
              <a:rPr lang="en-US" sz="2800" dirty="0"/>
              <a:t>Computer Software, 2nd </a:t>
            </a:r>
            <a:r>
              <a:rPr lang="en-US" sz="2800" dirty="0" smtClean="0"/>
              <a:t>Edition</a:t>
            </a:r>
            <a:r>
              <a:rPr lang="ru-RU" sz="2800" dirty="0" smtClean="0"/>
              <a:t>»</a:t>
            </a:r>
            <a:r>
              <a:rPr lang="en-US" sz="2800" dirty="0" smtClean="0"/>
              <a:t>, </a:t>
            </a:r>
            <a:r>
              <a:rPr lang="en-US" sz="2800" dirty="0" err="1" smtClean="0"/>
              <a:t>Kaner</a:t>
            </a:r>
            <a:r>
              <a:rPr lang="en-US" sz="2800" dirty="0"/>
              <a:t>, Falk, and </a:t>
            </a:r>
            <a:r>
              <a:rPr lang="en-US" sz="2800" dirty="0" smtClean="0"/>
              <a:t>Nguyen</a:t>
            </a:r>
            <a:endParaRPr lang="ru-RU" sz="2800" dirty="0" smtClean="0"/>
          </a:p>
          <a:p>
            <a:pPr marL="457200" indent="-457200" algn="just">
              <a:buFont typeface="Arial" pitchFamily="34" charset="0"/>
              <a:buAutoNum type="arabicPeriod"/>
            </a:pPr>
            <a:r>
              <a:rPr lang="en-US" sz="2800" dirty="0">
                <a:ea typeface="+mj-ea"/>
                <a:cs typeface="+mj-cs"/>
              </a:rPr>
              <a:t>http://softwaretestingfundamentals.com/</a:t>
            </a:r>
            <a:endParaRPr lang="ru-RU" sz="2800" dirty="0" smtClean="0">
              <a:ea typeface="+mj-ea"/>
              <a:cs typeface="+mj-cs"/>
            </a:endParaRPr>
          </a:p>
        </p:txBody>
      </p:sp>
      <p:sp>
        <p:nvSpPr>
          <p:cNvPr id="6" name="Rectangle 9"/>
          <p:cNvSpPr txBox="1">
            <a:spLocks noChangeArrowheads="1"/>
          </p:cNvSpPr>
          <p:nvPr/>
        </p:nvSpPr>
        <p:spPr bwMode="auto">
          <a:xfrm>
            <a:off x="251520" y="159296"/>
            <a:ext cx="8446008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3D79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333333"/>
                </a:solidFill>
                <a:latin typeface="Arial" charset="0"/>
                <a:ea typeface="ＭＳ Ｐゴシック" pitchFamily="34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333333"/>
                </a:solidFill>
                <a:latin typeface="Arial" charset="0"/>
                <a:ea typeface="ＭＳ Ｐゴシック" pitchFamily="34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333333"/>
                </a:solidFill>
                <a:latin typeface="Arial" charset="0"/>
                <a:ea typeface="ＭＳ Ｐゴシック" pitchFamily="34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333333"/>
                </a:solidFill>
                <a:latin typeface="Arial" charset="0"/>
                <a:ea typeface="ＭＳ Ｐゴシック" pitchFamily="34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  <a:ea typeface="ＭＳ Ｐゴシック" pitchFamily="34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  <a:ea typeface="ＭＳ Ｐゴシック" pitchFamily="34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  <a:ea typeface="ＭＳ Ｐゴシック" pitchFamily="34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ru-RU" sz="3200" dirty="0" smtClean="0"/>
              <a:t>Литература</a:t>
            </a:r>
            <a:endParaRPr lang="en-US" sz="3200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6406A-A3D5-449A-96E1-0CD48C97D8D4}" type="slidenum">
              <a:rPr lang="ru-RU" sz="1600" smtClean="0">
                <a:solidFill>
                  <a:schemeClr val="bg1"/>
                </a:solidFill>
              </a:rPr>
              <a:t>23</a:t>
            </a:fld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9061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980729"/>
            <a:ext cx="8280920" cy="4824536"/>
          </a:xfrm>
        </p:spPr>
        <p:txBody>
          <a:bodyPr>
            <a:noAutofit/>
          </a:bodyPr>
          <a:lstStyle/>
          <a:p>
            <a:pPr marL="457200" indent="-457200" algn="just">
              <a:buFont typeface="Arial" pitchFamily="34" charset="0"/>
              <a:buAutoNum type="arabicPeriod"/>
            </a:pPr>
            <a:r>
              <a:rPr lang="ru-RU" sz="2000" b="1" dirty="0"/>
              <a:t>Руководитель проекта </a:t>
            </a:r>
            <a:r>
              <a:rPr lang="ru-RU" sz="2000" dirty="0"/>
              <a:t>должен назначить задачу </a:t>
            </a:r>
            <a:r>
              <a:rPr lang="ru-RU" sz="2000" b="1" dirty="0" err="1" smtClean="0"/>
              <a:t>Тестировщикам</a:t>
            </a:r>
            <a:r>
              <a:rPr lang="ru-RU" sz="2000" b="1" dirty="0" smtClean="0"/>
              <a:t> </a:t>
            </a:r>
            <a:r>
              <a:rPr lang="ru-RU" sz="2000" dirty="0" smtClean="0"/>
              <a:t>на </a:t>
            </a:r>
            <a:r>
              <a:rPr lang="ru-RU" sz="2000" dirty="0"/>
              <a:t>формирование </a:t>
            </a:r>
            <a:r>
              <a:rPr lang="ru-RU" sz="2000" dirty="0" smtClean="0"/>
              <a:t>Плана тестирования.</a:t>
            </a:r>
          </a:p>
          <a:p>
            <a:pPr marL="457200" indent="-457200" algn="just">
              <a:buFont typeface="Arial" pitchFamily="34" charset="0"/>
              <a:buAutoNum type="arabicPeriod"/>
            </a:pPr>
            <a:r>
              <a:rPr lang="ru-RU" sz="2000" b="1" dirty="0" err="1" smtClean="0"/>
              <a:t>Тестировщики</a:t>
            </a:r>
            <a:r>
              <a:rPr lang="ru-RU" sz="2000" b="1" dirty="0" smtClean="0"/>
              <a:t> </a:t>
            </a:r>
            <a:r>
              <a:rPr lang="ru-RU" sz="2000" dirty="0" smtClean="0"/>
              <a:t>согласно Спецификации требований программного обеспечения подготавливают План тестирования.</a:t>
            </a:r>
          </a:p>
          <a:p>
            <a:pPr marL="457200" indent="-457200" algn="just">
              <a:buFont typeface="Arial" pitchFamily="34" charset="0"/>
              <a:buAutoNum type="arabicPeriod"/>
            </a:pPr>
            <a:r>
              <a:rPr lang="ru-RU" sz="2000" b="1" dirty="0"/>
              <a:t>Аналитик</a:t>
            </a:r>
            <a:r>
              <a:rPr lang="ru-RU" sz="2000" dirty="0"/>
              <a:t> помогает </a:t>
            </a:r>
            <a:r>
              <a:rPr lang="ru-RU" sz="2000" b="1" dirty="0" err="1"/>
              <a:t>Тестировщикам</a:t>
            </a:r>
            <a:r>
              <a:rPr lang="ru-RU" sz="2000" dirty="0"/>
              <a:t> в подготовке Плана тестирования</a:t>
            </a:r>
            <a:r>
              <a:rPr lang="ru-RU" sz="2000" dirty="0" smtClean="0"/>
              <a:t>.</a:t>
            </a:r>
            <a:endParaRPr lang="ru-RU" sz="2000" dirty="0" smtClean="0"/>
          </a:p>
          <a:p>
            <a:pPr marL="457200" indent="-457200" algn="just">
              <a:buFont typeface="Arial" pitchFamily="34" charset="0"/>
              <a:buAutoNum type="arabicPeriod"/>
            </a:pPr>
            <a:r>
              <a:rPr lang="ru-RU" sz="2000" dirty="0" smtClean="0"/>
              <a:t>Согласно принятому Плану тестирования </a:t>
            </a:r>
            <a:r>
              <a:rPr lang="ru-RU" sz="2000" b="1" dirty="0" err="1" smtClean="0"/>
              <a:t>Тестировщики</a:t>
            </a:r>
            <a:r>
              <a:rPr lang="ru-RU" sz="2000" dirty="0" smtClean="0"/>
              <a:t> создают тестовое окружение.</a:t>
            </a:r>
          </a:p>
          <a:p>
            <a:pPr marL="457200" indent="-457200" algn="just">
              <a:buFont typeface="Arial" pitchFamily="34" charset="0"/>
              <a:buAutoNum type="arabicPeriod"/>
            </a:pPr>
            <a:r>
              <a:rPr lang="ru-RU" sz="2000" b="1" dirty="0" err="1" smtClean="0"/>
              <a:t>Тестировщики</a:t>
            </a:r>
            <a:r>
              <a:rPr lang="ru-RU" sz="2000" dirty="0" smtClean="0"/>
              <a:t> по принятому </a:t>
            </a:r>
            <a:r>
              <a:rPr lang="ru-RU" sz="2000" dirty="0" smtClean="0"/>
              <a:t>Плану тестирования </a:t>
            </a:r>
            <a:r>
              <a:rPr lang="ru-RU" sz="2000" dirty="0" smtClean="0"/>
              <a:t>начинают проведение тестов для компонент.</a:t>
            </a:r>
          </a:p>
          <a:p>
            <a:pPr marL="457200" indent="-457200" algn="just">
              <a:buFont typeface="Arial" pitchFamily="34" charset="0"/>
              <a:buAutoNum type="arabicPeriod"/>
            </a:pPr>
            <a:r>
              <a:rPr lang="ru-RU" sz="2000" dirty="0" smtClean="0"/>
              <a:t>В случае возникновения ошибок, по </a:t>
            </a:r>
            <a:r>
              <a:rPr lang="en-US" sz="2000" i="1" dirty="0" smtClean="0"/>
              <a:t>Bug Report </a:t>
            </a:r>
            <a:r>
              <a:rPr lang="ru-RU" sz="2000" b="1" dirty="0"/>
              <a:t>Руководитель проекта </a:t>
            </a:r>
            <a:r>
              <a:rPr lang="ru-RU" sz="2000" b="1" dirty="0" smtClean="0"/>
              <a:t> </a:t>
            </a:r>
            <a:r>
              <a:rPr lang="ru-RU" sz="2000" dirty="0" smtClean="0"/>
              <a:t>создает </a:t>
            </a:r>
            <a:r>
              <a:rPr lang="en-US" sz="2000" i="1" dirty="0" smtClean="0"/>
              <a:t>Issue </a:t>
            </a:r>
            <a:r>
              <a:rPr lang="ru-RU" sz="2000" dirty="0" smtClean="0"/>
              <a:t>для исправления и назначает на ответственного за этот модуль </a:t>
            </a:r>
            <a:r>
              <a:rPr lang="ru-RU" sz="2000" b="1" dirty="0" smtClean="0"/>
              <a:t>Разработчика</a:t>
            </a:r>
            <a:r>
              <a:rPr lang="ru-RU" sz="2000" dirty="0" smtClean="0"/>
              <a:t>.</a:t>
            </a:r>
            <a:endParaRPr lang="ru-RU" sz="2000" dirty="0"/>
          </a:p>
          <a:p>
            <a:pPr marL="457200" indent="-457200" algn="just">
              <a:buFont typeface="Arial" pitchFamily="34" charset="0"/>
              <a:buAutoNum type="arabicPeriod"/>
            </a:pPr>
            <a:endParaRPr lang="ru-RU" sz="2000" dirty="0"/>
          </a:p>
          <a:p>
            <a:pPr marL="0" indent="0" algn="just">
              <a:buNone/>
            </a:pPr>
            <a:r>
              <a:rPr lang="ru-RU" sz="2000" b="1" dirty="0" smtClean="0"/>
              <a:t>Примечание: </a:t>
            </a:r>
            <a:r>
              <a:rPr lang="ru-RU" sz="2000" dirty="0" smtClean="0"/>
              <a:t>Задачи </a:t>
            </a:r>
            <a:r>
              <a:rPr lang="ru-RU" sz="2000" dirty="0"/>
              <a:t>назначаются и оформляются на </a:t>
            </a:r>
            <a:r>
              <a:rPr lang="en-US" sz="2000" dirty="0" err="1" smtClean="0"/>
              <a:t>Github</a:t>
            </a:r>
            <a:endParaRPr lang="ru-RU" sz="2000" dirty="0" smtClean="0"/>
          </a:p>
          <a:p>
            <a:pPr marL="457200" indent="-457200" algn="just">
              <a:buAutoNum type="arabicPeriod"/>
            </a:pPr>
            <a:endParaRPr lang="ru-RU" sz="2000" dirty="0" smtClean="0"/>
          </a:p>
          <a:p>
            <a:pPr marL="457200" indent="-457200" algn="just">
              <a:buAutoNum type="arabicPeriod"/>
            </a:pPr>
            <a:endParaRPr lang="ru-RU" sz="2000" dirty="0" smtClean="0"/>
          </a:p>
          <a:p>
            <a:pPr marL="457200" indent="-457200" algn="just">
              <a:buAutoNum type="arabicPeriod"/>
            </a:pPr>
            <a:endParaRPr lang="ru-RU" sz="2000" dirty="0" smtClean="0"/>
          </a:p>
          <a:p>
            <a:pPr marL="457200" indent="-457200" algn="just">
              <a:buAutoNum type="arabicPeriod"/>
            </a:pPr>
            <a:endParaRPr lang="ru-RU" sz="2000" dirty="0" smtClean="0">
              <a:ea typeface="+mj-ea"/>
              <a:cs typeface="+mj-cs"/>
            </a:endParaRPr>
          </a:p>
        </p:txBody>
      </p:sp>
      <p:sp>
        <p:nvSpPr>
          <p:cNvPr id="6" name="Rectangle 9"/>
          <p:cNvSpPr txBox="1">
            <a:spLocks noChangeArrowheads="1"/>
          </p:cNvSpPr>
          <p:nvPr/>
        </p:nvSpPr>
        <p:spPr bwMode="auto">
          <a:xfrm>
            <a:off x="251520" y="159296"/>
            <a:ext cx="8446008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3D79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333333"/>
                </a:solidFill>
                <a:latin typeface="Arial" charset="0"/>
                <a:ea typeface="ＭＳ Ｐゴシック" pitchFamily="34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333333"/>
                </a:solidFill>
                <a:latin typeface="Arial" charset="0"/>
                <a:ea typeface="ＭＳ Ｐゴシック" pitchFamily="34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333333"/>
                </a:solidFill>
                <a:latin typeface="Arial" charset="0"/>
                <a:ea typeface="ＭＳ Ｐゴシック" pitchFamily="34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333333"/>
                </a:solidFill>
                <a:latin typeface="Arial" charset="0"/>
                <a:ea typeface="ＭＳ Ｐゴシック" pitchFamily="34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  <a:ea typeface="ＭＳ Ｐゴシック" pitchFamily="34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  <a:ea typeface="ＭＳ Ｐゴシック" pitchFamily="34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  <a:ea typeface="ＭＳ Ｐゴシック" pitchFamily="34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ru-RU" sz="3200" dirty="0" smtClean="0"/>
              <a:t>Домашнее задание</a:t>
            </a:r>
            <a:endParaRPr lang="en-US" sz="3200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6406A-A3D5-449A-96E1-0CD48C97D8D4}" type="slidenum">
              <a:rPr lang="ru-RU" sz="1600" smtClean="0">
                <a:solidFill>
                  <a:schemeClr val="bg1"/>
                </a:solidFill>
              </a:rPr>
              <a:t>24</a:t>
            </a:fld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461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908720"/>
            <a:ext cx="8712968" cy="146875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ru-RU" b="1" dirty="0" smtClean="0">
                <a:solidFill>
                  <a:schemeClr val="tx2"/>
                </a:solidFill>
              </a:rPr>
              <a:t>Качество (функциональное) </a:t>
            </a:r>
            <a:r>
              <a:rPr lang="ru-RU" b="1" dirty="0" smtClean="0">
                <a:solidFill>
                  <a:schemeClr val="tx2"/>
                </a:solidFill>
              </a:rPr>
              <a:t>– </a:t>
            </a:r>
            <a:r>
              <a:rPr lang="ru-RU" sz="2800" dirty="0" smtClean="0"/>
              <a:t>степень того, насколько система, компонент или процесс соответствуют заявленным требованиям, нуждам потребителей или их ожиданиям</a:t>
            </a:r>
            <a:r>
              <a:rPr lang="en-US" sz="2800" dirty="0" smtClean="0"/>
              <a:t>.</a:t>
            </a:r>
            <a:r>
              <a:rPr lang="en-US" sz="2800" baseline="30000" dirty="0" smtClean="0"/>
              <a:t>[</a:t>
            </a:r>
            <a:r>
              <a:rPr lang="en-US" sz="2800" baseline="30000" dirty="0" smtClean="0"/>
              <a:t>1]</a:t>
            </a:r>
            <a:endParaRPr lang="ru-RU" sz="2800" baseline="30000" dirty="0" smtClean="0">
              <a:latin typeface="+mj-lt"/>
              <a:ea typeface="+mj-ea"/>
              <a:cs typeface="+mj-cs"/>
            </a:endParaRPr>
          </a:p>
        </p:txBody>
      </p:sp>
      <p:sp>
        <p:nvSpPr>
          <p:cNvPr id="6" name="Rectangle 9"/>
          <p:cNvSpPr txBox="1">
            <a:spLocks noChangeArrowheads="1"/>
          </p:cNvSpPr>
          <p:nvPr/>
        </p:nvSpPr>
        <p:spPr bwMode="auto">
          <a:xfrm>
            <a:off x="251520" y="159296"/>
            <a:ext cx="8446008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3D79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333333"/>
                </a:solidFill>
                <a:latin typeface="Arial" charset="0"/>
                <a:ea typeface="ＭＳ Ｐゴシック" pitchFamily="34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333333"/>
                </a:solidFill>
                <a:latin typeface="Arial" charset="0"/>
                <a:ea typeface="ＭＳ Ｐゴシック" pitchFamily="34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333333"/>
                </a:solidFill>
                <a:latin typeface="Arial" charset="0"/>
                <a:ea typeface="ＭＳ Ｐゴシック" pitchFamily="34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333333"/>
                </a:solidFill>
                <a:latin typeface="Arial" charset="0"/>
                <a:ea typeface="ＭＳ Ｐゴシック" pitchFamily="34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  <a:ea typeface="ＭＳ Ｐゴシック" pitchFamily="34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  <a:ea typeface="ＭＳ Ｐゴシック" pitchFamily="34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  <a:ea typeface="ＭＳ Ｐゴシック" pitchFamily="34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ru-RU" sz="3200" dirty="0" smtClean="0"/>
              <a:t>Определения</a:t>
            </a:r>
            <a:endParaRPr lang="en-US" sz="3200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251520" y="5927972"/>
            <a:ext cx="69847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[</a:t>
            </a:r>
            <a:r>
              <a:rPr lang="ru-RU" sz="1400" dirty="0" smtClean="0"/>
              <a:t>1</a:t>
            </a:r>
            <a:r>
              <a:rPr lang="en-US" sz="1400" dirty="0" smtClean="0"/>
              <a:t>] </a:t>
            </a:r>
            <a:r>
              <a:rPr lang="en-US" sz="1400" dirty="0"/>
              <a:t>IEEE </a:t>
            </a:r>
            <a:r>
              <a:rPr lang="ru-RU" sz="1400" dirty="0" smtClean="0"/>
              <a:t>730</a:t>
            </a:r>
            <a:endParaRPr lang="ru-RU" sz="1400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6406A-A3D5-449A-96E1-0CD48C97D8D4}" type="slidenum">
              <a:rPr lang="ru-RU" sz="1600" smtClean="0">
                <a:solidFill>
                  <a:schemeClr val="bg1"/>
                </a:solidFill>
              </a:rPr>
              <a:t>3</a:t>
            </a:fld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7" name="Объект 2"/>
          <p:cNvSpPr txBox="1">
            <a:spLocks/>
          </p:cNvSpPr>
          <p:nvPr/>
        </p:nvSpPr>
        <p:spPr>
          <a:xfrm>
            <a:off x="215516" y="3121355"/>
            <a:ext cx="8712968" cy="14687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ru-RU" b="1" dirty="0" smtClean="0">
                <a:solidFill>
                  <a:schemeClr val="tx2"/>
                </a:solidFill>
              </a:rPr>
              <a:t>Гарантия качества (</a:t>
            </a:r>
            <a:r>
              <a:rPr lang="en-US" b="1" dirty="0" smtClean="0">
                <a:solidFill>
                  <a:schemeClr val="tx2"/>
                </a:solidFill>
              </a:rPr>
              <a:t>QA</a:t>
            </a:r>
            <a:r>
              <a:rPr lang="ru-RU" b="1" dirty="0" smtClean="0">
                <a:solidFill>
                  <a:schemeClr val="tx2"/>
                </a:solidFill>
              </a:rPr>
              <a:t>) </a:t>
            </a:r>
            <a:r>
              <a:rPr lang="ru-RU" b="1" dirty="0">
                <a:solidFill>
                  <a:schemeClr val="tx2"/>
                </a:solidFill>
              </a:rPr>
              <a:t>–</a:t>
            </a:r>
            <a:r>
              <a:rPr lang="ru-RU" b="1" dirty="0" smtClean="0">
                <a:solidFill>
                  <a:schemeClr val="tx2"/>
                </a:solidFill>
              </a:rPr>
              <a:t> </a:t>
            </a:r>
            <a:r>
              <a:rPr lang="ru-RU" sz="2800" dirty="0" smtClean="0"/>
              <a:t>спланированный и систематичный порядок действий, необходимый для обеспечения достаточной уверенности в том, что изделие или продукт соответствуют установленным функциональным и техническим требованиям.</a:t>
            </a:r>
          </a:p>
          <a:p>
            <a:pPr marL="514350" indent="-514350" algn="just">
              <a:buFont typeface="+mj-lt"/>
              <a:buAutoNum type="arabicPeriod"/>
            </a:pPr>
            <a:endParaRPr lang="ru-RU" sz="2800" dirty="0" smtClean="0"/>
          </a:p>
          <a:p>
            <a:pPr marL="514350" indent="-514350" algn="just">
              <a:buFont typeface="+mj-lt"/>
              <a:buAutoNum type="arabicPeriod"/>
            </a:pP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121112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980728"/>
            <a:ext cx="8280920" cy="4709119"/>
          </a:xfrm>
        </p:spPr>
        <p:txBody>
          <a:bodyPr>
            <a:normAutofit/>
          </a:bodyPr>
          <a:lstStyle/>
          <a:p>
            <a:pPr marL="457200" indent="-457200" algn="just">
              <a:buAutoNum type="arabicPeriod"/>
            </a:pPr>
            <a:endParaRPr lang="en-US" sz="2800" dirty="0" smtClean="0"/>
          </a:p>
          <a:p>
            <a:pPr marL="457200" indent="-457200" algn="just">
              <a:buAutoNum type="arabicPeriod"/>
            </a:pPr>
            <a:endParaRPr lang="ru-RU" sz="2800" dirty="0" smtClean="0"/>
          </a:p>
          <a:p>
            <a:pPr marL="457200" indent="-457200" algn="just">
              <a:buAutoNum type="arabicPeriod"/>
            </a:pPr>
            <a:endParaRPr lang="ru-RU" dirty="0" smtClean="0"/>
          </a:p>
          <a:p>
            <a:pPr marL="457200" indent="-457200" algn="just">
              <a:buAutoNum type="arabicPeriod"/>
            </a:pPr>
            <a:endParaRPr lang="ru-RU" dirty="0" smtClean="0"/>
          </a:p>
          <a:p>
            <a:pPr marL="457200" indent="-457200" algn="just">
              <a:buAutoNum type="arabicPeriod"/>
            </a:pPr>
            <a:endParaRPr lang="ru-RU" dirty="0" smtClean="0"/>
          </a:p>
          <a:p>
            <a:pPr marL="457200" indent="-457200" algn="just">
              <a:buAutoNum type="arabicPeriod"/>
            </a:pPr>
            <a:endParaRPr lang="ru-RU" dirty="0" smtClean="0"/>
          </a:p>
          <a:p>
            <a:pPr marL="457200" indent="-457200" algn="just">
              <a:buAutoNum type="arabicPeriod"/>
            </a:pPr>
            <a:endParaRPr lang="ru-RU" dirty="0" smtClean="0">
              <a:ea typeface="+mj-ea"/>
              <a:cs typeface="+mj-cs"/>
            </a:endParaRPr>
          </a:p>
        </p:txBody>
      </p:sp>
      <p:sp>
        <p:nvSpPr>
          <p:cNvPr id="6" name="Rectangle 9"/>
          <p:cNvSpPr txBox="1">
            <a:spLocks noChangeArrowheads="1"/>
          </p:cNvSpPr>
          <p:nvPr/>
        </p:nvSpPr>
        <p:spPr bwMode="auto">
          <a:xfrm>
            <a:off x="251520" y="159296"/>
            <a:ext cx="8446008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3D79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333333"/>
                </a:solidFill>
                <a:latin typeface="Arial" charset="0"/>
                <a:ea typeface="ＭＳ Ｐゴシック" pitchFamily="34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333333"/>
                </a:solidFill>
                <a:latin typeface="Arial" charset="0"/>
                <a:ea typeface="ＭＳ Ｐゴシック" pitchFamily="34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333333"/>
                </a:solidFill>
                <a:latin typeface="Arial" charset="0"/>
                <a:ea typeface="ＭＳ Ｐゴシック" pitchFamily="34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333333"/>
                </a:solidFill>
                <a:latin typeface="Arial" charset="0"/>
                <a:ea typeface="ＭＳ Ｐゴシック" pitchFamily="34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  <a:ea typeface="ＭＳ Ｐゴシック" pitchFamily="34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  <a:ea typeface="ＭＳ Ｐゴシック" pitchFamily="34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  <a:ea typeface="ＭＳ Ｐゴシック" pitchFamily="34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ru-RU" sz="3200" dirty="0" smtClean="0"/>
              <a:t>Характеристики качества</a:t>
            </a:r>
            <a:endParaRPr lang="en-US" sz="3200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6406A-A3D5-449A-96E1-0CD48C97D8D4}" type="slidenum">
              <a:rPr lang="ru-RU" sz="1600" smtClean="0">
                <a:solidFill>
                  <a:schemeClr val="bg1"/>
                </a:solidFill>
              </a:rPr>
              <a:t>4</a:t>
            </a:fld>
            <a:endParaRPr lang="ru-RU" dirty="0">
              <a:solidFill>
                <a:schemeClr val="bg1"/>
              </a:solidFill>
            </a:endParaRPr>
          </a:p>
        </p:txBody>
      </p:sp>
      <p:graphicFrame>
        <p:nvGraphicFramePr>
          <p:cNvPr id="7" name="Объект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73610891"/>
              </p:ext>
            </p:extLst>
          </p:nvPr>
        </p:nvGraphicFramePr>
        <p:xfrm>
          <a:off x="250825" y="908050"/>
          <a:ext cx="8713788" cy="51852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793174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096145"/>
            <a:ext cx="8280920" cy="4709119"/>
          </a:xfrm>
        </p:spPr>
        <p:txBody>
          <a:bodyPr>
            <a:normAutofit/>
          </a:bodyPr>
          <a:lstStyle/>
          <a:p>
            <a:pPr marL="457200" indent="-457200" algn="just">
              <a:buAutoNum type="arabicPeriod"/>
            </a:pPr>
            <a:endParaRPr lang="en-US" sz="2800" dirty="0" smtClean="0"/>
          </a:p>
          <a:p>
            <a:pPr marL="457200" indent="-457200" algn="just">
              <a:buAutoNum type="arabicPeriod"/>
            </a:pPr>
            <a:endParaRPr lang="ru-RU" sz="2800" dirty="0" smtClean="0"/>
          </a:p>
          <a:p>
            <a:pPr marL="457200" indent="-457200" algn="just">
              <a:buAutoNum type="arabicPeriod"/>
            </a:pPr>
            <a:endParaRPr lang="ru-RU" dirty="0" smtClean="0"/>
          </a:p>
          <a:p>
            <a:pPr marL="457200" indent="-457200" algn="just">
              <a:buAutoNum type="arabicPeriod"/>
            </a:pPr>
            <a:endParaRPr lang="ru-RU" dirty="0" smtClean="0"/>
          </a:p>
          <a:p>
            <a:pPr marL="457200" indent="-457200" algn="just">
              <a:buAutoNum type="arabicPeriod"/>
            </a:pPr>
            <a:endParaRPr lang="ru-RU" dirty="0" smtClean="0"/>
          </a:p>
          <a:p>
            <a:pPr marL="457200" indent="-457200" algn="just">
              <a:buAutoNum type="arabicPeriod"/>
            </a:pPr>
            <a:endParaRPr lang="ru-RU" dirty="0" smtClean="0"/>
          </a:p>
          <a:p>
            <a:pPr marL="457200" indent="-457200" algn="just">
              <a:buAutoNum type="arabicPeriod"/>
            </a:pPr>
            <a:endParaRPr lang="ru-RU" dirty="0" smtClean="0">
              <a:ea typeface="+mj-ea"/>
              <a:cs typeface="+mj-cs"/>
            </a:endParaRPr>
          </a:p>
        </p:txBody>
      </p:sp>
      <p:sp>
        <p:nvSpPr>
          <p:cNvPr id="6" name="Rectangle 9"/>
          <p:cNvSpPr txBox="1">
            <a:spLocks noChangeArrowheads="1"/>
          </p:cNvSpPr>
          <p:nvPr/>
        </p:nvSpPr>
        <p:spPr bwMode="auto">
          <a:xfrm>
            <a:off x="251520" y="159296"/>
            <a:ext cx="8446008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3D79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333333"/>
                </a:solidFill>
                <a:latin typeface="Arial" charset="0"/>
                <a:ea typeface="ＭＳ Ｐゴシック" pitchFamily="34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333333"/>
                </a:solidFill>
                <a:latin typeface="Arial" charset="0"/>
                <a:ea typeface="ＭＳ Ｐゴシック" pitchFamily="34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333333"/>
                </a:solidFill>
                <a:latin typeface="Arial" charset="0"/>
                <a:ea typeface="ＭＳ Ｐゴシック" pitchFamily="34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333333"/>
                </a:solidFill>
                <a:latin typeface="Arial" charset="0"/>
                <a:ea typeface="ＭＳ Ｐゴシック" pitchFamily="34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  <a:ea typeface="ＭＳ Ｐゴシック" pitchFamily="34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  <a:ea typeface="ＭＳ Ｐゴシック" pitchFamily="34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  <a:ea typeface="ＭＳ Ｐゴシック" pitchFamily="34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ru-RU" sz="3200" dirty="0" smtClean="0"/>
              <a:t>Гарантия и контроль качества</a:t>
            </a:r>
            <a:endParaRPr lang="en-US" sz="3200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6406A-A3D5-449A-96E1-0CD48C97D8D4}" type="slidenum">
              <a:rPr lang="ru-RU" sz="1600" smtClean="0">
                <a:solidFill>
                  <a:schemeClr val="bg1"/>
                </a:solidFill>
              </a:rPr>
              <a:t>5</a:t>
            </a:fld>
            <a:endParaRPr lang="ru-RU" dirty="0">
              <a:solidFill>
                <a:schemeClr val="bg1"/>
              </a:solidFill>
            </a:endParaRPr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8925267"/>
              </p:ext>
            </p:extLst>
          </p:nvPr>
        </p:nvGraphicFramePr>
        <p:xfrm>
          <a:off x="251520" y="836713"/>
          <a:ext cx="8640960" cy="46574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2208"/>
                <a:gridCol w="3168352"/>
                <a:gridCol w="3600400"/>
              </a:tblGrid>
              <a:tr h="384938">
                <a:tc>
                  <a:txBody>
                    <a:bodyPr/>
                    <a:lstStyle/>
                    <a:p>
                      <a:r>
                        <a:rPr lang="ru-RU" sz="2000" dirty="0" smtClean="0"/>
                        <a:t>Признак</a:t>
                      </a:r>
                      <a:endParaRPr lang="ru-RU" sz="2000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 smtClean="0"/>
                        <a:t>Гарантия качества</a:t>
                      </a:r>
                      <a:endParaRPr lang="ru-RU" sz="2000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 smtClean="0"/>
                        <a:t>Контроль качества</a:t>
                      </a:r>
                      <a:endParaRPr lang="ru-RU" sz="2000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</a:tr>
              <a:tr h="621822">
                <a:tc>
                  <a:txBody>
                    <a:bodyPr/>
                    <a:lstStyle/>
                    <a:p>
                      <a:r>
                        <a:rPr lang="ru-RU" b="1" dirty="0" smtClean="0"/>
                        <a:t>Цель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Улучшение процесса разработки для избегания появления дефектов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Идентификация дефектов после того, как продукт был</a:t>
                      </a:r>
                      <a:r>
                        <a:rPr lang="ru-RU" baseline="0" dirty="0" smtClean="0"/>
                        <a:t> разработан, но до того как был выпущен</a:t>
                      </a:r>
                      <a:endParaRPr lang="ru-RU" dirty="0"/>
                    </a:p>
                  </a:txBody>
                  <a:tcPr/>
                </a:tc>
              </a:tr>
              <a:tr h="621822">
                <a:tc>
                  <a:txBody>
                    <a:bodyPr/>
                    <a:lstStyle/>
                    <a:p>
                      <a:r>
                        <a:rPr lang="ru-RU" b="1" dirty="0" smtClean="0"/>
                        <a:t>Как?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Создание хорошей</a:t>
                      </a:r>
                      <a:r>
                        <a:rPr lang="ru-RU" baseline="0" dirty="0" smtClean="0"/>
                        <a:t> системы управления качеством, оценка ее адекватности и периодический аудит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Поиск и устранение источников проблем качества</a:t>
                      </a:r>
                      <a:r>
                        <a:rPr lang="ru-RU" baseline="0" dirty="0" smtClean="0"/>
                        <a:t> с помощью инструментов, для удовлетворения требований</a:t>
                      </a:r>
                      <a:endParaRPr lang="ru-RU" dirty="0"/>
                    </a:p>
                  </a:txBody>
                  <a:tcPr/>
                </a:tc>
              </a:tr>
              <a:tr h="621822">
                <a:tc>
                  <a:txBody>
                    <a:bodyPr/>
                    <a:lstStyle/>
                    <a:p>
                      <a:r>
                        <a:rPr lang="ru-RU" b="1" dirty="0" smtClean="0"/>
                        <a:t>Ответственность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На всей команде, участвующей в создании продукта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Обычно на специальной команде,</a:t>
                      </a:r>
                      <a:r>
                        <a:rPr lang="ru-RU" baseline="0" dirty="0" smtClean="0"/>
                        <a:t> тестирующей продукт на дефекты</a:t>
                      </a:r>
                      <a:endParaRPr lang="ru-RU" dirty="0"/>
                    </a:p>
                  </a:txBody>
                  <a:tcPr/>
                </a:tc>
              </a:tr>
              <a:tr h="621822">
                <a:tc>
                  <a:txBody>
                    <a:bodyPr/>
                    <a:lstStyle/>
                    <a:p>
                      <a:r>
                        <a:rPr lang="ru-RU" b="1" dirty="0" smtClean="0"/>
                        <a:t>Примеры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Верификация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err="1" smtClean="0"/>
                        <a:t>Валидация</a:t>
                      </a:r>
                      <a:r>
                        <a:rPr lang="en-US" dirty="0" smtClean="0"/>
                        <a:t>/</a:t>
                      </a:r>
                      <a:r>
                        <a:rPr lang="ru-RU" dirty="0" smtClean="0"/>
                        <a:t>Тестирование</a:t>
                      </a:r>
                      <a:endParaRPr lang="ru-RU" dirty="0"/>
                    </a:p>
                  </a:txBody>
                  <a:tcPr/>
                </a:tc>
              </a:tr>
              <a:tr h="621822">
                <a:tc>
                  <a:txBody>
                    <a:bodyPr/>
                    <a:lstStyle/>
                    <a:p>
                      <a:r>
                        <a:rPr lang="ru-RU" b="1" dirty="0" smtClean="0"/>
                        <a:t>Ориентация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На процесс создания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На итоговый продукт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0276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980728"/>
            <a:ext cx="8280920" cy="4968552"/>
          </a:xfrm>
        </p:spPr>
        <p:txBody>
          <a:bodyPr>
            <a:norm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ru-RU" sz="2800" dirty="0" smtClean="0"/>
              <a:t>Сдерживание затрат</a:t>
            </a:r>
          </a:p>
          <a:p>
            <a:pPr marL="457200" indent="-457200" algn="just">
              <a:buFont typeface="+mj-lt"/>
              <a:buAutoNum type="arabicPeriod"/>
            </a:pPr>
            <a:endParaRPr lang="ru-RU" sz="2800" dirty="0"/>
          </a:p>
          <a:p>
            <a:pPr marL="457200" indent="-457200" algn="just">
              <a:buFont typeface="+mj-lt"/>
              <a:buAutoNum type="arabicPeriod"/>
            </a:pPr>
            <a:endParaRPr lang="ru-RU" sz="2800" dirty="0" smtClean="0"/>
          </a:p>
          <a:p>
            <a:pPr marL="457200" indent="-457200" algn="just">
              <a:buFont typeface="+mj-lt"/>
              <a:buAutoNum type="arabicPeriod"/>
            </a:pPr>
            <a:endParaRPr lang="ru-RU" sz="2800" dirty="0"/>
          </a:p>
          <a:p>
            <a:pPr marL="457200" indent="-457200" algn="just">
              <a:buFont typeface="+mj-lt"/>
              <a:buAutoNum type="arabicPeriod"/>
            </a:pPr>
            <a:r>
              <a:rPr lang="ru-RU" sz="2800" dirty="0" smtClean="0"/>
              <a:t>Управление рисками</a:t>
            </a:r>
          </a:p>
          <a:p>
            <a:pPr marL="457200" indent="-457200" algn="just">
              <a:buFont typeface="+mj-lt"/>
              <a:buAutoNum type="arabicPeriod"/>
            </a:pPr>
            <a:endParaRPr lang="ru-RU" sz="2800" dirty="0"/>
          </a:p>
          <a:p>
            <a:pPr marL="457200" indent="-457200" algn="just">
              <a:buFont typeface="+mj-lt"/>
              <a:buAutoNum type="arabicPeriod"/>
            </a:pPr>
            <a:endParaRPr lang="en-US" sz="2800" dirty="0"/>
          </a:p>
          <a:p>
            <a:pPr marL="0" indent="0" algn="just">
              <a:buNone/>
            </a:pPr>
            <a:endParaRPr lang="en-US" b="1" dirty="0" smtClean="0"/>
          </a:p>
          <a:p>
            <a:pPr marL="0" indent="0" algn="just">
              <a:buNone/>
            </a:pPr>
            <a:endParaRPr lang="ru-RU" b="1" dirty="0"/>
          </a:p>
          <a:p>
            <a:pPr marL="914400" lvl="1" indent="-514350" algn="just">
              <a:buFont typeface="+mj-lt"/>
              <a:buAutoNum type="arabicPeriod"/>
            </a:pPr>
            <a:endParaRPr lang="ru-RU" b="1" dirty="0" smtClean="0"/>
          </a:p>
          <a:p>
            <a:pPr marL="514350" indent="-514350" algn="just">
              <a:buFont typeface="+mj-lt"/>
              <a:buAutoNum type="arabicPeriod"/>
            </a:pPr>
            <a:endParaRPr lang="ru-RU" dirty="0" smtClean="0"/>
          </a:p>
          <a:p>
            <a:pPr marL="457200" indent="-457200" algn="just">
              <a:buAutoNum type="arabicPeriod"/>
            </a:pPr>
            <a:endParaRPr lang="ru-RU" dirty="0" smtClean="0"/>
          </a:p>
          <a:p>
            <a:pPr marL="457200" indent="-457200" algn="just">
              <a:buAutoNum type="arabicPeriod"/>
            </a:pPr>
            <a:endParaRPr lang="ru-RU" dirty="0" smtClean="0"/>
          </a:p>
          <a:p>
            <a:pPr marL="457200" indent="-457200" algn="just">
              <a:buAutoNum type="arabicPeriod"/>
            </a:pPr>
            <a:endParaRPr lang="ru-RU" dirty="0" smtClean="0"/>
          </a:p>
          <a:p>
            <a:pPr marL="457200" indent="-457200" algn="just">
              <a:buAutoNum type="arabicPeriod"/>
            </a:pPr>
            <a:endParaRPr lang="ru-RU" dirty="0" smtClean="0">
              <a:ea typeface="+mj-ea"/>
              <a:cs typeface="+mj-cs"/>
            </a:endParaRPr>
          </a:p>
        </p:txBody>
      </p:sp>
      <p:sp>
        <p:nvSpPr>
          <p:cNvPr id="6" name="Rectangle 9"/>
          <p:cNvSpPr txBox="1">
            <a:spLocks noChangeArrowheads="1"/>
          </p:cNvSpPr>
          <p:nvPr/>
        </p:nvSpPr>
        <p:spPr bwMode="auto">
          <a:xfrm>
            <a:off x="251520" y="159296"/>
            <a:ext cx="8446008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3D79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333333"/>
                </a:solidFill>
                <a:latin typeface="Arial" charset="0"/>
                <a:ea typeface="ＭＳ Ｐゴシック" pitchFamily="34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333333"/>
                </a:solidFill>
                <a:latin typeface="Arial" charset="0"/>
                <a:ea typeface="ＭＳ Ｐゴシック" pitchFamily="34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333333"/>
                </a:solidFill>
                <a:latin typeface="Arial" charset="0"/>
                <a:ea typeface="ＭＳ Ｐゴシック" pitchFamily="34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333333"/>
                </a:solidFill>
                <a:latin typeface="Arial" charset="0"/>
                <a:ea typeface="ＭＳ Ｐゴシック" pitchFamily="34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  <a:ea typeface="ＭＳ Ｐゴシック" pitchFamily="34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  <a:ea typeface="ＭＳ Ｐゴシック" pitchFamily="34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  <a:ea typeface="ＭＳ Ｐゴシック" pitchFamily="34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just"/>
            <a:r>
              <a:rPr lang="ru-RU" sz="3200" dirty="0" smtClean="0"/>
              <a:t>Зачем?</a:t>
            </a:r>
            <a:endParaRPr lang="en-US" sz="3200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6406A-A3D5-449A-96E1-0CD48C97D8D4}" type="slidenum">
              <a:rPr lang="ru-RU" sz="1600" smtClean="0">
                <a:solidFill>
                  <a:schemeClr val="bg1"/>
                </a:solidFill>
              </a:rPr>
              <a:t>6</a:t>
            </a:fld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980728"/>
            <a:ext cx="4709971" cy="3457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727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908720"/>
            <a:ext cx="8712968" cy="518457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ru-RU" sz="2000" b="1" dirty="0" smtClean="0">
                <a:solidFill>
                  <a:schemeClr val="tx2"/>
                </a:solidFill>
              </a:rPr>
              <a:t>- </a:t>
            </a:r>
            <a:r>
              <a:rPr lang="ru-RU" sz="2400" dirty="0" smtClean="0"/>
              <a:t>общеорганизационный метод непрерывного повышения качества всех организационный процессов.</a:t>
            </a:r>
            <a:endParaRPr lang="ru-RU" baseline="30000" dirty="0" smtClean="0">
              <a:latin typeface="+mj-lt"/>
              <a:ea typeface="+mj-ea"/>
              <a:cs typeface="+mj-cs"/>
            </a:endParaRPr>
          </a:p>
          <a:p>
            <a:pPr marL="0" indent="0" algn="just">
              <a:buNone/>
            </a:pPr>
            <a:r>
              <a:rPr lang="ru-RU" sz="2800" b="1" dirty="0" smtClean="0">
                <a:solidFill>
                  <a:schemeClr val="tx2"/>
                </a:solidFill>
              </a:rPr>
              <a:t>Принципы:</a:t>
            </a:r>
            <a:endParaRPr lang="ru-RU" sz="2800" b="1" dirty="0" smtClean="0">
              <a:solidFill>
                <a:schemeClr val="tx2"/>
              </a:solidFill>
            </a:endParaRPr>
          </a:p>
          <a:p>
            <a:pPr algn="just"/>
            <a:r>
              <a:rPr lang="ru-RU" sz="2000" dirty="0" smtClean="0"/>
              <a:t>Устранить необходимость в массовом контроле за счет повышения качества продукции</a:t>
            </a:r>
            <a:endParaRPr lang="ru-RU" sz="2000" dirty="0" smtClean="0"/>
          </a:p>
          <a:p>
            <a:pPr algn="just"/>
            <a:r>
              <a:rPr lang="ru-RU" sz="2000" dirty="0" smtClean="0"/>
              <a:t>Постоянно совершенствовать систему производства и обслуживания, улучшать качество и производительность, а, значит, снижать затраты</a:t>
            </a:r>
            <a:endParaRPr lang="ru-RU" sz="2400" dirty="0" smtClean="0"/>
          </a:p>
          <a:p>
            <a:pPr algn="just"/>
            <a:r>
              <a:rPr lang="ru-RU" sz="2000" dirty="0" smtClean="0"/>
              <a:t>Избавиться от лозунгов, призывов к повышению производительности и устранению дефектов</a:t>
            </a:r>
          </a:p>
          <a:p>
            <a:pPr algn="just"/>
            <a:r>
              <a:rPr lang="ru-RU" sz="2000" dirty="0" smtClean="0"/>
              <a:t>Создайте программу самосовершенствования работников</a:t>
            </a:r>
          </a:p>
          <a:p>
            <a:pPr algn="just"/>
            <a:r>
              <a:rPr lang="ru-RU" sz="2000" dirty="0" smtClean="0"/>
              <a:t>Все должны </a:t>
            </a:r>
            <a:r>
              <a:rPr lang="ru-RU" sz="2000" dirty="0"/>
              <a:t>быть вовлечены в </a:t>
            </a:r>
            <a:r>
              <a:rPr lang="ru-RU" sz="2000" dirty="0" smtClean="0"/>
              <a:t>трансформацию процессов </a:t>
            </a:r>
            <a:r>
              <a:rPr lang="ru-RU" sz="2000" dirty="0" smtClean="0"/>
              <a:t>и заинтересованы в ее успехе</a:t>
            </a:r>
            <a:endParaRPr lang="en-US" sz="2000" dirty="0" smtClean="0"/>
          </a:p>
          <a:p>
            <a:pPr algn="just"/>
            <a:endParaRPr lang="ru-RU" sz="2000" dirty="0" smtClean="0"/>
          </a:p>
          <a:p>
            <a:pPr marL="0" indent="0" algn="just">
              <a:buNone/>
            </a:pPr>
            <a:endParaRPr lang="ru-RU" sz="2400" b="1" dirty="0"/>
          </a:p>
        </p:txBody>
      </p:sp>
      <p:sp>
        <p:nvSpPr>
          <p:cNvPr id="6" name="Rectangle 9"/>
          <p:cNvSpPr txBox="1">
            <a:spLocks noChangeArrowheads="1"/>
          </p:cNvSpPr>
          <p:nvPr/>
        </p:nvSpPr>
        <p:spPr bwMode="auto">
          <a:xfrm>
            <a:off x="251520" y="159296"/>
            <a:ext cx="8446008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3D79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333333"/>
                </a:solidFill>
                <a:latin typeface="Arial" charset="0"/>
                <a:ea typeface="ＭＳ Ｐゴシック" pitchFamily="34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333333"/>
                </a:solidFill>
                <a:latin typeface="Arial" charset="0"/>
                <a:ea typeface="ＭＳ Ｐゴシック" pitchFamily="34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333333"/>
                </a:solidFill>
                <a:latin typeface="Arial" charset="0"/>
                <a:ea typeface="ＭＳ Ｐゴシック" pitchFamily="34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333333"/>
                </a:solidFill>
                <a:latin typeface="Arial" charset="0"/>
                <a:ea typeface="ＭＳ Ｐゴシック" pitchFamily="34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  <a:ea typeface="ＭＳ Ｐゴシック" pitchFamily="34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  <a:ea typeface="ＭＳ Ｐゴシック" pitchFamily="34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  <a:ea typeface="ＭＳ Ｐゴシック" pitchFamily="34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ru-RU" sz="3200" dirty="0" smtClean="0"/>
              <a:t>Всеобщее управление качеством</a:t>
            </a:r>
            <a:endParaRPr lang="en-US" sz="3200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6406A-A3D5-449A-96E1-0CD48C97D8D4}" type="slidenum">
              <a:rPr lang="ru-RU" sz="1600" smtClean="0">
                <a:solidFill>
                  <a:schemeClr val="bg1"/>
                </a:solidFill>
              </a:rPr>
              <a:t>7</a:t>
            </a:fld>
            <a:endParaRPr lang="ru-RU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6862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096145"/>
            <a:ext cx="8280920" cy="4709119"/>
          </a:xfrm>
        </p:spPr>
        <p:txBody>
          <a:bodyPr>
            <a:normAutofit/>
          </a:bodyPr>
          <a:lstStyle/>
          <a:p>
            <a:pPr marL="457200" indent="-457200" algn="just">
              <a:buAutoNum type="arabicPeriod"/>
            </a:pPr>
            <a:endParaRPr lang="en-US" sz="2800" dirty="0" smtClean="0"/>
          </a:p>
          <a:p>
            <a:pPr marL="457200" indent="-457200" algn="just">
              <a:buAutoNum type="arabicPeriod"/>
            </a:pPr>
            <a:endParaRPr lang="ru-RU" sz="2800" dirty="0" smtClean="0"/>
          </a:p>
          <a:p>
            <a:pPr marL="457200" indent="-457200" algn="just">
              <a:buAutoNum type="arabicPeriod"/>
            </a:pPr>
            <a:endParaRPr lang="ru-RU" dirty="0" smtClean="0"/>
          </a:p>
          <a:p>
            <a:pPr marL="457200" indent="-457200" algn="just">
              <a:buAutoNum type="arabicPeriod"/>
            </a:pPr>
            <a:endParaRPr lang="ru-RU" dirty="0" smtClean="0"/>
          </a:p>
          <a:p>
            <a:pPr marL="457200" indent="-457200" algn="just">
              <a:buAutoNum type="arabicPeriod"/>
            </a:pPr>
            <a:endParaRPr lang="ru-RU" dirty="0" smtClean="0"/>
          </a:p>
          <a:p>
            <a:pPr marL="457200" indent="-457200" algn="just">
              <a:buAutoNum type="arabicPeriod"/>
            </a:pPr>
            <a:endParaRPr lang="ru-RU" dirty="0" smtClean="0"/>
          </a:p>
          <a:p>
            <a:pPr marL="457200" indent="-457200" algn="just">
              <a:buAutoNum type="arabicPeriod"/>
            </a:pPr>
            <a:endParaRPr lang="ru-RU" dirty="0" smtClean="0">
              <a:ea typeface="+mj-ea"/>
              <a:cs typeface="+mj-cs"/>
            </a:endParaRPr>
          </a:p>
        </p:txBody>
      </p:sp>
      <p:sp>
        <p:nvSpPr>
          <p:cNvPr id="6" name="Rectangle 9"/>
          <p:cNvSpPr txBox="1">
            <a:spLocks noChangeArrowheads="1"/>
          </p:cNvSpPr>
          <p:nvPr/>
        </p:nvSpPr>
        <p:spPr bwMode="auto">
          <a:xfrm>
            <a:off x="251520" y="159296"/>
            <a:ext cx="8446008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3D79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333333"/>
                </a:solidFill>
                <a:latin typeface="Arial" charset="0"/>
                <a:ea typeface="ＭＳ Ｐゴシック" pitchFamily="34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333333"/>
                </a:solidFill>
                <a:latin typeface="Arial" charset="0"/>
                <a:ea typeface="ＭＳ Ｐゴシック" pitchFamily="34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333333"/>
                </a:solidFill>
                <a:latin typeface="Arial" charset="0"/>
                <a:ea typeface="ＭＳ Ｐゴシック" pitchFamily="34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333333"/>
                </a:solidFill>
                <a:latin typeface="Arial" charset="0"/>
                <a:ea typeface="ＭＳ Ｐゴシック" pitchFamily="34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  <a:ea typeface="ＭＳ Ｐゴシック" pitchFamily="34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  <a:ea typeface="ＭＳ Ｐゴシック" pitchFamily="34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  <a:ea typeface="ＭＳ Ｐゴシック" pitchFamily="34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ru-RU" sz="3200" dirty="0" smtClean="0"/>
              <a:t>Оптимальное качество</a:t>
            </a:r>
            <a:endParaRPr lang="en-US" sz="3200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6406A-A3D5-449A-96E1-0CD48C97D8D4}" type="slidenum">
              <a:rPr lang="ru-RU" sz="1600" smtClean="0">
                <a:solidFill>
                  <a:schemeClr val="bg1"/>
                </a:solidFill>
              </a:rPr>
              <a:t>8</a:t>
            </a:fld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2" name="AutoShape 2" descr="_images/optimal_quality.sv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4" name="AutoShape 4" descr="_images/optimal_quality.sv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8813" y="895350"/>
            <a:ext cx="5286375" cy="5067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76502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908720"/>
            <a:ext cx="8712968" cy="4680520"/>
          </a:xfrm>
        </p:spPr>
        <p:txBody>
          <a:bodyPr>
            <a:noAutofit/>
          </a:bodyPr>
          <a:lstStyle/>
          <a:p>
            <a:pPr algn="just"/>
            <a:r>
              <a:rPr lang="ru-RU" sz="2800" dirty="0" smtClean="0"/>
              <a:t>Клиенты</a:t>
            </a:r>
            <a:endParaRPr lang="ru-RU" sz="2800" dirty="0" smtClean="0"/>
          </a:p>
          <a:p>
            <a:pPr algn="just"/>
            <a:r>
              <a:rPr lang="ru-RU" sz="2800" dirty="0" smtClean="0"/>
              <a:t>Архитекторы</a:t>
            </a:r>
            <a:endParaRPr lang="ru-RU" sz="2800" dirty="0" smtClean="0"/>
          </a:p>
          <a:p>
            <a:pPr algn="just"/>
            <a:r>
              <a:rPr lang="ru-RU" sz="2800" dirty="0" smtClean="0"/>
              <a:t>Разработчики</a:t>
            </a:r>
          </a:p>
          <a:p>
            <a:pPr algn="just"/>
            <a:r>
              <a:rPr lang="ru-RU" sz="2800" dirty="0" err="1" smtClean="0"/>
              <a:t>Тестировщики</a:t>
            </a:r>
            <a:endParaRPr lang="ru-RU" sz="2800" dirty="0" smtClean="0"/>
          </a:p>
          <a:p>
            <a:pPr algn="just"/>
            <a:r>
              <a:rPr lang="ru-RU" sz="2800" dirty="0" smtClean="0"/>
              <a:t>Менеджеры</a:t>
            </a:r>
            <a:endParaRPr lang="ru-RU" sz="2800" dirty="0" smtClean="0"/>
          </a:p>
          <a:p>
            <a:pPr algn="just"/>
            <a:endParaRPr lang="ru-RU" sz="2400" dirty="0" smtClean="0"/>
          </a:p>
          <a:p>
            <a:pPr algn="just"/>
            <a:endParaRPr lang="ru-RU" sz="2400" dirty="0"/>
          </a:p>
        </p:txBody>
      </p:sp>
      <p:sp>
        <p:nvSpPr>
          <p:cNvPr id="6" name="Rectangle 9"/>
          <p:cNvSpPr txBox="1">
            <a:spLocks noChangeArrowheads="1"/>
          </p:cNvSpPr>
          <p:nvPr/>
        </p:nvSpPr>
        <p:spPr bwMode="auto">
          <a:xfrm>
            <a:off x="251520" y="159296"/>
            <a:ext cx="8446008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3D79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333333"/>
                </a:solidFill>
                <a:latin typeface="Arial" charset="0"/>
                <a:ea typeface="ＭＳ Ｐゴシック" pitchFamily="34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333333"/>
                </a:solidFill>
                <a:latin typeface="Arial" charset="0"/>
                <a:ea typeface="ＭＳ Ｐゴシック" pitchFamily="34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333333"/>
                </a:solidFill>
                <a:latin typeface="Arial" charset="0"/>
                <a:ea typeface="ＭＳ Ｐゴシック" pitchFamily="34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333333"/>
                </a:solidFill>
                <a:latin typeface="Arial" charset="0"/>
                <a:ea typeface="ＭＳ Ｐゴシック" pitchFamily="34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  <a:ea typeface="ＭＳ Ｐゴシック" pitchFamily="34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  <a:ea typeface="ＭＳ Ｐゴシック" pitchFamily="34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  <a:ea typeface="ＭＳ Ｐゴシック" pitchFamily="34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ru-RU" sz="3200" dirty="0" smtClean="0"/>
              <a:t>Роли и обязанности</a:t>
            </a:r>
            <a:endParaRPr lang="en-US" sz="3200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6406A-A3D5-449A-96E1-0CD48C97D8D4}" type="slidenum">
              <a:rPr lang="ru-RU" sz="1600" smtClean="0">
                <a:solidFill>
                  <a:schemeClr val="bg1"/>
                </a:solidFill>
              </a:rPr>
              <a:t>9</a:t>
            </a:fld>
            <a:endParaRPr lang="ru-RU" sz="1600" dirty="0">
              <a:solidFill>
                <a:schemeClr val="bg1"/>
              </a:solidFill>
            </a:endParaRPr>
          </a:p>
        </p:txBody>
      </p:sp>
      <p:graphicFrame>
        <p:nvGraphicFramePr>
          <p:cNvPr id="5" name="Схема 4"/>
          <p:cNvGraphicFramePr/>
          <p:nvPr>
            <p:extLst>
              <p:ext uri="{D42A27DB-BD31-4B8C-83A1-F6EECF244321}">
                <p14:modId xmlns:p14="http://schemas.microsoft.com/office/powerpoint/2010/main" val="1524526583"/>
              </p:ext>
            </p:extLst>
          </p:nvPr>
        </p:nvGraphicFramePr>
        <p:xfrm>
          <a:off x="5580112" y="908720"/>
          <a:ext cx="2952328" cy="4896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" name="Стрелка вниз 1"/>
          <p:cNvSpPr/>
          <p:nvPr/>
        </p:nvSpPr>
        <p:spPr>
          <a:xfrm>
            <a:off x="7668344" y="975792"/>
            <a:ext cx="576064" cy="4752528"/>
          </a:xfrm>
          <a:prstGeom prst="downArrow">
            <a:avLst/>
          </a:prstGeom>
          <a:solidFill>
            <a:srgbClr val="37B355"/>
          </a:solidFill>
          <a:ln>
            <a:solidFill>
              <a:srgbClr val="68A6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b="1" dirty="0" smtClean="0"/>
              <a:t>КОНТРОЛЬ КАЧЕСТВА</a:t>
            </a:r>
            <a:endParaRPr lang="ru-RU" sz="1600" b="1" dirty="0"/>
          </a:p>
        </p:txBody>
      </p:sp>
    </p:spTree>
    <p:extLst>
      <p:ext uri="{BB962C8B-B14F-4D97-AF65-F5344CB8AC3E}">
        <p14:creationId xmlns:p14="http://schemas.microsoft.com/office/powerpoint/2010/main" val="150682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12687</TotalTime>
  <Words>1392</Words>
  <Application>Microsoft Office PowerPoint</Application>
  <PresentationFormat>Экран (4:3)</PresentationFormat>
  <Paragraphs>380</Paragraphs>
  <Slides>24</Slides>
  <Notes>24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24</vt:i4>
      </vt:variant>
    </vt:vector>
  </HeadingPairs>
  <TitlesOfParts>
    <vt:vector size="25" baseType="lpstr"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AppleEx</dc:creator>
  <cp:lastModifiedBy>Postoev</cp:lastModifiedBy>
  <cp:revision>378</cp:revision>
  <dcterms:created xsi:type="dcterms:W3CDTF">2012-10-13T05:09:28Z</dcterms:created>
  <dcterms:modified xsi:type="dcterms:W3CDTF">2017-04-04T13:38:17Z</dcterms:modified>
</cp:coreProperties>
</file>