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-22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54C4DD83CBFBABE7A2657D952933A17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54C4DD83CBFBABE7A2657D952933A17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54C4DD83CBFBABE7A2657D952933A17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  <a:endParaRPr lang="ru-RU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4" name="Рисунок 3" descr="http://5F3561395DBB97F94E65BA0FB0B41BEA.dms.sberbank.ru/5F3561395DBB97F94E65BA0FB0B41BEA-1D846AA072F743AD1555F56CEEB1F010-154C4DD83CBFBABE7A2657D952933A17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 descr="http://5F3561395DBB97F94E65BA0FB0B41BEA.dms.sberbank.ru/5F3561395DBB97F94E65BA0FB0B41BEA-1D846AA072F743AD1555F56CEEB1F010-154C4DD83CBFBABE7A2657D952933A17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1" name="Рисунок 10" descr="http://5F3561395DBB97F94E65BA0FB0B41BEA.dms.sberbank.ru/5F3561395DBB97F94E65BA0FB0B41BEA-1D846AA072F743AD1555F56CEEB1F010-154C4DD83CBFBABE7A2657D952933A17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2" name="Рисунок 11" descr="http://5F3561395DBB97F94E65BA0FB0B41BEA.dms.sberbank.ru/5F3561395DBB97F94E65BA0FB0B41BEA-1D846AA072F743AD1555F56CEEB1F010-154C4DD83CBFBABE7A2657D952933A17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3" name="Рисунок 12" descr="http://5F3561395DBB97F94E65BA0FB0B41BEA.dms.sberbank.ru/5F3561395DBB97F94E65BA0FB0B41BEA-1D846AA072F743AD1555F56CEEB1F010-154C4DD83CBFBABE7A2657D952933A17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4" name="Рисунок 13" descr="http://5F3561395DBB97F94E65BA0FB0B41BEA.dms.sberbank.ru/5F3561395DBB97F94E65BA0FB0B41BEA-1D846AA072F743AD1555F56CEEB1F010-154C4DD83CBFBABE7A2657D952933A17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3" name="Рисунок 2" descr="http://5F3561395DBB97F94E65BA0FB0B41BEA.dms.sberbank.ru/5F3561395DBB97F94E65BA0FB0B41BEA-1D846AA072F743AD1555F56CEEB1F010-154C4DD83CBFBABE7A2657D952933A17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Михеев Олег Анатольевич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Анализ работы службы такси.</a:t>
            </a:r>
            <a:endParaRPr lang="ru-RU" sz="4000" b="1" dirty="0"/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май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’21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себе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Михеев Олег Анатольевич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Город Новосибирск, готов к переезду практически в любой город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Среднее специальное – Новосибирский колледж электроники (2003 год)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Высшее – Новосибирский государственный педагогически университет (2021 год)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 2001 года в отделе инкассации и перевозки ценностей, начинал инкассатором,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был уволен при сокращении штатов в январе 2021 года в должности ведущего специалиста.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Опыт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Сбере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в подразделении был лучшим в том, что каким-либо образом было связано с работой ПК и любых программ. 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Тел. 8-913-484-45-48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Проект представляет собой полностью придуманные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мною данные о работе такси в аэропорту «Толмачёво» города Новосибирска. В проекте сделал попытку как-то оценить работу такси (автомобили и сотрудники) на основе виртуальных данных. Реализовал построение нескольких графиков, из которых можно узнать насколько хорошо работают сотрудники и автомобили, и как эту работу </a:t>
            </a:r>
            <a:r>
              <a:rPr lang="ru-RU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оценивают клиенты.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Приложите ссылку на репозиторий с кодом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Перечислите используемые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Опишите схематично реализованный бизнес-процесс</a:t>
            </a:r>
          </a:p>
          <a:p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181</Words>
  <Application>Microsoft Office PowerPoint</Application>
  <PresentationFormat>Произвольный</PresentationFormat>
  <Paragraphs>19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Анализ работы службы такси.</vt:lpstr>
      <vt:lpstr>О себе</vt:lpstr>
      <vt:lpstr>Описание проекта</vt:lpstr>
      <vt:lpstr>Используемые технологии</vt:lpstr>
      <vt:lpstr>Бизнес-процесс</vt:lpstr>
      <vt:lpstr>Структура базы данных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Pit</cp:lastModifiedBy>
  <cp:revision>9</cp:revision>
  <dcterms:created xsi:type="dcterms:W3CDTF">2021-02-19T10:44:02Z</dcterms:created>
  <dcterms:modified xsi:type="dcterms:W3CDTF">2021-05-11T12:14:59Z</dcterms:modified>
</cp:coreProperties>
</file>