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9" r:id="rId6"/>
    <p:sldId id="268" r:id="rId7"/>
    <p:sldId id="262" r:id="rId8"/>
    <p:sldId id="265" r:id="rId9"/>
    <p:sldId id="264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2584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F3375-51F2-B74E-A30E-01F27818A580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3615F-C88C-294C-B36F-1C8F4E4B1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58 extant fifteenth-century manuscripts of “The Wife</a:t>
            </a:r>
            <a:r>
              <a:rPr lang="en-US" baseline="0" dirty="0" smtClean="0"/>
              <a:t> </a:t>
            </a:r>
            <a:r>
              <a:rPr lang="en-US" dirty="0" smtClean="0"/>
              <a:t>of Bath’s Prologue” 850</a:t>
            </a:r>
          </a:p>
          <a:p>
            <a:r>
              <a:rPr lang="en-US" dirty="0" err="1" smtClean="0"/>
              <a:t>Laozi</a:t>
            </a:r>
            <a:r>
              <a:rPr lang="en-US" dirty="0" smtClean="0"/>
              <a:t> and 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3615F-C88C-294C-B36F-1C8F4E4B1A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 Aegean Bronze Age between 1450 and 1200 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3615F-C88C-294C-B36F-1C8F4E4B1A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1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CD5B-B362-4E45-8281-CD12F987D2E5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2B26-9396-6844-AACA-D82A80873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Cantenbury</a:t>
            </a:r>
            <a:r>
              <a:rPr lang="en-US" dirty="0" smtClean="0"/>
              <a:t> tales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3951" y="50388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38" y="1789079"/>
            <a:ext cx="5978396" cy="43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4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673100"/>
            <a:ext cx="67183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3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old is the </a:t>
            </a:r>
            <a:r>
              <a:rPr lang="en-US" dirty="0" err="1" smtClean="0"/>
              <a:t>Illiad</a:t>
            </a:r>
            <a:r>
              <a:rPr lang="en-US" dirty="0" smtClean="0"/>
              <a:t> itself?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24" y="1548908"/>
            <a:ext cx="7934476" cy="441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1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“Express train” model of Austronesian colonization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48" y="1482214"/>
            <a:ext cx="6825207" cy="50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03" y="399839"/>
            <a:ext cx="6687999" cy="62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0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31111" y="-483625"/>
            <a:ext cx="4744357" cy="85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8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recent study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81" y="1790095"/>
            <a:ext cx="7977848" cy="38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547"/>
            <a:ext cx="9144000" cy="417300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Pulses in expansion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8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the </a:t>
            </a:r>
            <a:r>
              <a:rPr lang="en-US" dirty="0" err="1" smtClean="0"/>
              <a:t>Mycean</a:t>
            </a:r>
            <a:r>
              <a:rPr lang="en-US" dirty="0" smtClean="0"/>
              <a:t> Greek script Linear 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58" y="1579144"/>
            <a:ext cx="5491843" cy="49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0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4398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960285"/>
            <a:ext cx="42799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5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63</Words>
  <Application>Microsoft Macintosh PowerPoint</Application>
  <PresentationFormat>On-screen Show (4:3)</PresentationFormat>
  <Paragraphs>11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Cantenbury tales</vt:lpstr>
      <vt:lpstr>“Express train” model of Austronesian colonization</vt:lpstr>
      <vt:lpstr>PowerPoint Presentation</vt:lpstr>
      <vt:lpstr>PowerPoint Presentation</vt:lpstr>
      <vt:lpstr>A more recent study</vt:lpstr>
      <vt:lpstr>Pulses in expansion</vt:lpstr>
      <vt:lpstr>Evolution of the Mycean Greek script Linear B</vt:lpstr>
      <vt:lpstr>PowerPoint Presentation</vt:lpstr>
      <vt:lpstr>PowerPoint Presentation</vt:lpstr>
      <vt:lpstr>PowerPoint Presentation</vt:lpstr>
      <vt:lpstr>PowerPoint Presentation</vt:lpstr>
      <vt:lpstr>How old is the Illiad itself?</vt:lpstr>
    </vt:vector>
  </TitlesOfParts>
  <Company>OIST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Mikheyev</dc:creator>
  <cp:lastModifiedBy>Alexander Mikheyev</cp:lastModifiedBy>
  <cp:revision>4</cp:revision>
  <dcterms:created xsi:type="dcterms:W3CDTF">2013-10-21T22:47:10Z</dcterms:created>
  <dcterms:modified xsi:type="dcterms:W3CDTF">2013-10-21T23:20:42Z</dcterms:modified>
</cp:coreProperties>
</file>