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14DE4-FE0D-4A59-9296-4C83241CD16D}" v="28" dt="2019-12-04T14:45:5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FlixBus</a:t>
            </a:r>
            <a:r>
              <a:rPr lang="en-US" sz="7200" dirty="0"/>
              <a:t> Twitter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Mikhil Nagarale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B379F-3257-4ABF-9C21-72D7294D76B8}"/>
              </a:ext>
            </a:extLst>
          </p:cNvPr>
          <p:cNvSpPr txBox="1"/>
          <p:nvPr/>
        </p:nvSpPr>
        <p:spPr>
          <a:xfrm>
            <a:off x="2800350" y="530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err="1"/>
              <a:t>FLiXBUS</a:t>
            </a:r>
            <a:r>
              <a:rPr lang="en-IN" sz="4800" dirty="0"/>
              <a:t> Twitter Search Analysis</a:t>
            </a:r>
          </a:p>
        </p:txBody>
      </p:sp>
      <p:pic>
        <p:nvPicPr>
          <p:cNvPr id="7" name="Picture 6" descr="A green and yellow bus driving down the road&#10;&#10;Description automatically generated">
            <a:extLst>
              <a:ext uri="{FF2B5EF4-FFF2-40B4-BE49-F238E27FC236}">
                <a16:creationId xmlns:a16="http://schemas.microsoft.com/office/drawing/2014/main" id="{03A1C250-5A8C-4F3E-B94B-E868115A2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0C6FD-50A9-4B2F-8ECC-5A75298344F4}"/>
              </a:ext>
            </a:extLst>
          </p:cNvPr>
          <p:cNvSpPr txBox="1"/>
          <p:nvPr/>
        </p:nvSpPr>
        <p:spPr>
          <a:xfrm>
            <a:off x="2990850" y="1162050"/>
            <a:ext cx="862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/>
              <a:t>FLiXBUS</a:t>
            </a:r>
            <a:r>
              <a:rPr lang="en-IN" sz="4000" dirty="0"/>
              <a:t> Twitter Search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5EB-2E29-4D78-AEBA-BC957DC1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413" y="117590"/>
            <a:ext cx="9440034" cy="79418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Processing Pipeline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2C196-A4CF-4B28-91EA-915C0C55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253" y="911771"/>
            <a:ext cx="9440034" cy="582864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Search Tweets with hashtag #</a:t>
            </a:r>
            <a:r>
              <a:rPr lang="en-IN" dirty="0" err="1">
                <a:solidFill>
                  <a:schemeClr val="bg1"/>
                </a:solidFill>
              </a:rPr>
              <a:t>FlixBus</a:t>
            </a:r>
            <a:r>
              <a:rPr lang="en-IN" dirty="0">
                <a:solidFill>
                  <a:schemeClr val="bg1"/>
                </a:solidFill>
              </a:rPr>
              <a:t> from last week using ‘Twitter Standard Search API’ using requests library in Python.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Storing the raw data in JSON format.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Transforming the raw data using json library in Python.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Extracting required data from every tweet.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Enabled logs using logging.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Configuration parsing using </a:t>
            </a:r>
            <a:r>
              <a:rPr lang="en-IN" dirty="0" err="1">
                <a:solidFill>
                  <a:schemeClr val="bg1"/>
                </a:solidFill>
              </a:rPr>
              <a:t>configparser</a:t>
            </a:r>
            <a:r>
              <a:rPr lang="en-IN" dirty="0">
                <a:solidFill>
                  <a:schemeClr val="bg1"/>
                </a:solidFill>
              </a:rPr>
              <a:t> library in Python.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Tweet search on specific date range (Added code. Available only in ‘Twitter Premium search API’ &amp; ‘Twitter Enterprise Search API’.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Script argument parsing using </a:t>
            </a:r>
            <a:r>
              <a:rPr lang="en-IN" dirty="0" err="1">
                <a:solidFill>
                  <a:schemeClr val="bg1"/>
                </a:solidFill>
              </a:rPr>
              <a:t>argparse</a:t>
            </a:r>
            <a:r>
              <a:rPr lang="en-IN" dirty="0">
                <a:solidFill>
                  <a:schemeClr val="bg1"/>
                </a:solidFill>
              </a:rPr>
              <a:t> library in Python.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Job Scheduling using Airflow.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Copying of processed data in HDFS.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Loading of processed data in Hive managed table. </a:t>
            </a:r>
            <a:r>
              <a:rPr lang="en-IN" dirty="0" err="1">
                <a:solidFill>
                  <a:schemeClr val="bg1"/>
                </a:solidFill>
              </a:rPr>
              <a:t>argparse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5EB-2E29-4D78-AEBA-BC957DC1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413" y="117590"/>
            <a:ext cx="9440034" cy="794181"/>
          </a:xfrm>
        </p:spPr>
        <p:txBody>
          <a:bodyPr>
            <a:normAutofit fontScale="90000"/>
          </a:bodyPr>
          <a:lstStyle/>
          <a:p>
            <a:r>
              <a:rPr lang="en-IN" dirty="0"/>
              <a:t>Airflow Dag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1EE45-A977-4C8E-84DB-AE870077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6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5EB-2E29-4D78-AEBA-BC957DC1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53" y="1143750"/>
            <a:ext cx="9440034" cy="794181"/>
          </a:xfrm>
        </p:spPr>
        <p:txBody>
          <a:bodyPr>
            <a:normAutofit fontScale="90000"/>
          </a:bodyPr>
          <a:lstStyle/>
          <a:p>
            <a:r>
              <a:rPr lang="en-IN" dirty="0"/>
              <a:t>Steps Followed for creating Pipeline &amp; ETL process.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2C196-A4CF-4B28-91EA-915C0C55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253" y="2306319"/>
            <a:ext cx="9440034" cy="443409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Pipeline has three parts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Getting data from Twitter – I’ve referred Twitter Standard Search API &amp; App only Authentication documentation.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Store Processing data – Used Python json package for parsing JSON response from Twitter Search API.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Scheduling Job for automated processing – Used Airflow for scheduling the job. </a:t>
            </a:r>
          </a:p>
          <a:p>
            <a:pPr lvl="1" algn="l"/>
            <a:endParaRPr lang="en-IN" dirty="0">
              <a:solidFill>
                <a:schemeClr val="bg1"/>
              </a:solidFill>
            </a:endParaRP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4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5EB-2E29-4D78-AEBA-BC957DC1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20790"/>
            <a:ext cx="9440034" cy="794181"/>
          </a:xfrm>
        </p:spPr>
        <p:txBody>
          <a:bodyPr>
            <a:normAutofit fontScale="90000"/>
          </a:bodyPr>
          <a:lstStyle/>
          <a:p>
            <a:r>
              <a:rPr lang="en-IN" dirty="0"/>
              <a:t>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2C196-A4CF-4B28-91EA-915C0C55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613" y="1330959"/>
            <a:ext cx="9440034" cy="52062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We can enable email alerts by configuring smtp for job failure &amp; retry in Airflow DAG.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We can create Operator for checking API availability.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Airflow can be used to process task in distributed mode using celery &amp; </a:t>
            </a:r>
            <a:r>
              <a:rPr lang="en-IN" dirty="0" err="1">
                <a:solidFill>
                  <a:schemeClr val="bg1"/>
                </a:solidFill>
              </a:rPr>
              <a:t>rabbitmq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We can create data pipeline for multiple sources like Databases, Files, Tweets, Facebook posts, LinkedIn Posts, Bus Sensor data, User App Data, Weather Data, Location Data.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Once data is available in Data Lake then we can use it for Analysis to decide optimize route for buses &amp; to give budget price for users.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We can also use this data for marketing promotions to users.</a:t>
            </a:r>
          </a:p>
          <a:p>
            <a:pPr lvl="1" algn="l"/>
            <a:endParaRPr lang="en-IN" dirty="0">
              <a:solidFill>
                <a:schemeClr val="bg1"/>
              </a:solidFill>
            </a:endParaRPr>
          </a:p>
          <a:p>
            <a:pPr lvl="1" algn="l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1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5EB-2E29-4D78-AEBA-BC957DC1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20790"/>
            <a:ext cx="9440034" cy="794181"/>
          </a:xfrm>
        </p:spPr>
        <p:txBody>
          <a:bodyPr>
            <a:normAutofit fontScale="90000"/>
          </a:bodyPr>
          <a:lstStyle/>
          <a:p>
            <a:r>
              <a:rPr lang="en-IN" dirty="0"/>
              <a:t>Dream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2C196-A4CF-4B28-91EA-915C0C55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613" y="1330959"/>
            <a:ext cx="9440034" cy="52062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A cluster with 4-6 nodes.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Each node will have 32 GB RAM &amp; 500 GB HDD/SSD.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Airflow will be used as Data Pipeline/ Scheduling tool.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For Data Processing we can use Spark.</a:t>
            </a:r>
          </a:p>
          <a:p>
            <a:pPr lvl="1" algn="l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4AB2BD-F7A3-46CB-BC51-C44E4E16C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1899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358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Goudy Old Style</vt:lpstr>
      <vt:lpstr>Wingdings 2</vt:lpstr>
      <vt:lpstr>SlateVTI</vt:lpstr>
      <vt:lpstr>FlixBus Twitter Analysis</vt:lpstr>
      <vt:lpstr>Data Processing Pipeline Steps</vt:lpstr>
      <vt:lpstr>Airflow Dag</vt:lpstr>
      <vt:lpstr>Steps Followed for creating Pipeline &amp; ETL process.</vt:lpstr>
      <vt:lpstr>Improvements</vt:lpstr>
      <vt:lpstr>Dream Infrastructure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2019-12-04T13:37:08Z</dcterms:created>
  <dcterms:modified xsi:type="dcterms:W3CDTF">2019-12-04T14:46:00Z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2019-11-08T21:53:12.2824212Z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ccb8706a-28cf-4a84-a4ce-778b64094577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