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58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248"/>
    <a:srgbClr val="002D72"/>
    <a:srgbClr val="13294B"/>
    <a:srgbClr val="6CA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74" autoAdjust="0"/>
  </p:normalViewPr>
  <p:slideViewPr>
    <p:cSldViewPr snapToGrid="0">
      <p:cViewPr varScale="1">
        <p:scale>
          <a:sx n="76" d="100"/>
          <a:sy n="76" d="100"/>
        </p:scale>
        <p:origin x="29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96DC-39F2-4E32-8227-BC097F1C9F5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78DF4-8602-4FC8-8D95-EB78C13F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1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78DF4-8602-4FC8-8D95-EB78C13F0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7E2A90-ACA5-4FB0-8B52-693804394AA7}"/>
              </a:ext>
            </a:extLst>
          </p:cNvPr>
          <p:cNvSpPr/>
          <p:nvPr/>
        </p:nvSpPr>
        <p:spPr>
          <a:xfrm>
            <a:off x="0" y="5525493"/>
            <a:ext cx="4428736" cy="391298"/>
          </a:xfrm>
          <a:prstGeom prst="rect">
            <a:avLst/>
          </a:prstGeom>
          <a:gradFill flip="none" rotWithShape="1">
            <a:gsLst>
              <a:gs pos="0">
                <a:srgbClr val="002D72">
                  <a:shade val="30000"/>
                  <a:satMod val="115000"/>
                </a:srgbClr>
              </a:gs>
              <a:gs pos="50000">
                <a:srgbClr val="002D72">
                  <a:shade val="67500"/>
                  <a:satMod val="115000"/>
                  <a:alpha val="90000"/>
                </a:srgbClr>
              </a:gs>
              <a:gs pos="100000">
                <a:srgbClr val="002D72">
                  <a:shade val="100000"/>
                  <a:satMod val="115000"/>
                  <a:lumMod val="100000"/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2342B-74B0-4842-A360-BE4E316EE0B3}"/>
              </a:ext>
            </a:extLst>
          </p:cNvPr>
          <p:cNvSpPr/>
          <p:nvPr/>
        </p:nvSpPr>
        <p:spPr>
          <a:xfrm>
            <a:off x="0" y="9063408"/>
            <a:ext cx="7772400" cy="994992"/>
          </a:xfrm>
          <a:prstGeom prst="rect">
            <a:avLst/>
          </a:prstGeom>
          <a:gradFill flip="none" rotWithShape="1">
            <a:gsLst>
              <a:gs pos="0">
                <a:srgbClr val="6CACE4">
                  <a:tint val="66000"/>
                  <a:satMod val="160000"/>
                </a:srgbClr>
              </a:gs>
              <a:gs pos="50000">
                <a:srgbClr val="6CACE4">
                  <a:tint val="44500"/>
                  <a:satMod val="160000"/>
                </a:srgbClr>
              </a:gs>
              <a:gs pos="100000">
                <a:srgbClr val="6CACE4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0819B-AFAF-4536-8D74-08BE5E3D9A86}"/>
              </a:ext>
            </a:extLst>
          </p:cNvPr>
          <p:cNvSpPr/>
          <p:nvPr/>
        </p:nvSpPr>
        <p:spPr>
          <a:xfrm>
            <a:off x="0" y="-6937"/>
            <a:ext cx="7772400" cy="1984977"/>
          </a:xfrm>
          <a:prstGeom prst="rect">
            <a:avLst/>
          </a:prstGeom>
          <a:gradFill flip="none" rotWithShape="1">
            <a:gsLst>
              <a:gs pos="0">
                <a:srgbClr val="6CACE4">
                  <a:tint val="66000"/>
                  <a:satMod val="160000"/>
                </a:srgbClr>
              </a:gs>
              <a:gs pos="50000">
                <a:srgbClr val="6CACE4">
                  <a:tint val="44500"/>
                  <a:satMod val="160000"/>
                </a:srgbClr>
              </a:gs>
              <a:gs pos="100000">
                <a:srgbClr val="6CACE4">
                  <a:tint val="23500"/>
                  <a:satMod val="160000"/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AECA3-C7BF-4544-9AD3-DF79496FE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709" y="1651775"/>
            <a:ext cx="5651499" cy="84447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C0D488-F39B-45A9-87A6-12A6799CF76D}"/>
              </a:ext>
            </a:extLst>
          </p:cNvPr>
          <p:cNvSpPr txBox="1">
            <a:spLocks/>
          </p:cNvSpPr>
          <p:nvPr/>
        </p:nvSpPr>
        <p:spPr>
          <a:xfrm>
            <a:off x="68068" y="114301"/>
            <a:ext cx="7712463" cy="1003943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920" b="1" dirty="0">
                <a:solidFill>
                  <a:srgbClr val="DA3248"/>
                </a:solidFill>
                <a:latin typeface="Montserrat" panose="02000505000000020004" pitchFamily="2" charset="0"/>
              </a:rPr>
              <a:t>YANG POLICY: </a:t>
            </a:r>
          </a:p>
        </p:txBody>
      </p:sp>
      <p:sp>
        <p:nvSpPr>
          <p:cNvPr id="6" name="Subtitle 16">
            <a:extLst>
              <a:ext uri="{FF2B5EF4-FFF2-40B4-BE49-F238E27FC236}">
                <a16:creationId xmlns:a16="http://schemas.microsoft.com/office/drawing/2014/main" id="{AD819D4A-88FB-4907-8147-33850CDA723B}"/>
              </a:ext>
            </a:extLst>
          </p:cNvPr>
          <p:cNvSpPr txBox="1">
            <a:spLocks/>
          </p:cNvSpPr>
          <p:nvPr/>
        </p:nvSpPr>
        <p:spPr>
          <a:xfrm>
            <a:off x="243433" y="2072626"/>
            <a:ext cx="4223403" cy="3390074"/>
          </a:xfrm>
          <a:prstGeom prst="rect">
            <a:avLst/>
          </a:prstGeom>
        </p:spPr>
        <p:txBody>
          <a:bodyPr vert="horz" lIns="134112" tIns="67056" rIns="134112" bIns="6705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>
                <a:latin typeface="Montserrat Light" panose="00000400000000000000" pitchFamily="2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0" dirty="0">
              <a:latin typeface="Montserrat Light" panose="000004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0" dirty="0">
              <a:latin typeface="Montserrat Light" panose="000004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>
                <a:latin typeface="Montserrat Light" panose="00000400000000000000" pitchFamily="2" charset="0"/>
              </a:rPr>
              <a:t>Quote from policy page;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kern="0" dirty="0">
                <a:latin typeface="Montserrat Light" panose="00000400000000000000" pitchFamily="2" charset="0"/>
              </a:rPr>
              <a:t>bold </a:t>
            </a:r>
            <a:r>
              <a:rPr lang="en-US" sz="1400" kern="0" dirty="0">
                <a:latin typeface="Montserrat Light" panose="00000400000000000000" pitchFamily="2" charset="0"/>
              </a:rPr>
              <a:t>or</a:t>
            </a:r>
            <a:r>
              <a:rPr lang="en-US" sz="1400" b="1" kern="0" dirty="0">
                <a:latin typeface="Montserrat Light" panose="00000400000000000000" pitchFamily="2" charset="0"/>
              </a:rPr>
              <a:t> </a:t>
            </a:r>
            <a:r>
              <a:rPr lang="en-US" sz="1400" kern="0" dirty="0">
                <a:solidFill>
                  <a:srgbClr val="DA3248"/>
                </a:solidFill>
                <a:latin typeface="Montserrat Light" panose="00000400000000000000" pitchFamily="2" charset="0"/>
              </a:rPr>
              <a:t>red text </a:t>
            </a:r>
            <a:r>
              <a:rPr lang="en-US" sz="1400" kern="0" dirty="0">
                <a:latin typeface="Montserrat Light" panose="00000400000000000000" pitchFamily="2" charset="0"/>
              </a:rPr>
              <a:t>best points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0" dirty="0">
              <a:latin typeface="Montserrat Light" panose="00000400000000000000" pitchFamily="2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>
                <a:latin typeface="Montserrat Light" panose="00000400000000000000" pitchFamily="2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kern="0" dirty="0">
              <a:latin typeface="Montserrat Light" panose="000004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>
                <a:latin typeface="Montserrat Light" panose="00000400000000000000" pitchFamily="2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0" dirty="0">
              <a:latin typeface="Montserrat Light" panose="000004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0" dirty="0">
              <a:latin typeface="Montserrat Light" panose="000004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>
                <a:latin typeface="Montserrat Light" panose="00000400000000000000" pitchFamily="2" charset="0"/>
              </a:rPr>
              <a:t>Quote from policy page;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kern="0" dirty="0">
                <a:latin typeface="Montserrat Light" panose="00000400000000000000" pitchFamily="2" charset="0"/>
              </a:rPr>
              <a:t>bold </a:t>
            </a:r>
            <a:r>
              <a:rPr lang="en-US" sz="1400" kern="0" dirty="0">
                <a:latin typeface="Montserrat Light" panose="00000400000000000000" pitchFamily="2" charset="0"/>
              </a:rPr>
              <a:t>or</a:t>
            </a:r>
            <a:r>
              <a:rPr lang="en-US" sz="1400" b="1" kern="0" dirty="0">
                <a:latin typeface="Montserrat Light" panose="00000400000000000000" pitchFamily="2" charset="0"/>
              </a:rPr>
              <a:t> </a:t>
            </a:r>
            <a:r>
              <a:rPr lang="en-US" sz="1400" kern="0" dirty="0">
                <a:solidFill>
                  <a:srgbClr val="DA3248"/>
                </a:solidFill>
                <a:latin typeface="Montserrat Light" panose="00000400000000000000" pitchFamily="2" charset="0"/>
              </a:rPr>
              <a:t>red text </a:t>
            </a:r>
            <a:r>
              <a:rPr lang="en-US" sz="1400" kern="0" dirty="0">
                <a:latin typeface="Montserrat Light" panose="00000400000000000000" pitchFamily="2" charset="0"/>
              </a:rPr>
              <a:t>best points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kern="0" dirty="0">
              <a:latin typeface="Montserrat Light" panose="00000400000000000000" pitchFamily="2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>
                <a:latin typeface="Montserrat Light" panose="00000400000000000000" pitchFamily="2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E25B5-CB36-4596-A221-A7906D64B706}"/>
              </a:ext>
            </a:extLst>
          </p:cNvPr>
          <p:cNvSpPr txBox="1"/>
          <p:nvPr/>
        </p:nvSpPr>
        <p:spPr>
          <a:xfrm>
            <a:off x="226686" y="1670263"/>
            <a:ext cx="64408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2D72"/>
                </a:solidFill>
                <a:latin typeface="Montserrat" panose="02000505000000020004" pitchFamily="2" charset="0"/>
              </a:rPr>
              <a:t>[Webpage]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11F18-9BB5-45DA-BA36-7012E4FF0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1" y="8777102"/>
            <a:ext cx="2468647" cy="1166997"/>
          </a:xfrm>
          <a:prstGeom prst="rect">
            <a:avLst/>
          </a:prstGeom>
        </p:spPr>
      </p:pic>
      <p:sp>
        <p:nvSpPr>
          <p:cNvPr id="8" name="Subtitle 16">
            <a:extLst>
              <a:ext uri="{FF2B5EF4-FFF2-40B4-BE49-F238E27FC236}">
                <a16:creationId xmlns:a16="http://schemas.microsoft.com/office/drawing/2014/main" id="{1932B6D4-DD3C-4D69-B644-4B8D25DDF76B}"/>
              </a:ext>
            </a:extLst>
          </p:cNvPr>
          <p:cNvSpPr txBox="1">
            <a:spLocks/>
          </p:cNvSpPr>
          <p:nvPr/>
        </p:nvSpPr>
        <p:spPr>
          <a:xfrm>
            <a:off x="264787" y="5525493"/>
            <a:ext cx="3697613" cy="399257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Montserrat" panose="02000505000000020004" pitchFamily="2" charset="0"/>
              </a:rPr>
              <a:t>As President, I will…</a:t>
            </a:r>
            <a:endParaRPr lang="en-US" sz="1800" b="1" dirty="0">
              <a:latin typeface="Montserrat Light" panose="000004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350F062-1CEE-4A45-ACAD-41A7D67844BC}"/>
              </a:ext>
            </a:extLst>
          </p:cNvPr>
          <p:cNvSpPr txBox="1">
            <a:spLocks/>
          </p:cNvSpPr>
          <p:nvPr/>
        </p:nvSpPr>
        <p:spPr>
          <a:xfrm>
            <a:off x="164191" y="1071447"/>
            <a:ext cx="7381522" cy="549772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DA3248"/>
                </a:solidFill>
                <a:latin typeface="Montserrat" panose="02000505000000020004" pitchFamily="2" charset="0"/>
              </a:rPr>
              <a:t>[Policy Title]</a:t>
            </a:r>
          </a:p>
        </p:txBody>
      </p:sp>
      <p:sp>
        <p:nvSpPr>
          <p:cNvPr id="15" name="Subtitle 16">
            <a:extLst>
              <a:ext uri="{FF2B5EF4-FFF2-40B4-BE49-F238E27FC236}">
                <a16:creationId xmlns:a16="http://schemas.microsoft.com/office/drawing/2014/main" id="{04E658A8-B771-4022-8A59-E58B4B613161}"/>
              </a:ext>
            </a:extLst>
          </p:cNvPr>
          <p:cNvSpPr txBox="1">
            <a:spLocks/>
          </p:cNvSpPr>
          <p:nvPr/>
        </p:nvSpPr>
        <p:spPr>
          <a:xfrm>
            <a:off x="192632" y="6211056"/>
            <a:ext cx="3680868" cy="2553345"/>
          </a:xfrm>
          <a:prstGeom prst="rect">
            <a:avLst/>
          </a:prstGeom>
        </p:spPr>
        <p:txBody>
          <a:bodyPr vert="horz" lIns="134112" tIns="67056" rIns="134112" bIns="67056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>
                <a:latin typeface="Montserrat Light" panose="00000400000000000000" pitchFamily="2" charset="0"/>
              </a:rPr>
              <a:t>Bullet points from policy page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Montserrat Light" panose="000004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Montserrat Light" panose="00000400000000000000" pitchFamily="2" charset="0"/>
              </a:rPr>
              <a:t>Abbreviate with ellipses if necessary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Montserrat Light" panose="000004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Montserrat Light" panose="00000400000000000000" pitchFamily="2" charset="0"/>
              </a:rPr>
              <a:t>Provide all bullet points if possible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Montserrat Light" panose="000004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Montserrat Light" panose="00000400000000000000" pitchFamily="2" charset="0"/>
              </a:rPr>
              <a:t>Add, “More on Yang2020.com” when not possible.</a:t>
            </a:r>
          </a:p>
        </p:txBody>
      </p:sp>
    </p:spTree>
    <p:extLst>
      <p:ext uri="{BB962C8B-B14F-4D97-AF65-F5344CB8AC3E}">
        <p14:creationId xmlns:p14="http://schemas.microsoft.com/office/powerpoint/2010/main" val="339926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2019-06-09T12:59:16Z</dcterms:created>
  <dcterms:modified xsi:type="dcterms:W3CDTF">2019-06-09T12:59:27Z</dcterms:modified>
</cp:coreProperties>
</file>