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7772400" cy="100584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C47"/>
    <a:srgbClr val="373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58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6" descr="I Like Y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51" y="6010540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Math 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16" y="4072581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ini Yang with MATH 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16" y="7942356"/>
            <a:ext cx="187452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ini Yang with MATH 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" y="7942356"/>
            <a:ext cx="187452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Yang Gang Cru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56" y="2147296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Math Ab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1" y="4073273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 descr="Yang Gang Cru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1" y="2147296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Yang Rainb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43" y="4073273"/>
            <a:ext cx="186468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Yang Rainb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43" y="196967"/>
            <a:ext cx="186468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h Blu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86" y="6005718"/>
            <a:ext cx="186956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ini Ya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10" y="2147296"/>
            <a:ext cx="187452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Yang Gang Tricol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56" y="196967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Yang Rainb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30" y="196967"/>
            <a:ext cx="186468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I Like Y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1" y="6005718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Yang Rainb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30" y="4073273"/>
            <a:ext cx="186468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Yang Gang Tricol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1" y="196967"/>
            <a:ext cx="187451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ni Ya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23" y="2147296"/>
            <a:ext cx="1874520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ang Gre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99" y="7943589"/>
            <a:ext cx="186956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Math Blu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99" y="6005718"/>
            <a:ext cx="186956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Yang Gree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65" y="7942356"/>
            <a:ext cx="1869569" cy="1874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David</dc:creator>
  <cp:lastModifiedBy>Brandon David</cp:lastModifiedBy>
  <cp:revision>29</cp:revision>
  <cp:lastPrinted>2019-10-16T06:00:25Z</cp:lastPrinted>
  <dcterms:created xsi:type="dcterms:W3CDTF">2013-07-15T20:26:40Z</dcterms:created>
  <dcterms:modified xsi:type="dcterms:W3CDTF">2019-10-16T06:01:51Z</dcterms:modified>
</cp:coreProperties>
</file>