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4351"/>
    <a:srgbClr val="F2F2F2"/>
    <a:srgbClr val="CEDEF6"/>
    <a:srgbClr val="BDD3F3"/>
    <a:srgbClr val="B5CDF1"/>
    <a:srgbClr val="4884DC"/>
    <a:srgbClr val="18427D"/>
    <a:srgbClr val="DD43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>
        <p:scale>
          <a:sx n="50" d="100"/>
          <a:sy n="50" d="100"/>
        </p:scale>
        <p:origin x="2586" y="18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197187"/>
            <a:ext cx="9601200" cy="254677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842174"/>
            <a:ext cx="9601200" cy="176614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17A7-659C-41B3-A11F-01F7F6C318E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B326-092B-4C1F-A4D4-B88D724E3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17A7-659C-41B3-A11F-01F7F6C318E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B326-092B-4C1F-A4D4-B88D724E3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9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389467"/>
            <a:ext cx="276034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389467"/>
            <a:ext cx="812101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17A7-659C-41B3-A11F-01F7F6C318E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B326-092B-4C1F-A4D4-B88D724E3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0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17A7-659C-41B3-A11F-01F7F6C318E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B326-092B-4C1F-A4D4-B88D724E3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4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823721"/>
            <a:ext cx="11041380" cy="304291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4895428"/>
            <a:ext cx="11041380" cy="160019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17A7-659C-41B3-A11F-01F7F6C318E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B326-092B-4C1F-A4D4-B88D724E3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8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947333"/>
            <a:ext cx="544068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947333"/>
            <a:ext cx="544068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17A7-659C-41B3-A11F-01F7F6C318E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B326-092B-4C1F-A4D4-B88D724E3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389467"/>
            <a:ext cx="1104138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793241"/>
            <a:ext cx="5415676" cy="87883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672080"/>
            <a:ext cx="5415676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793241"/>
            <a:ext cx="5442347" cy="87883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672080"/>
            <a:ext cx="5442347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17A7-659C-41B3-A11F-01F7F6C318E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B326-092B-4C1F-A4D4-B88D724E3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2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17A7-659C-41B3-A11F-01F7F6C318E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B326-092B-4C1F-A4D4-B88D724E3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9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17A7-659C-41B3-A11F-01F7F6C318E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B326-092B-4C1F-A4D4-B88D724E3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6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87680"/>
            <a:ext cx="4128849" cy="17068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053254"/>
            <a:ext cx="6480810" cy="51985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194560"/>
            <a:ext cx="4128849" cy="406569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17A7-659C-41B3-A11F-01F7F6C318E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B326-092B-4C1F-A4D4-B88D724E3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2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87680"/>
            <a:ext cx="4128849" cy="17068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053254"/>
            <a:ext cx="6480810" cy="51985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194560"/>
            <a:ext cx="4128849" cy="406569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17A7-659C-41B3-A11F-01F7F6C318E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B326-092B-4C1F-A4D4-B88D724E3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389467"/>
            <a:ext cx="1104138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947333"/>
            <a:ext cx="1104138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6780107"/>
            <a:ext cx="28803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617A7-659C-41B3-A11F-01F7F6C318E2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6780107"/>
            <a:ext cx="43205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6780107"/>
            <a:ext cx="28803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AB326-092B-4C1F-A4D4-B88D724E3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4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C075-3A9B-44E2-AE09-266A7815C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3D8B9-35EF-4FF8-ADF6-A68E38B6F4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8F1F8-5780-4964-AF25-68EE33D12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56"/>
            <a:ext cx="12202675" cy="73216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1052B9-8319-450E-AE6A-251E04AB09BE}"/>
              </a:ext>
            </a:extLst>
          </p:cNvPr>
          <p:cNvSpPr/>
          <p:nvPr/>
        </p:nvSpPr>
        <p:spPr>
          <a:xfrm>
            <a:off x="5155831" y="1868133"/>
            <a:ext cx="6194322" cy="4640821"/>
          </a:xfrm>
          <a:prstGeom prst="rect">
            <a:avLst/>
          </a:prstGeom>
          <a:solidFill>
            <a:srgbClr val="184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2723F9-6164-486E-A799-C3BC72BF0321}"/>
              </a:ext>
            </a:extLst>
          </p:cNvPr>
          <p:cNvSpPr/>
          <p:nvPr/>
        </p:nvSpPr>
        <p:spPr>
          <a:xfrm>
            <a:off x="12202675" y="-6406"/>
            <a:ext cx="598925" cy="7319255"/>
          </a:xfrm>
          <a:prstGeom prst="rect">
            <a:avLst/>
          </a:prstGeom>
          <a:solidFill>
            <a:srgbClr val="184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2D448-BF69-42D7-AB25-9293A91311B1}"/>
              </a:ext>
            </a:extLst>
          </p:cNvPr>
          <p:cNvSpPr txBox="1"/>
          <p:nvPr/>
        </p:nvSpPr>
        <p:spPr>
          <a:xfrm>
            <a:off x="4989317" y="1938187"/>
            <a:ext cx="781228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LIDWORKS GDT" panose="020B0603030804020204" pitchFamily="34" charset="0"/>
                <a:cs typeface="Segoe UI" panose="020B0502040204020203" pitchFamily="34" charset="0"/>
              </a:rPr>
              <a:t>Freedom Dividend: </a:t>
            </a:r>
            <a:r>
              <a:rPr lang="en-US" sz="2500" dirty="0">
                <a:solidFill>
                  <a:srgbClr val="CEDE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LIDWORKS GDT" panose="020B0603030804020204" pitchFamily="34" charset="0"/>
                <a:cs typeface="Segoe UI" panose="020B0502040204020203" pitchFamily="34" charset="0"/>
              </a:rPr>
              <a:t>$1K/month for American adults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LIDWORKS GDT" panose="020B0603030804020204" pitchFamily="34" charset="0"/>
                <a:cs typeface="Segoe UI" panose="020B0502040204020203" pitchFamily="34" charset="0"/>
              </a:rPr>
              <a:t>Human Centered Capitalism: </a:t>
            </a:r>
            <a:r>
              <a:rPr lang="en-US" sz="2500" dirty="0">
                <a:solidFill>
                  <a:srgbClr val="CEDE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LIDWORKS GDT" panose="020B0603030804020204" pitchFamily="34" charset="0"/>
                <a:cs typeface="Segoe UI" panose="020B0502040204020203" pitchFamily="34" charset="0"/>
              </a:rPr>
              <a:t>Economic metrics for tracking human welfare/fulfillment. Not just profit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LIDWORKS GDT" panose="020B0603030804020204" pitchFamily="34" charset="0"/>
                <a:cs typeface="Segoe UI" panose="020B0502040204020203" pitchFamily="34" charset="0"/>
              </a:rPr>
              <a:t>Medicare-For-All:</a:t>
            </a:r>
            <a:r>
              <a:rPr lang="en-US" sz="2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LIDWORKS GDT" panose="020B0603030804020204" pitchFamily="34" charset="0"/>
                <a:cs typeface="Segoe UI" panose="020B0502040204020203" pitchFamily="34" charset="0"/>
              </a:rPr>
              <a:t> </a:t>
            </a:r>
            <a:r>
              <a:rPr lang="en-US" sz="2500" dirty="0">
                <a:solidFill>
                  <a:srgbClr val="CEDE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LIDWORKS GDT" panose="020B0603030804020204" pitchFamily="34" charset="0"/>
                <a:cs typeface="Segoe UI" panose="020B0502040204020203" pitchFamily="34" charset="0"/>
              </a:rPr>
              <a:t>Reduces the age requirement of Medicare overtime until all are covered. Private insurance remains legal, but becomes obsolete. 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LIDWORKS GDT" panose="020B0603030804020204" pitchFamily="34" charset="0"/>
                <a:cs typeface="Segoe UI" panose="020B0502040204020203" pitchFamily="34" charset="0"/>
              </a:rPr>
              <a:t>Democracy Dollars: </a:t>
            </a:r>
            <a:r>
              <a:rPr lang="en-US" sz="2500" dirty="0">
                <a:solidFill>
                  <a:srgbClr val="CEDE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LIDWORKS GDT" panose="020B0603030804020204" pitchFamily="34" charset="0"/>
                <a:cs typeface="Segoe UI" panose="020B0502040204020203" pitchFamily="34" charset="0"/>
              </a:rPr>
              <a:t>Washes out corrupt corporate campaign dollars. Americans would receive $100 each election cycle, use it or lose it. Ends legal corruption (10,000 people is $1million in support.)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OLIDWORKS GDT" panose="020B0603030804020204" pitchFamily="34" charset="0"/>
              <a:ea typeface="SOLIDWORKS GDT" panose="020B0603030804020204" pitchFamily="34" charset="0"/>
              <a:cs typeface="SOLIDWORKS GDT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457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</TotalTime>
  <Words>86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SOLIDWORKS GDT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Meono</dc:creator>
  <cp:lastModifiedBy>Frank Meono</cp:lastModifiedBy>
  <cp:revision>24</cp:revision>
  <dcterms:created xsi:type="dcterms:W3CDTF">2019-11-14T03:29:19Z</dcterms:created>
  <dcterms:modified xsi:type="dcterms:W3CDTF">2019-11-14T10:41:59Z</dcterms:modified>
</cp:coreProperties>
</file>