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4747"/>
    <a:srgbClr val="82504F"/>
    <a:srgbClr val="AF817F"/>
    <a:srgbClr val="805753"/>
    <a:srgbClr val="7D504F"/>
    <a:srgbClr val="734C47"/>
    <a:srgbClr val="744845"/>
    <a:srgbClr val="446957"/>
    <a:srgbClr val="62705D"/>
    <a:srgbClr val="576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24" d="100"/>
          <a:sy n="24" d="100"/>
        </p:scale>
        <p:origin x="3636" y="2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97187"/>
            <a:ext cx="960120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42174"/>
            <a:ext cx="96012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920B-DFE8-4F70-9A3A-41E24773353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8DBD-766D-42AB-9B2D-2FFD70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6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920B-DFE8-4F70-9A3A-41E24773353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8DBD-766D-42AB-9B2D-2FFD70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6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89467"/>
            <a:ext cx="276034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89467"/>
            <a:ext cx="812101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920B-DFE8-4F70-9A3A-41E24773353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8DBD-766D-42AB-9B2D-2FFD70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920B-DFE8-4F70-9A3A-41E24773353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8DBD-766D-42AB-9B2D-2FFD70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823721"/>
            <a:ext cx="11041380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895428"/>
            <a:ext cx="11041380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920B-DFE8-4F70-9A3A-41E24773353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8DBD-766D-42AB-9B2D-2FFD70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8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920B-DFE8-4F70-9A3A-41E24773353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8DBD-766D-42AB-9B2D-2FFD70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89467"/>
            <a:ext cx="110413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793241"/>
            <a:ext cx="5415676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672080"/>
            <a:ext cx="541567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793241"/>
            <a:ext cx="544234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672080"/>
            <a:ext cx="544234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920B-DFE8-4F70-9A3A-41E24773353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8DBD-766D-42AB-9B2D-2FFD70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9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920B-DFE8-4F70-9A3A-41E24773353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8DBD-766D-42AB-9B2D-2FFD70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3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920B-DFE8-4F70-9A3A-41E24773353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8DBD-766D-42AB-9B2D-2FFD70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21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053254"/>
            <a:ext cx="6480810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920B-DFE8-4F70-9A3A-41E24773353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8DBD-766D-42AB-9B2D-2FFD70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053254"/>
            <a:ext cx="6480810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3920B-DFE8-4F70-9A3A-41E24773353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8DBD-766D-42AB-9B2D-2FFD70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6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89467"/>
            <a:ext cx="110413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947333"/>
            <a:ext cx="110413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3920B-DFE8-4F70-9A3A-41E24773353C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780107"/>
            <a:ext cx="43205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8DBD-766D-42AB-9B2D-2FFD70847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4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C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D65249-8D0E-4005-ABB9-F23665E08E49}"/>
              </a:ext>
            </a:extLst>
          </p:cNvPr>
          <p:cNvSpPr txBox="1"/>
          <p:nvPr/>
        </p:nvSpPr>
        <p:spPr>
          <a:xfrm>
            <a:off x="786284" y="251208"/>
            <a:ext cx="112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46957"/>
                </a:solidFill>
                <a:latin typeface="SOLIDWORKS GDT" panose="020B0603030804020204" pitchFamily="34" charset="0"/>
                <a:ea typeface="SOLIDWORKS GDT" panose="020B0603030804020204" pitchFamily="34" charset="0"/>
                <a:cs typeface="SOLIDWORKS GDT" panose="020B0603030804020204" pitchFamily="34" charset="0"/>
              </a:rPr>
              <a:t>What would you do with an extra $1000/month?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FA69A8-C3B7-4636-80CB-7A3E331A7EF0}"/>
              </a:ext>
            </a:extLst>
          </p:cNvPr>
          <p:cNvSpPr/>
          <p:nvPr/>
        </p:nvSpPr>
        <p:spPr>
          <a:xfrm>
            <a:off x="447152" y="928950"/>
            <a:ext cx="11907297" cy="75884"/>
          </a:xfrm>
          <a:prstGeom prst="rect">
            <a:avLst/>
          </a:prstGeom>
          <a:solidFill>
            <a:srgbClr val="446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E72E6-E15E-4FD5-ABD9-605461206C05}"/>
              </a:ext>
            </a:extLst>
          </p:cNvPr>
          <p:cNvSpPr txBox="1"/>
          <p:nvPr/>
        </p:nvSpPr>
        <p:spPr>
          <a:xfrm>
            <a:off x="3742597" y="6293062"/>
            <a:ext cx="5316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8B4747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YANG2020.COM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11A4F3-0AF0-43C8-94A6-A3F74F577188}"/>
              </a:ext>
            </a:extLst>
          </p:cNvPr>
          <p:cNvGrpSpPr/>
          <p:nvPr/>
        </p:nvGrpSpPr>
        <p:grpSpPr>
          <a:xfrm>
            <a:off x="9059002" y="5634974"/>
            <a:ext cx="3742598" cy="1581418"/>
            <a:chOff x="9059002" y="5634974"/>
            <a:chExt cx="3742598" cy="15814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B09BDA-59FF-498D-8C89-579B78445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70" b="97539" l="3419" r="32650">
                          <a14:foregroundMark x1="11738" y1="11269" x2="15214" y2="7124"/>
                          <a14:foregroundMark x1="15214" y1="7124" x2="18974" y2="5699"/>
                          <a14:foregroundMark x1="18974" y1="5699" x2="22507" y2="8161"/>
                          <a14:foregroundMark x1="22507" y1="8161" x2="24103" y2="11010"/>
                          <a14:foregroundMark x1="15897" y1="39119" x2="19601" y2="39378"/>
                          <a14:foregroundMark x1="14701" y1="87306" x2="14416" y2="95725"/>
                          <a14:foregroundMark x1="14416" y1="95725" x2="15670" y2="87824"/>
                          <a14:foregroundMark x1="21197" y1="94171" x2="22507" y2="93653"/>
                          <a14:foregroundMark x1="16296" y1="5959" x2="19943" y2="5829"/>
                          <a14:foregroundMark x1="20513" y1="94171" x2="22678" y2="94948"/>
                          <a14:foregroundMark x1="22165" y1="95725" x2="21197" y2="96503"/>
                          <a14:foregroundMark x1="14587" y1="97150" x2="15783" y2="97021"/>
                          <a14:foregroundMark x1="22051" y1="97668" x2="21254" y2="97150"/>
                          <a14:foregroundMark x1="32536" y1="21632" x2="32536" y2="25648"/>
                          <a14:foregroundMark x1="3419" y1="23187" x2="3818" y2="26554"/>
                        </a14:backgroundRemoval>
                      </a14:imgEffect>
                    </a14:imgLayer>
                  </a14:imgProps>
                </a:ext>
              </a:extLst>
            </a:blip>
            <a:srcRect r="63676"/>
            <a:stretch/>
          </p:blipFill>
          <p:spPr>
            <a:xfrm>
              <a:off x="9059002" y="5636824"/>
              <a:ext cx="1304356" cy="157956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C2D8B1-DA7D-47D3-A549-8A958DAE14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70" b="97539" l="3419" r="32650">
                          <a14:foregroundMark x1="11738" y1="11269" x2="15214" y2="7124"/>
                          <a14:foregroundMark x1="15214" y1="7124" x2="18974" y2="5699"/>
                          <a14:foregroundMark x1="18974" y1="5699" x2="22507" y2="8161"/>
                          <a14:foregroundMark x1="22507" y1="8161" x2="24103" y2="11010"/>
                          <a14:foregroundMark x1="15897" y1="39119" x2="19601" y2="39378"/>
                          <a14:foregroundMark x1="14701" y1="87306" x2="14416" y2="95725"/>
                          <a14:foregroundMark x1="14416" y1="95725" x2="15670" y2="87824"/>
                          <a14:foregroundMark x1="21197" y1="94171" x2="22507" y2="93653"/>
                          <a14:foregroundMark x1="16296" y1="5959" x2="19943" y2="5829"/>
                          <a14:foregroundMark x1="20513" y1="94171" x2="22678" y2="94948"/>
                          <a14:foregroundMark x1="22165" y1="95725" x2="21197" y2="96503"/>
                          <a14:foregroundMark x1="14587" y1="97150" x2="15783" y2="97021"/>
                          <a14:foregroundMark x1="22051" y1="97668" x2="21254" y2="97150"/>
                          <a14:foregroundMark x1="32536" y1="21632" x2="32536" y2="25648"/>
                          <a14:foregroundMark x1="3419" y1="23187" x2="3818" y2="26554"/>
                        </a14:backgroundRemoval>
                      </a14:imgEffect>
                    </a14:imgLayer>
                  </a14:imgProps>
                </a:ext>
              </a:extLst>
            </a:blip>
            <a:srcRect r="63676"/>
            <a:stretch/>
          </p:blipFill>
          <p:spPr>
            <a:xfrm>
              <a:off x="10278123" y="5634974"/>
              <a:ext cx="1304356" cy="157956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E2BE957-741E-49DC-A623-1634E04166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70" b="97539" l="3419" r="32650">
                          <a14:foregroundMark x1="11738" y1="11269" x2="15214" y2="7124"/>
                          <a14:foregroundMark x1="15214" y1="7124" x2="18974" y2="5699"/>
                          <a14:foregroundMark x1="18974" y1="5699" x2="22507" y2="8161"/>
                          <a14:foregroundMark x1="22507" y1="8161" x2="24103" y2="11010"/>
                          <a14:foregroundMark x1="15897" y1="39119" x2="19601" y2="39378"/>
                          <a14:foregroundMark x1="14701" y1="87306" x2="14416" y2="95725"/>
                          <a14:foregroundMark x1="14416" y1="95725" x2="15670" y2="87824"/>
                          <a14:foregroundMark x1="21197" y1="94171" x2="22507" y2="93653"/>
                          <a14:foregroundMark x1="16296" y1="5959" x2="19943" y2="5829"/>
                          <a14:foregroundMark x1="20513" y1="94171" x2="22678" y2="94948"/>
                          <a14:foregroundMark x1="22165" y1="95725" x2="21197" y2="96503"/>
                          <a14:foregroundMark x1="14587" y1="97150" x2="15783" y2="97021"/>
                          <a14:foregroundMark x1="22051" y1="97668" x2="21254" y2="97150"/>
                          <a14:foregroundMark x1="32536" y1="21632" x2="32536" y2="25648"/>
                          <a14:foregroundMark x1="3419" y1="23187" x2="3818" y2="26554"/>
                        </a14:backgroundRemoval>
                      </a14:imgEffect>
                    </a14:imgLayer>
                  </a14:imgProps>
                </a:ext>
              </a:extLst>
            </a:blip>
            <a:srcRect r="63676"/>
            <a:stretch/>
          </p:blipFill>
          <p:spPr>
            <a:xfrm>
              <a:off x="11497244" y="5634974"/>
              <a:ext cx="1304356" cy="157956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5BC49-D071-42FE-BD11-3BCC3A906137}"/>
              </a:ext>
            </a:extLst>
          </p:cNvPr>
          <p:cNvGrpSpPr/>
          <p:nvPr/>
        </p:nvGrpSpPr>
        <p:grpSpPr>
          <a:xfrm>
            <a:off x="-1" y="5633124"/>
            <a:ext cx="3742598" cy="1581418"/>
            <a:chOff x="9059002" y="5634974"/>
            <a:chExt cx="3742598" cy="158141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324CB8-7F83-43DF-B85F-A689B91BE0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70" b="97539" l="3419" r="32650">
                          <a14:foregroundMark x1="11738" y1="11269" x2="15214" y2="7124"/>
                          <a14:foregroundMark x1="15214" y1="7124" x2="18974" y2="5699"/>
                          <a14:foregroundMark x1="18974" y1="5699" x2="22507" y2="8161"/>
                          <a14:foregroundMark x1="22507" y1="8161" x2="24103" y2="11010"/>
                          <a14:foregroundMark x1="15897" y1="39119" x2="19601" y2="39378"/>
                          <a14:foregroundMark x1="14701" y1="87306" x2="14416" y2="95725"/>
                          <a14:foregroundMark x1="14416" y1="95725" x2="15670" y2="87824"/>
                          <a14:foregroundMark x1="21197" y1="94171" x2="22507" y2="93653"/>
                          <a14:foregroundMark x1="16296" y1="5959" x2="19943" y2="5829"/>
                          <a14:foregroundMark x1="20513" y1="94171" x2="22678" y2="94948"/>
                          <a14:foregroundMark x1="22165" y1="95725" x2="21197" y2="96503"/>
                          <a14:foregroundMark x1="14587" y1="97150" x2="15783" y2="97021"/>
                          <a14:foregroundMark x1="22051" y1="97668" x2="21254" y2="97150"/>
                          <a14:foregroundMark x1="32536" y1="21632" x2="32536" y2="25648"/>
                          <a14:foregroundMark x1="3419" y1="23187" x2="3818" y2="26554"/>
                        </a14:backgroundRemoval>
                      </a14:imgEffect>
                    </a14:imgLayer>
                  </a14:imgProps>
                </a:ext>
              </a:extLst>
            </a:blip>
            <a:srcRect r="63676"/>
            <a:stretch/>
          </p:blipFill>
          <p:spPr>
            <a:xfrm>
              <a:off x="9059002" y="5636824"/>
              <a:ext cx="1304356" cy="157956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2828ADB-2C32-4F37-A85A-E63EF3F39E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70" b="97539" l="3419" r="32650">
                          <a14:foregroundMark x1="11738" y1="11269" x2="15214" y2="7124"/>
                          <a14:foregroundMark x1="15214" y1="7124" x2="18974" y2="5699"/>
                          <a14:foregroundMark x1="18974" y1="5699" x2="22507" y2="8161"/>
                          <a14:foregroundMark x1="22507" y1="8161" x2="24103" y2="11010"/>
                          <a14:foregroundMark x1="15897" y1="39119" x2="19601" y2="39378"/>
                          <a14:foregroundMark x1="14701" y1="87306" x2="14416" y2="95725"/>
                          <a14:foregroundMark x1="14416" y1="95725" x2="15670" y2="87824"/>
                          <a14:foregroundMark x1="21197" y1="94171" x2="22507" y2="93653"/>
                          <a14:foregroundMark x1="16296" y1="5959" x2="19943" y2="5829"/>
                          <a14:foregroundMark x1="20513" y1="94171" x2="22678" y2="94948"/>
                          <a14:foregroundMark x1="22165" y1="95725" x2="21197" y2="96503"/>
                          <a14:foregroundMark x1="14587" y1="97150" x2="15783" y2="97021"/>
                          <a14:foregroundMark x1="22051" y1="97668" x2="21254" y2="97150"/>
                          <a14:foregroundMark x1="32536" y1="21632" x2="32536" y2="25648"/>
                          <a14:foregroundMark x1="3419" y1="23187" x2="3818" y2="26554"/>
                        </a14:backgroundRemoval>
                      </a14:imgEffect>
                    </a14:imgLayer>
                  </a14:imgProps>
                </a:ext>
              </a:extLst>
            </a:blip>
            <a:srcRect r="63676"/>
            <a:stretch/>
          </p:blipFill>
          <p:spPr>
            <a:xfrm>
              <a:off x="10278123" y="5634974"/>
              <a:ext cx="1304356" cy="157956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EA8C102-8636-48C1-972F-7825E7221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70" b="97539" l="3419" r="32650">
                          <a14:foregroundMark x1="11738" y1="11269" x2="15214" y2="7124"/>
                          <a14:foregroundMark x1="15214" y1="7124" x2="18974" y2="5699"/>
                          <a14:foregroundMark x1="18974" y1="5699" x2="22507" y2="8161"/>
                          <a14:foregroundMark x1="22507" y1="8161" x2="24103" y2="11010"/>
                          <a14:foregroundMark x1="15897" y1="39119" x2="19601" y2="39378"/>
                          <a14:foregroundMark x1="14701" y1="87306" x2="14416" y2="95725"/>
                          <a14:foregroundMark x1="14416" y1="95725" x2="15670" y2="87824"/>
                          <a14:foregroundMark x1="21197" y1="94171" x2="22507" y2="93653"/>
                          <a14:foregroundMark x1="16296" y1="5959" x2="19943" y2="5829"/>
                          <a14:foregroundMark x1="20513" y1="94171" x2="22678" y2="94948"/>
                          <a14:foregroundMark x1="22165" y1="95725" x2="21197" y2="96503"/>
                          <a14:foregroundMark x1="14587" y1="97150" x2="15783" y2="97021"/>
                          <a14:foregroundMark x1="22051" y1="97668" x2="21254" y2="97150"/>
                          <a14:foregroundMark x1="32536" y1="21632" x2="32536" y2="25648"/>
                          <a14:foregroundMark x1="3419" y1="23187" x2="3818" y2="26554"/>
                        </a14:backgroundRemoval>
                      </a14:imgEffect>
                    </a14:imgLayer>
                  </a14:imgProps>
                </a:ext>
              </a:extLst>
            </a:blip>
            <a:srcRect r="63676"/>
            <a:stretch/>
          </p:blipFill>
          <p:spPr>
            <a:xfrm>
              <a:off x="11497244" y="5634974"/>
              <a:ext cx="1304356" cy="1579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063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Yu Gothic UI Semibold</vt:lpstr>
      <vt:lpstr>Arial</vt:lpstr>
      <vt:lpstr>Calibri</vt:lpstr>
      <vt:lpstr>Calibri Light</vt:lpstr>
      <vt:lpstr>SOLIDWORKS GDT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Meono</dc:creator>
  <cp:lastModifiedBy>Frank Meono</cp:lastModifiedBy>
  <cp:revision>6</cp:revision>
  <dcterms:created xsi:type="dcterms:W3CDTF">2019-11-16T01:15:35Z</dcterms:created>
  <dcterms:modified xsi:type="dcterms:W3CDTF">2019-11-16T01:46:37Z</dcterms:modified>
</cp:coreProperties>
</file>