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64592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FE2D"/>
    <a:srgbClr val="240332"/>
    <a:srgbClr val="FF0399"/>
    <a:srgbClr val="F80A29"/>
    <a:srgbClr val="65F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>
        <p:scale>
          <a:sx n="50" d="100"/>
          <a:sy n="50" d="100"/>
        </p:scale>
        <p:origin x="1314" y="15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440" y="1795781"/>
            <a:ext cx="1399032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763261"/>
            <a:ext cx="123444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3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2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6" y="584200"/>
            <a:ext cx="3549015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1" y="584200"/>
            <a:ext cx="10441305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735583"/>
            <a:ext cx="1419606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7343143"/>
            <a:ext cx="1419606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5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921000"/>
            <a:ext cx="699516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1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84202"/>
            <a:ext cx="1419606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6" y="2689861"/>
            <a:ext cx="6963012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6" y="4008120"/>
            <a:ext cx="696301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1" y="2689861"/>
            <a:ext cx="699730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1" y="4008120"/>
            <a:ext cx="69973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6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1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579882"/>
            <a:ext cx="833247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4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731520"/>
            <a:ext cx="5308520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579882"/>
            <a:ext cx="833247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3291840"/>
            <a:ext cx="5308520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3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84202"/>
            <a:ext cx="1419606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921000"/>
            <a:ext cx="1419606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B1CAB-5C17-4F84-9B48-D43DFD2A5462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10170162"/>
            <a:ext cx="55549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9EE94-EC57-4FFF-9D2D-4B8D34215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7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3000">
              <a:srgbClr val="65FD34">
                <a:alpha val="64000"/>
              </a:srgbClr>
            </a:gs>
            <a:gs pos="100000">
              <a:srgbClr val="65FD34">
                <a:alpha val="0"/>
              </a:srgb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350EB66-F45D-491C-BE74-DBC38C2D9116}"/>
              </a:ext>
            </a:extLst>
          </p:cNvPr>
          <p:cNvSpPr/>
          <p:nvPr/>
        </p:nvSpPr>
        <p:spPr>
          <a:xfrm>
            <a:off x="16186484" y="0"/>
            <a:ext cx="272716" cy="10972800"/>
          </a:xfrm>
          <a:prstGeom prst="rect">
            <a:avLst/>
          </a:prstGeom>
          <a:solidFill>
            <a:srgbClr val="240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B9F81-F099-4B43-B638-A942997CC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7" t="8435" r="75"/>
          <a:stretch/>
        </p:blipFill>
        <p:spPr>
          <a:xfrm>
            <a:off x="0" y="0"/>
            <a:ext cx="16186484" cy="109728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81473F-1C4A-43B3-B815-60AFDE4834E0}"/>
              </a:ext>
            </a:extLst>
          </p:cNvPr>
          <p:cNvSpPr/>
          <p:nvPr/>
        </p:nvSpPr>
        <p:spPr>
          <a:xfrm>
            <a:off x="3384883" y="335353"/>
            <a:ext cx="13074317" cy="4251158"/>
          </a:xfrm>
          <a:prstGeom prst="roundRect">
            <a:avLst/>
          </a:prstGeom>
          <a:gradFill flip="none" rotWithShape="1">
            <a:gsLst>
              <a:gs pos="53000">
                <a:srgbClr val="65FD34">
                  <a:alpha val="64000"/>
                </a:srgbClr>
              </a:gs>
              <a:gs pos="100000">
                <a:srgbClr val="65FD34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2AA3E-8FCC-4D49-A7D3-3A5CA04FDB84}"/>
              </a:ext>
            </a:extLst>
          </p:cNvPr>
          <p:cNvSpPr txBox="1"/>
          <p:nvPr/>
        </p:nvSpPr>
        <p:spPr>
          <a:xfrm>
            <a:off x="3625516" y="568106"/>
            <a:ext cx="128336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“</a:t>
            </a:r>
            <a:r>
              <a:rPr lang="en-US" sz="6000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FUTURIST</a:t>
            </a: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 I'd say I'm a </a:t>
            </a:r>
            <a:r>
              <a:rPr lang="en-US" sz="6000" i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PRESENT-IST.</a:t>
            </a: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It's just that the other politicians are	 stuck in the past</a:t>
            </a:r>
            <a:r>
              <a:rPr lang="en-US" sz="4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.”  </a:t>
            </a:r>
            <a:r>
              <a:rPr lang="en-US" sz="60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– Andrew Yang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4C0866-5691-4028-AE7F-3CD3C28D4C9F}"/>
              </a:ext>
            </a:extLst>
          </p:cNvPr>
          <p:cNvSpPr/>
          <p:nvPr/>
        </p:nvSpPr>
        <p:spPr>
          <a:xfrm>
            <a:off x="10844464" y="5173579"/>
            <a:ext cx="4748462" cy="4748462"/>
          </a:xfrm>
          <a:prstGeom prst="ellipse">
            <a:avLst/>
          </a:prstGeom>
          <a:gradFill>
            <a:gsLst>
              <a:gs pos="34000">
                <a:srgbClr val="65FD34">
                  <a:alpha val="64000"/>
                </a:srgbClr>
              </a:gs>
              <a:gs pos="100000">
                <a:srgbClr val="65FD34">
                  <a:alpha val="0"/>
                </a:srgb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D2906-550A-4DD3-860C-649351776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66" b="93359" l="9766" r="89844">
                        <a14:foregroundMark x1="21875" y1="89844" x2="41797" y2="89844"/>
                        <a14:foregroundMark x1="41797" y1="89844" x2="43750" y2="80078"/>
                        <a14:foregroundMark x1="21359" y1="92130" x2="37450" y2="91821"/>
                        <a14:foregroundMark x1="64453" y1="26563" x2="64453" y2="26563"/>
                        <a14:foregroundMark x1="26953" y1="16016" x2="26953" y2="16016"/>
                        <a14:foregroundMark x1="32031" y1="27344" x2="32031" y2="27344"/>
                        <a14:backgroundMark x1="9766" y1="88281" x2="13672" y2="67578"/>
                        <a14:backgroundMark x1="13672" y1="67578" x2="8203" y2="42188"/>
                        <a14:backgroundMark x1="8203" y1="42188" x2="10938" y2="19922"/>
                        <a14:backgroundMark x1="10938" y1="19922" x2="18750" y2="1953"/>
                        <a14:backgroundMark x1="18750" y1="1953" x2="38672" y2="5078"/>
                        <a14:backgroundMark x1="38672" y1="5078" x2="48438" y2="22656"/>
                        <a14:backgroundMark x1="48438" y1="22656" x2="66016" y2="10156"/>
                        <a14:backgroundMark x1="66016" y1="10156" x2="88281" y2="13672"/>
                        <a14:backgroundMark x1="88281" y1="13672" x2="94922" y2="33594"/>
                        <a14:backgroundMark x1="94922" y1="33594" x2="80469" y2="75000"/>
                        <a14:backgroundMark x1="80469" y1="75000" x2="66406" y2="92578"/>
                        <a14:backgroundMark x1="66406" y1="92578" x2="30469" y2="99219"/>
                        <a14:backgroundMark x1="30469" y1="99219" x2="10938" y2="94922"/>
                        <a14:backgroundMark x1="10938" y1="94922" x2="10547" y2="84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0" y="5820276"/>
            <a:ext cx="3457074" cy="345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3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26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Meono</dc:creator>
  <cp:lastModifiedBy>Frank Meono</cp:lastModifiedBy>
  <cp:revision>8</cp:revision>
  <dcterms:created xsi:type="dcterms:W3CDTF">2019-11-16T02:30:00Z</dcterms:created>
  <dcterms:modified xsi:type="dcterms:W3CDTF">2019-11-16T04:24:54Z</dcterms:modified>
</cp:coreProperties>
</file>