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801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13B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75" d="100"/>
          <a:sy n="75" d="100"/>
        </p:scale>
        <p:origin x="936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97187"/>
            <a:ext cx="9601200" cy="254677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842174"/>
            <a:ext cx="9601200" cy="176614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46C6-C515-46DE-B2E0-5BC974742D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CB-9EB5-4E02-85DD-92855B28D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1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46C6-C515-46DE-B2E0-5BC974742D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CB-9EB5-4E02-85DD-92855B28D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4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89467"/>
            <a:ext cx="276034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89467"/>
            <a:ext cx="812101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46C6-C515-46DE-B2E0-5BC974742D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CB-9EB5-4E02-85DD-92855B28D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1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46C6-C515-46DE-B2E0-5BC974742D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CB-9EB5-4E02-85DD-92855B28D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8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823721"/>
            <a:ext cx="11041380" cy="304291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895428"/>
            <a:ext cx="11041380" cy="160019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46C6-C515-46DE-B2E0-5BC974742D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CB-9EB5-4E02-85DD-92855B28D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7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947333"/>
            <a:ext cx="544068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947333"/>
            <a:ext cx="544068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46C6-C515-46DE-B2E0-5BC974742D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CB-9EB5-4E02-85DD-92855B28D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6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89467"/>
            <a:ext cx="1104138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793241"/>
            <a:ext cx="5415676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672080"/>
            <a:ext cx="541567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793241"/>
            <a:ext cx="5442347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672080"/>
            <a:ext cx="544234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46C6-C515-46DE-B2E0-5BC974742D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CB-9EB5-4E02-85DD-92855B28D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1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46C6-C515-46DE-B2E0-5BC974742D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CB-9EB5-4E02-85DD-92855B28D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3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46C6-C515-46DE-B2E0-5BC974742D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CB-9EB5-4E02-85DD-92855B28D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2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87680"/>
            <a:ext cx="4128849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053254"/>
            <a:ext cx="6480810" cy="51985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194560"/>
            <a:ext cx="4128849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46C6-C515-46DE-B2E0-5BC974742D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CB-9EB5-4E02-85DD-92855B28D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6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87680"/>
            <a:ext cx="4128849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053254"/>
            <a:ext cx="6480810" cy="51985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194560"/>
            <a:ext cx="4128849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46C6-C515-46DE-B2E0-5BC974742D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CB-9EB5-4E02-85DD-92855B28D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0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89467"/>
            <a:ext cx="1104138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947333"/>
            <a:ext cx="1104138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6780107"/>
            <a:ext cx="28803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146C6-C515-46DE-B2E0-5BC974742D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6780107"/>
            <a:ext cx="43205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6780107"/>
            <a:ext cx="28803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E6FCB-9EB5-4E02-85DD-92855B28D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9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EAFBA9-1B97-4BE9-A612-19A20BCB89BE}"/>
              </a:ext>
            </a:extLst>
          </p:cNvPr>
          <p:cNvSpPr/>
          <p:nvPr/>
        </p:nvSpPr>
        <p:spPr>
          <a:xfrm>
            <a:off x="-1" y="0"/>
            <a:ext cx="12801601" cy="7315200"/>
          </a:xfrm>
          <a:prstGeom prst="rect">
            <a:avLst/>
          </a:prstGeom>
          <a:solidFill>
            <a:srgbClr val="D75EA4">
              <a:alpha val="32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2080"/>
            <a:endParaRPr lang="en-US" sz="2016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E128497-9952-4FBB-923F-E25651EFD825}"/>
              </a:ext>
            </a:extLst>
          </p:cNvPr>
          <p:cNvSpPr/>
          <p:nvPr/>
        </p:nvSpPr>
        <p:spPr>
          <a:xfrm>
            <a:off x="173050" y="1297955"/>
            <a:ext cx="12461862" cy="2183035"/>
          </a:xfrm>
          <a:prstGeom prst="roundRect">
            <a:avLst>
              <a:gd name="adj" fmla="val 29272"/>
            </a:avLst>
          </a:prstGeom>
          <a:solidFill>
            <a:srgbClr val="13BBEA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7B5C7FF-1C62-4861-A1CA-5C18E069F047}"/>
              </a:ext>
            </a:extLst>
          </p:cNvPr>
          <p:cNvSpPr/>
          <p:nvPr/>
        </p:nvSpPr>
        <p:spPr>
          <a:xfrm>
            <a:off x="11024346" y="51889"/>
            <a:ext cx="1706099" cy="1597097"/>
          </a:xfrm>
          <a:prstGeom prst="roundRect">
            <a:avLst>
              <a:gd name="adj" fmla="val 29272"/>
            </a:avLst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7D9B015-E644-4C44-A096-8C24A2B9F9CD}"/>
              </a:ext>
            </a:extLst>
          </p:cNvPr>
          <p:cNvSpPr/>
          <p:nvPr/>
        </p:nvSpPr>
        <p:spPr>
          <a:xfrm>
            <a:off x="173050" y="3361660"/>
            <a:ext cx="6951917" cy="3831816"/>
          </a:xfrm>
          <a:prstGeom prst="roundRect">
            <a:avLst>
              <a:gd name="adj" fmla="val 17226"/>
            </a:avLst>
          </a:prstGeom>
          <a:solidFill>
            <a:srgbClr val="D75EA4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188C0-F8DB-4816-8BA2-286A1FCAAA93}"/>
              </a:ext>
            </a:extLst>
          </p:cNvPr>
          <p:cNvSpPr txBox="1"/>
          <p:nvPr/>
        </p:nvSpPr>
        <p:spPr>
          <a:xfrm>
            <a:off x="7458342" y="3134380"/>
            <a:ext cx="5497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89E1D-BD34-41D2-8DE5-569F987F0D78}"/>
              </a:ext>
            </a:extLst>
          </p:cNvPr>
          <p:cNvSpPr txBox="1"/>
          <p:nvPr/>
        </p:nvSpPr>
        <p:spPr>
          <a:xfrm>
            <a:off x="333376" y="3361659"/>
            <a:ext cx="992756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Other Policies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Arial" panose="020B0604020202020204" pitchFamily="34" charset="0"/>
              </a:rPr>
              <a:t>Paid Family Leave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Arial" panose="020B0604020202020204" pitchFamily="34" charset="0"/>
              </a:rPr>
              <a:t>Fight for Equal Pay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Arial" panose="020B0604020202020204" pitchFamily="34" charset="0"/>
              </a:rPr>
              <a:t>Increase Assistance for Single Parent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Arial" panose="020B0604020202020204" pitchFamily="34" charset="0"/>
              </a:rPr>
              <a:t>Fund Autism Intervention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Arial" panose="020B0604020202020204" pitchFamily="34" charset="0"/>
              </a:rPr>
              <a:t>Early Childhood Education for All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Arial" panose="020B0604020202020204" pitchFamily="34" charset="0"/>
              </a:rPr>
              <a:t>Free Marriage Counseling for All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Arial" panose="020B0604020202020204" pitchFamily="34" charset="0"/>
              </a:rPr>
              <a:t>Life skill classes in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Arial" panose="020B0604020202020204" pitchFamily="34" charset="0"/>
              </a:rPr>
              <a:t>Highschools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A226DC2-2CEC-4951-8F69-201B79CC4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193" y="73760"/>
            <a:ext cx="1403719" cy="14934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09968D-179C-4B16-8CCC-8CC042F54256}"/>
              </a:ext>
            </a:extLst>
          </p:cNvPr>
          <p:cNvSpPr txBox="1"/>
          <p:nvPr/>
        </p:nvSpPr>
        <p:spPr>
          <a:xfrm>
            <a:off x="333376" y="121725"/>
            <a:ext cx="216779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NOT LEFT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67A601-E11E-4CB9-BD72-1DB1EAB34089}"/>
              </a:ext>
            </a:extLst>
          </p:cNvPr>
          <p:cNvSpPr txBox="1"/>
          <p:nvPr/>
        </p:nvSpPr>
        <p:spPr>
          <a:xfrm>
            <a:off x="644301" y="463619"/>
            <a:ext cx="256450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NOT RIGHT…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8FD6F6F-6A34-4DA3-956A-F94FE2BBCA46}"/>
              </a:ext>
            </a:extLst>
          </p:cNvPr>
          <p:cNvSpPr/>
          <p:nvPr/>
        </p:nvSpPr>
        <p:spPr>
          <a:xfrm>
            <a:off x="173050" y="1069906"/>
            <a:ext cx="11244616" cy="377952"/>
          </a:xfrm>
          <a:prstGeom prst="rightArrow">
            <a:avLst>
              <a:gd name="adj1" fmla="val 36350"/>
              <a:gd name="adj2" fmla="val 130597"/>
            </a:avLst>
          </a:prstGeom>
          <a:solidFill>
            <a:schemeClr val="bg1"/>
          </a:solidFill>
          <a:ln w="127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02767E-29D2-4A05-A76D-15D14392D7FA}"/>
              </a:ext>
            </a:extLst>
          </p:cNvPr>
          <p:cNvSpPr txBox="1"/>
          <p:nvPr/>
        </p:nvSpPr>
        <p:spPr>
          <a:xfrm>
            <a:off x="3542187" y="-345861"/>
            <a:ext cx="6689833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500" i="1" dirty="0">
                <a:ln>
                  <a:solidFill>
                    <a:srgbClr val="FF33CC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ack Jackal" panose="02000500000000000000" pitchFamily="2" charset="0"/>
                <a:ea typeface="Microsoft YaHei Light" panose="020B0502040204020203" pitchFamily="34" charset="-122"/>
              </a:rPr>
              <a:t> </a:t>
            </a:r>
            <a:r>
              <a:rPr lang="en-US" sz="11500" dirty="0">
                <a:ln>
                  <a:solidFill>
                    <a:srgbClr val="FF33CC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ack Jackal" panose="02000500000000000000" pitchFamily="2" charset="0"/>
                <a:ea typeface="Microsoft YaHei Light" panose="020B0502040204020203" pitchFamily="34" charset="-122"/>
              </a:rPr>
              <a:t>FORWARD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87BA22-838D-4AE2-9F25-CAABD1B1D31D}"/>
              </a:ext>
            </a:extLst>
          </p:cNvPr>
          <p:cNvSpPr txBox="1"/>
          <p:nvPr/>
        </p:nvSpPr>
        <p:spPr>
          <a:xfrm>
            <a:off x="333376" y="1334210"/>
            <a:ext cx="1213484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Arial" panose="020B0604020202020204" pitchFamily="34" charset="0"/>
              </a:rPr>
              <a:t>Freedom Dividend: $1K/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Arial" panose="020B0604020202020204" pitchFamily="34" charset="0"/>
              </a:rPr>
              <a:t>mo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Arial" panose="020B0604020202020204" pitchFamily="34" charset="0"/>
              </a:rPr>
              <a:t> for Every American Adult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Arial" panose="020B0604020202020204" pitchFamily="34" charset="0"/>
              </a:rPr>
              <a:t>Recognizes women’s unpaid contributions to society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Arial" panose="020B0604020202020204" pitchFamily="34" charset="0"/>
              </a:rPr>
              <a:t>Provides a path out of abusive relationships and jobs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Arial" panose="020B0604020202020204" pitchFamily="34" charset="0"/>
              </a:rPr>
              <a:t>Relieves the financial burden on single mothers</a:t>
            </a:r>
          </a:p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EBCE89A-7616-41E0-B212-11E9CAF158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90" t="62326" r="6647" b="7986"/>
          <a:stretch/>
        </p:blipFill>
        <p:spPr>
          <a:xfrm>
            <a:off x="10887375" y="5621818"/>
            <a:ext cx="1580849" cy="1571658"/>
          </a:xfrm>
          <a:prstGeom prst="rect">
            <a:avLst/>
          </a:prstGeom>
          <a:effectLst/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2B32D0C-3E84-4521-B1C8-B30404927F0D}"/>
              </a:ext>
            </a:extLst>
          </p:cNvPr>
          <p:cNvSpPr txBox="1"/>
          <p:nvPr/>
        </p:nvSpPr>
        <p:spPr>
          <a:xfrm>
            <a:off x="7219676" y="3551023"/>
            <a:ext cx="5248548" cy="193899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Questions? </a:t>
            </a:r>
          </a:p>
          <a:p>
            <a:pPr algn="ctr"/>
            <a:r>
              <a:rPr lang="en-US" sz="2400" b="1" dirty="0">
                <a:solidFill>
                  <a:srgbClr val="FF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Hear from Yang himself on YangLinks.com. Questions are answered by Andrew Yang through interview clips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F52F27-C415-4AEB-BC52-19D27AA036EF}"/>
              </a:ext>
            </a:extLst>
          </p:cNvPr>
          <p:cNvSpPr txBox="1"/>
          <p:nvPr/>
        </p:nvSpPr>
        <p:spPr>
          <a:xfrm>
            <a:off x="7219676" y="5621818"/>
            <a:ext cx="3575324" cy="830997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130+ Policies on </a:t>
            </a:r>
          </a:p>
          <a:p>
            <a:pPr algn="ctr"/>
            <a:r>
              <a:rPr lang="en-US" sz="2400" b="1" dirty="0">
                <a:solidFill>
                  <a:srgbClr val="FF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yang2020.com</a:t>
            </a:r>
            <a:endParaRPr lang="en-US" sz="2000" b="1" dirty="0">
              <a:solidFill>
                <a:srgbClr val="FF33C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35843FF-3D18-49C0-9089-BAB0671FE6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70" b="97539" l="3419" r="32650">
                        <a14:foregroundMark x1="11738" y1="11269" x2="15214" y2="7124"/>
                        <a14:foregroundMark x1="15214" y1="7124" x2="18974" y2="5699"/>
                        <a14:foregroundMark x1="18974" y1="5699" x2="22507" y2="8161"/>
                        <a14:foregroundMark x1="22507" y1="8161" x2="24103" y2="11010"/>
                        <a14:foregroundMark x1="15897" y1="39119" x2="19601" y2="39378"/>
                        <a14:foregroundMark x1="14701" y1="87306" x2="14416" y2="95725"/>
                        <a14:foregroundMark x1="14416" y1="95725" x2="15670" y2="87824"/>
                        <a14:foregroundMark x1="21197" y1="94171" x2="22507" y2="93653"/>
                        <a14:foregroundMark x1="16296" y1="5959" x2="19943" y2="5829"/>
                        <a14:foregroundMark x1="20513" y1="94171" x2="22678" y2="94948"/>
                        <a14:foregroundMark x1="22165" y1="95725" x2="21197" y2="96503"/>
                        <a14:foregroundMark x1="14587" y1="97150" x2="15783" y2="97021"/>
                        <a14:foregroundMark x1="22051" y1="97668" x2="21254" y2="97150"/>
                        <a14:foregroundMark x1="32536" y1="21632" x2="32536" y2="25648"/>
                        <a14:foregroundMark x1="3419" y1="23187" x2="3818" y2="26554"/>
                      </a14:backgroundRemoval>
                    </a14:imgEffect>
                  </a14:imgLayer>
                </a14:imgProps>
              </a:ext>
            </a:extLst>
          </a:blip>
          <a:srcRect r="63676"/>
          <a:stretch/>
        </p:blipFill>
        <p:spPr>
          <a:xfrm>
            <a:off x="9455058" y="2049868"/>
            <a:ext cx="1304356" cy="15795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09BD2F0-94A4-4DE0-82C0-76866E59AF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70" b="97539" l="3419" r="32650">
                        <a14:foregroundMark x1="11738" y1="11269" x2="15214" y2="7124"/>
                        <a14:foregroundMark x1="15214" y1="7124" x2="18974" y2="5699"/>
                        <a14:foregroundMark x1="18974" y1="5699" x2="22507" y2="8161"/>
                        <a14:foregroundMark x1="22507" y1="8161" x2="24103" y2="11010"/>
                        <a14:foregroundMark x1="15897" y1="39119" x2="19601" y2="39378"/>
                        <a14:foregroundMark x1="14701" y1="87306" x2="14416" y2="95725"/>
                        <a14:foregroundMark x1="14416" y1="95725" x2="15670" y2="87824"/>
                        <a14:foregroundMark x1="21197" y1="94171" x2="22507" y2="93653"/>
                        <a14:foregroundMark x1="16296" y1="5959" x2="19943" y2="5829"/>
                        <a14:foregroundMark x1="20513" y1="94171" x2="22678" y2="94948"/>
                        <a14:foregroundMark x1="22165" y1="95725" x2="21197" y2="96503"/>
                        <a14:foregroundMark x1="14587" y1="97150" x2="15783" y2="97021"/>
                        <a14:foregroundMark x1="22051" y1="97668" x2="21254" y2="97150"/>
                        <a14:foregroundMark x1="32536" y1="21632" x2="32536" y2="25648"/>
                        <a14:foregroundMark x1="3419" y1="23187" x2="3818" y2="26554"/>
                      </a14:backgroundRemoval>
                    </a14:imgEffect>
                  </a14:imgLayer>
                </a14:imgProps>
              </a:ext>
            </a:extLst>
          </a:blip>
          <a:srcRect r="63676"/>
          <a:stretch/>
        </p:blipFill>
        <p:spPr>
          <a:xfrm>
            <a:off x="11286674" y="2063950"/>
            <a:ext cx="1304356" cy="157956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231CBAA-8599-406B-840C-13ADC1F799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70" b="97539" l="3419" r="32650">
                        <a14:foregroundMark x1="11738" y1="11269" x2="15214" y2="7124"/>
                        <a14:foregroundMark x1="15214" y1="7124" x2="18974" y2="5699"/>
                        <a14:foregroundMark x1="18974" y1="5699" x2="22507" y2="8161"/>
                        <a14:foregroundMark x1="22507" y1="8161" x2="24103" y2="11010"/>
                        <a14:foregroundMark x1="15897" y1="39119" x2="19601" y2="39378"/>
                        <a14:foregroundMark x1="14701" y1="87306" x2="14416" y2="95725"/>
                        <a14:foregroundMark x1="14416" y1="95725" x2="15670" y2="87824"/>
                        <a14:foregroundMark x1="21197" y1="94171" x2="22507" y2="93653"/>
                        <a14:foregroundMark x1="16296" y1="5959" x2="19943" y2="5829"/>
                        <a14:foregroundMark x1="20513" y1="94171" x2="22678" y2="94948"/>
                        <a14:foregroundMark x1="22165" y1="95725" x2="21197" y2="96503"/>
                        <a14:foregroundMark x1="14587" y1="97150" x2="15783" y2="97021"/>
                        <a14:foregroundMark x1="22051" y1="97668" x2="21254" y2="97150"/>
                        <a14:foregroundMark x1="32536" y1="21632" x2="32536" y2="25648"/>
                        <a14:foregroundMark x1="3419" y1="23187" x2="3818" y2="26554"/>
                      </a14:backgroundRemoval>
                    </a14:imgEffect>
                  </a14:imgLayer>
                </a14:imgProps>
              </a:ext>
            </a:extLst>
          </a:blip>
          <a:srcRect r="63676"/>
          <a:stretch/>
        </p:blipFill>
        <p:spPr>
          <a:xfrm>
            <a:off x="10372356" y="2049868"/>
            <a:ext cx="1304356" cy="157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3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99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Bahnschrift Light</vt:lpstr>
      <vt:lpstr>Black Jackal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Meono</dc:creator>
  <cp:lastModifiedBy>Frank Meono</cp:lastModifiedBy>
  <cp:revision>12</cp:revision>
  <dcterms:created xsi:type="dcterms:W3CDTF">2019-11-15T00:22:27Z</dcterms:created>
  <dcterms:modified xsi:type="dcterms:W3CDTF">2019-11-15T02:15:30Z</dcterms:modified>
</cp:coreProperties>
</file>