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61192-F550-459D-861C-B2D099B581A5}" v="5" dt="2021-01-06T02:55:05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山 美希" userId="30fce6f28cf8653e" providerId="LiveId" clId="{AA761192-F550-459D-861C-B2D099B581A5}"/>
    <pc:docChg chg="undo redo custSel modSld">
      <pc:chgData name="中山 美希" userId="30fce6f28cf8653e" providerId="LiveId" clId="{AA761192-F550-459D-861C-B2D099B581A5}" dt="2021-01-06T03:10:13.061" v="74" actId="947"/>
      <pc:docMkLst>
        <pc:docMk/>
      </pc:docMkLst>
      <pc:sldChg chg="modSp mod setBg">
        <pc:chgData name="中山 美希" userId="30fce6f28cf8653e" providerId="LiveId" clId="{AA761192-F550-459D-861C-B2D099B581A5}" dt="2021-01-06T03:10:13.061" v="74" actId="947"/>
        <pc:sldMkLst>
          <pc:docMk/>
          <pc:sldMk cId="2873799873" sldId="256"/>
        </pc:sldMkLst>
        <pc:spChg chg="mod">
          <ac:chgData name="中山 美希" userId="30fce6f28cf8653e" providerId="LiveId" clId="{AA761192-F550-459D-861C-B2D099B581A5}" dt="2021-01-06T02:55:32.374" v="3" actId="207"/>
          <ac:spMkLst>
            <pc:docMk/>
            <pc:sldMk cId="2873799873" sldId="256"/>
            <ac:spMk id="2" creationId="{A4932DAB-B822-4EBC-A334-247F01504DAF}"/>
          </ac:spMkLst>
        </pc:spChg>
        <pc:spChg chg="mod">
          <ac:chgData name="中山 美希" userId="30fce6f28cf8653e" providerId="LiveId" clId="{AA761192-F550-459D-861C-B2D099B581A5}" dt="2021-01-06T03:10:13.061" v="74" actId="947"/>
          <ac:spMkLst>
            <pc:docMk/>
            <pc:sldMk cId="2873799873" sldId="256"/>
            <ac:spMk id="3" creationId="{72588BE8-E3DC-4232-868F-4D5181354C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01478-173D-4420-8840-BCFEC8185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0F75AB-D849-4D37-807E-4E9B99F9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0E10A9-1DDB-4700-B1AC-51697D8D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3CCED-1F80-4DD1-9046-5E80856F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96436-ED4A-4640-B666-CCC2D91A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0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B6AC6-FC7C-4D82-94ED-88954AFE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BFA213-9923-47E0-A2AF-1E8F69CAB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6B426-ECE5-452C-B9C0-3224A093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76225-35FF-4AE1-B54E-AF5E416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76A99-0D70-4ED5-8CFD-A8CFB2EC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92A2AE-09D4-4740-8144-C4D531FA7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0AC70-DBBA-466D-B150-D7BBC60CA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1788E-7E29-47C9-92B4-F37E1A23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923DA-D8A4-4F38-9596-9957B798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7A2AF-CE46-44EC-AB3B-29C6B74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78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47D74-8787-4C4E-B05C-1D926634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1FDA2-44A8-4111-BBF2-0355535F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32DBF-47CE-4ABD-B70B-B8DBD1BD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BC4F1-1D4B-430C-90B1-12F41DC3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65CD1-ADE9-4291-9E11-706D30B9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11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BB2EF-6324-46A0-AF29-DB1566B7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186912-67D6-44C5-84F0-DB5A4B05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9EFDC-5A10-4D92-A42C-5D5D2F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818F6-9F5C-4541-A50F-44B2655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9C24B-EA45-4C4A-B14A-A80D3B28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BF375-FF71-4384-AEBD-434169E8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890C0-891E-4869-9409-D4C9D3387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A27349-60DA-4A2A-B498-9FA2C7C6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9F4998-D7B4-4DDF-9E4B-C22811B1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DDEE52-696E-402D-9F3C-0436C818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B51B2-A1DE-41AA-84C4-039063DD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489D6-609A-45A3-92A8-5F706446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58E80E-0E32-434B-9D1B-06D1C0E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1BE2DA-A4B5-49D6-9185-C0D2B7599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12DA2D-D22E-4BBA-8FC3-667235A00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FF3D07-DC8D-447A-AB69-3936BB25D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0D5752-C5E0-42D8-B1CD-A29CAA1B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2F6A66-C376-4CE7-BFD6-3C3AE38F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D92C1F-BB1F-436F-80C1-B8D77D86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2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A255-504F-472B-9D99-C8BC0B94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8BF90E-8298-4AE1-94DD-9776073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B5D418-6637-4134-A16E-AD18BF42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B4968-B797-4A3F-91B3-7750C8D5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63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746455-2008-4E10-8B5A-99B5DECD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11CE3C-785C-4A78-81F8-61ABAFBF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54F9E-550F-442C-9E5E-9468EE59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A4540-37F8-4DFC-AAFE-7BC76A4F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43B2C0-D82B-4A8C-A346-AA1E16EF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9C4AD0-66EA-4E47-8676-0EF2DF4DF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4EA8DA-688D-4282-A3C0-4D7E1A7F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ECEDF1-079D-454A-87AA-05B24C5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E4282-572C-458B-BCEB-2E3F99A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9AF31-4050-4BF1-95CE-06361D52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1D2C59-948D-4FCE-89B2-21B281A4C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B43483-CB6D-482A-BDED-1B500F063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6B57E4-62A5-4E3A-956E-0F7BCF88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8AC5B4-ACCC-430D-80FB-5C7E7CC5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976C15-90B4-4A43-A141-EC97B826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6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41EB70-9D41-4625-B647-2AA5F886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7280F-9A49-45FE-B515-7A7475DA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7D2F8D-012F-4B57-B270-021C0518F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5AB0-2B25-4652-8C2F-D512B35EFFAF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801650-BA2F-40AA-970B-69A823712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BBC212-E184-445F-A44D-C0E348EF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6268-285F-4866-AE54-3EE9C80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3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932DAB-B822-4EBC-A334-247F01504DAF}"/>
              </a:ext>
            </a:extLst>
          </p:cNvPr>
          <p:cNvSpPr txBox="1"/>
          <p:nvPr/>
        </p:nvSpPr>
        <p:spPr>
          <a:xfrm>
            <a:off x="3947160" y="3536464"/>
            <a:ext cx="4297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PORTFOLIO</a:t>
            </a:r>
            <a:endParaRPr kumimoji="1" lang="ja-JP" altLang="en-US" sz="6600" dirty="0">
              <a:solidFill>
                <a:schemeClr val="bg1"/>
              </a:solidFill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588BE8-E3DC-4232-868F-4D5181354C37}"/>
              </a:ext>
            </a:extLst>
          </p:cNvPr>
          <p:cNvSpPr txBox="1"/>
          <p:nvPr/>
        </p:nvSpPr>
        <p:spPr>
          <a:xfrm>
            <a:off x="461010" y="1892985"/>
            <a:ext cx="112699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0" spc="140" dirty="0">
                <a:ln>
                  <a:solidFill>
                    <a:schemeClr val="bg1"/>
                  </a:solidFill>
                </a:ln>
                <a:pattFill prst="dkHorz">
                  <a:fgClr>
                    <a:schemeClr val="accent1"/>
                  </a:fgClr>
                  <a:bgClr>
                    <a:schemeClr val="bg1"/>
                  </a:bgClr>
                </a:pattFill>
                <a:latin typeface="Elephant" panose="02020904090505020303" pitchFamily="18" charset="0"/>
              </a:rPr>
              <a:t>MIKI</a:t>
            </a:r>
            <a:r>
              <a:rPr kumimoji="1" lang="ja-JP" altLang="en-US" sz="8000" spc="140" dirty="0">
                <a:ln>
                  <a:solidFill>
                    <a:schemeClr val="bg1"/>
                  </a:solidFill>
                </a:ln>
                <a:pattFill prst="dkHorz">
                  <a:fgClr>
                    <a:schemeClr val="accent1"/>
                  </a:fgClr>
                  <a:bgClr>
                    <a:schemeClr val="bg1"/>
                  </a:bgClr>
                </a:pattFill>
                <a:latin typeface="Elephant" panose="02020904090505020303" pitchFamily="18" charset="0"/>
              </a:rPr>
              <a:t>　</a:t>
            </a:r>
            <a:r>
              <a:rPr kumimoji="1" lang="en-US" altLang="ja-JP" sz="8000" spc="140" dirty="0">
                <a:ln>
                  <a:solidFill>
                    <a:schemeClr val="bg1"/>
                  </a:solidFill>
                </a:ln>
                <a:pattFill prst="dkHorz">
                  <a:fgClr>
                    <a:schemeClr val="accent1"/>
                  </a:fgClr>
                  <a:bgClr>
                    <a:schemeClr val="bg1"/>
                  </a:bgClr>
                </a:pattFill>
                <a:latin typeface="Elephant" panose="02020904090505020303" pitchFamily="18" charset="0"/>
              </a:rPr>
              <a:t>NAKAYAMA</a:t>
            </a:r>
          </a:p>
        </p:txBody>
      </p:sp>
    </p:spTree>
    <p:extLst>
      <p:ext uri="{BB962C8B-B14F-4D97-AF65-F5344CB8AC3E}">
        <p14:creationId xmlns:p14="http://schemas.microsoft.com/office/powerpoint/2010/main" val="287379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UD明朝 Medium</vt:lpstr>
      <vt:lpstr>游ゴシック</vt:lpstr>
      <vt:lpstr>游ゴシック Light</vt:lpstr>
      <vt:lpstr>Arial</vt:lpstr>
      <vt:lpstr>Elephant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 美希</dc:creator>
  <cp:lastModifiedBy>中山 美希</cp:lastModifiedBy>
  <cp:revision>4</cp:revision>
  <dcterms:created xsi:type="dcterms:W3CDTF">2021-01-03T07:49:51Z</dcterms:created>
  <dcterms:modified xsi:type="dcterms:W3CDTF">2021-01-06T03:10:39Z</dcterms:modified>
</cp:coreProperties>
</file>