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5"/>
  </p:notesMasterIdLst>
  <p:sldIdLst>
    <p:sldId id="283" r:id="rId2"/>
    <p:sldId id="301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0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SaRiTD9uDhGJ3nUfwohnl+c0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B36"/>
    <a:srgbClr val="15264B"/>
    <a:srgbClr val="1B4284"/>
    <a:srgbClr val="FA5738"/>
    <a:srgbClr val="FF552E"/>
    <a:srgbClr val="13294B"/>
    <a:srgbClr val="0E2248"/>
    <a:srgbClr val="0E2E5A"/>
    <a:srgbClr val="0B1A53"/>
    <a:srgbClr val="030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01B4B-CFF4-4DA3-AB76-E42C158C185C}" v="1370" dt="2023-04-25T11:45:26.272"/>
    <p1510:client id="{E1876F70-BC35-45F5-8116-0B0E16150BDD}" v="2" dt="2023-04-25T14:44:53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684"/>
  </p:normalViewPr>
  <p:slideViewPr>
    <p:cSldViewPr snapToGrid="0" snapToObjects="1">
      <p:cViewPr varScale="1">
        <p:scale>
          <a:sx n="158" d="100"/>
          <a:sy n="158" d="100"/>
        </p:scale>
        <p:origin x="2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ihisa Yuasa" userId="409eab09242055c2" providerId="LiveId" clId="{194C72E9-534B-4FC6-B20D-4E094F038457}"/>
    <pc:docChg chg="undo redo custSel addSld delSld modSld sldOrd modMainMaster">
      <pc:chgData name="Mikihisa Yuasa" userId="409eab09242055c2" providerId="LiveId" clId="{194C72E9-534B-4FC6-B20D-4E094F038457}" dt="2023-03-30T08:32:04.168" v="2843" actId="2710"/>
      <pc:docMkLst>
        <pc:docMk/>
      </pc:docMkLst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0" sldId="263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0" sldId="264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2492365327" sldId="277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3108187596" sldId="279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2715097840" sldId="280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2639470840" sldId="281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3833339706" sldId="282"/>
        </pc:sldMkLst>
      </pc:sldChg>
      <pc:sldChg chg="modSp mod">
        <pc:chgData name="Mikihisa Yuasa" userId="409eab09242055c2" providerId="LiveId" clId="{194C72E9-534B-4FC6-B20D-4E094F038457}" dt="2023-03-30T06:09:17.648" v="43" actId="20577"/>
        <pc:sldMkLst>
          <pc:docMk/>
          <pc:sldMk cId="2981613436" sldId="283"/>
        </pc:sldMkLst>
        <pc:spChg chg="mod">
          <ac:chgData name="Mikihisa Yuasa" userId="409eab09242055c2" providerId="LiveId" clId="{194C72E9-534B-4FC6-B20D-4E094F038457}" dt="2023-03-30T06:09:17.648" v="43" actId="20577"/>
          <ac:spMkLst>
            <pc:docMk/>
            <pc:sldMk cId="2981613436" sldId="283"/>
            <ac:spMk id="4" creationId="{6EE6B1E5-9B9E-FD48-9F48-627803FDB7F5}"/>
          </ac:spMkLst>
        </pc:spChg>
        <pc:spChg chg="mod">
          <ac:chgData name="Mikihisa Yuasa" userId="409eab09242055c2" providerId="LiveId" clId="{194C72E9-534B-4FC6-B20D-4E094F038457}" dt="2023-03-30T06:08:57.059" v="36" actId="20577"/>
          <ac:spMkLst>
            <pc:docMk/>
            <pc:sldMk cId="2981613436" sldId="283"/>
            <ac:spMk id="6" creationId="{5C6D8374-322F-A84C-B20A-504C6528FDDA}"/>
          </ac:spMkLst>
        </pc:spChg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2780405438" sldId="285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4095619433" sldId="290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4184520072" sldId="293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1957060457" sldId="296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3043089091" sldId="297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4209093566" sldId="298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3479438389" sldId="300"/>
        </pc:sldMkLst>
      </pc:sldChg>
      <pc:sldChg chg="modSp add mod ord">
        <pc:chgData name="Mikihisa Yuasa" userId="409eab09242055c2" providerId="LiveId" clId="{194C72E9-534B-4FC6-B20D-4E094F038457}" dt="2023-03-30T08:31:14.662" v="2837" actId="20577"/>
        <pc:sldMkLst>
          <pc:docMk/>
          <pc:sldMk cId="1973178635" sldId="301"/>
        </pc:sldMkLst>
        <pc:spChg chg="mod">
          <ac:chgData name="Mikihisa Yuasa" userId="409eab09242055c2" providerId="LiveId" clId="{194C72E9-534B-4FC6-B20D-4E094F038457}" dt="2023-03-30T06:16:33.784" v="167" actId="20577"/>
          <ac:spMkLst>
            <pc:docMk/>
            <pc:sldMk cId="1973178635" sldId="301"/>
            <ac:spMk id="26" creationId="{8BD31E2B-72C7-9D4E-A895-6763E2548FC1}"/>
          </ac:spMkLst>
        </pc:spChg>
        <pc:spChg chg="mod">
          <ac:chgData name="Mikihisa Yuasa" userId="409eab09242055c2" providerId="LiveId" clId="{194C72E9-534B-4FC6-B20D-4E094F038457}" dt="2023-03-30T08:31:14.662" v="2837" actId="20577"/>
          <ac:spMkLst>
            <pc:docMk/>
            <pc:sldMk cId="1973178635" sldId="301"/>
            <ac:spMk id="147" creationId="{00000000-0000-0000-0000-000000000000}"/>
          </ac:spMkLst>
        </pc:spChg>
      </pc:sldChg>
      <pc:sldChg chg="new del">
        <pc:chgData name="Mikihisa Yuasa" userId="409eab09242055c2" providerId="LiveId" clId="{194C72E9-534B-4FC6-B20D-4E094F038457}" dt="2023-03-30T06:39:18.988" v="704" actId="680"/>
        <pc:sldMkLst>
          <pc:docMk/>
          <pc:sldMk cId="256058948" sldId="302"/>
        </pc:sldMkLst>
      </pc:sldChg>
      <pc:sldChg chg="addSp delSp modSp add mod">
        <pc:chgData name="Mikihisa Yuasa" userId="409eab09242055c2" providerId="LiveId" clId="{194C72E9-534B-4FC6-B20D-4E094F038457}" dt="2023-03-30T07:24:46.311" v="1617" actId="1076"/>
        <pc:sldMkLst>
          <pc:docMk/>
          <pc:sldMk cId="3130191719" sldId="302"/>
        </pc:sldMkLst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2" creationId="{5E10DDE5-6F35-4BF6-3CAE-370929967303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3" creationId="{23097DF0-4FFF-4B3A-86DC-B6F30F8D67E1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4" creationId="{98168859-8749-AD4E-6247-407DB88C0B7B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5" creationId="{944CF6AB-A630-9137-6A78-83A7A63578CB}"/>
          </ac:spMkLst>
        </pc:spChg>
        <pc:spChg chg="add del mod">
          <ac:chgData name="Mikihisa Yuasa" userId="409eab09242055c2" providerId="LiveId" clId="{194C72E9-534B-4FC6-B20D-4E094F038457}" dt="2023-03-30T07:24:46.311" v="1617" actId="1076"/>
          <ac:spMkLst>
            <pc:docMk/>
            <pc:sldMk cId="3130191719" sldId="302"/>
            <ac:spMk id="7" creationId="{ED133905-1635-CBF8-25FD-29A43500F66F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8" creationId="{FE39669E-3CD5-28CC-9EED-31BC9089AD9F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11" creationId="{C79568DD-A2F9-D8DD-7840-B9F6C1A348B6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12" creationId="{C7D9996F-4E01-1016-1D3B-0CFBE2CD1261}"/>
          </ac:spMkLst>
        </pc:spChg>
        <pc:spChg chg="mod">
          <ac:chgData name="Mikihisa Yuasa" userId="409eab09242055c2" providerId="LiveId" clId="{194C72E9-534B-4FC6-B20D-4E094F038457}" dt="2023-03-30T07:01:39.956" v="944" actId="20577"/>
          <ac:spMkLst>
            <pc:docMk/>
            <pc:sldMk cId="3130191719" sldId="302"/>
            <ac:spMk id="26" creationId="{8BD31E2B-72C7-9D4E-A895-6763E2548FC1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37" creationId="{2E20DF9C-D9E2-6EDD-0141-891152FFBEBD}"/>
          </ac:spMkLst>
        </pc:spChg>
        <pc:spChg chg="mod">
          <ac:chgData name="Mikihisa Yuasa" userId="409eab09242055c2" providerId="LiveId" clId="{194C72E9-534B-4FC6-B20D-4E094F038457}" dt="2023-03-30T07:09:41.267" v="1072" actId="1076"/>
          <ac:spMkLst>
            <pc:docMk/>
            <pc:sldMk cId="3130191719" sldId="302"/>
            <ac:spMk id="147" creationId="{00000000-0000-0000-0000-000000000000}"/>
          </ac:spMkLst>
        </pc:sp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6" creationId="{A8D2B9CB-4555-39DC-40BA-381D85FDDDC7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10" creationId="{61BFED30-5815-38DC-9414-E7EEA91826DB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16" creationId="{4391DA1F-0311-A099-0AE9-F11E8C3B4C08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22" creationId="{338BA9E4-8D63-A6AA-3533-51A92953D5E2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29" creationId="{C82A4D79-B103-3E1D-ABB8-B91E81223A10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32" creationId="{39EC883C-F14E-A714-D2D4-28717508F7E0}"/>
          </ac:cxnSpMkLst>
        </pc:cxnChg>
      </pc:sldChg>
      <pc:sldChg chg="new del">
        <pc:chgData name="Mikihisa Yuasa" userId="409eab09242055c2" providerId="LiveId" clId="{194C72E9-534B-4FC6-B20D-4E094F038457}" dt="2023-03-30T06:58:05.616" v="903" actId="680"/>
        <pc:sldMkLst>
          <pc:docMk/>
          <pc:sldMk cId="624617187" sldId="303"/>
        </pc:sldMkLst>
      </pc:sldChg>
      <pc:sldChg chg="addSp delSp modSp add mod">
        <pc:chgData name="Mikihisa Yuasa" userId="409eab09242055c2" providerId="LiveId" clId="{194C72E9-534B-4FC6-B20D-4E094F038457}" dt="2023-03-30T08:16:10.338" v="2639" actId="20577"/>
        <pc:sldMkLst>
          <pc:docMk/>
          <pc:sldMk cId="3846574214" sldId="303"/>
        </pc:sldMkLst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2" creationId="{5E10DDE5-6F35-4BF6-3CAE-370929967303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3" creationId="{23097DF0-4FFF-4B3A-86DC-B6F30F8D67E1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4" creationId="{98168859-8749-AD4E-6247-407DB88C0B7B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5" creationId="{944CF6AB-A630-9137-6A78-83A7A63578CB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7" creationId="{ED133905-1635-CBF8-25FD-29A43500F66F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8" creationId="{FE39669E-3CD5-28CC-9EED-31BC9089AD9F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11" creationId="{C79568DD-A2F9-D8DD-7840-B9F6C1A348B6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12" creationId="{C7D9996F-4E01-1016-1D3B-0CFBE2CD1261}"/>
          </ac:spMkLst>
        </pc:spChg>
        <pc:spChg chg="mod">
          <ac:chgData name="Mikihisa Yuasa" userId="409eab09242055c2" providerId="LiveId" clId="{194C72E9-534B-4FC6-B20D-4E094F038457}" dt="2023-03-30T07:34:52.088" v="1665" actId="20577"/>
          <ac:spMkLst>
            <pc:docMk/>
            <pc:sldMk cId="3846574214" sldId="303"/>
            <ac:spMk id="26" creationId="{8BD31E2B-72C7-9D4E-A895-6763E2548FC1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37" creationId="{2E20DF9C-D9E2-6EDD-0141-891152FFBEBD}"/>
          </ac:spMkLst>
        </pc:spChg>
        <pc:spChg chg="mod">
          <ac:chgData name="Mikihisa Yuasa" userId="409eab09242055c2" providerId="LiveId" clId="{194C72E9-534B-4FC6-B20D-4E094F038457}" dt="2023-03-30T08:16:10.338" v="2639" actId="20577"/>
          <ac:spMkLst>
            <pc:docMk/>
            <pc:sldMk cId="3846574214" sldId="303"/>
            <ac:spMk id="147" creationId="{00000000-0000-0000-0000-000000000000}"/>
          </ac:spMkLst>
        </pc:spChg>
        <pc:picChg chg="add mod">
          <ac:chgData name="Mikihisa Yuasa" userId="409eab09242055c2" providerId="LiveId" clId="{194C72E9-534B-4FC6-B20D-4E094F038457}" dt="2023-03-30T07:57:06.105" v="2323" actId="1038"/>
          <ac:picMkLst>
            <pc:docMk/>
            <pc:sldMk cId="3846574214" sldId="303"/>
            <ac:picMk id="14" creationId="{14AAB947-9B67-166E-24BB-11DB2D2318F8}"/>
          </ac:picMkLst>
        </pc:pic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6" creationId="{A8D2B9CB-4555-39DC-40BA-381D85FDDDC7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10" creationId="{61BFED30-5815-38DC-9414-E7EEA91826DB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16" creationId="{4391DA1F-0311-A099-0AE9-F11E8C3B4C08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22" creationId="{338BA9E4-8D63-A6AA-3533-51A92953D5E2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29" creationId="{C82A4D79-B103-3E1D-ABB8-B91E81223A10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32" creationId="{39EC883C-F14E-A714-D2D4-28717508F7E0}"/>
          </ac:cxnSpMkLst>
        </pc:cxnChg>
      </pc:sldChg>
      <pc:sldChg chg="new del">
        <pc:chgData name="Mikihisa Yuasa" userId="409eab09242055c2" providerId="LiveId" clId="{194C72E9-534B-4FC6-B20D-4E094F038457}" dt="2023-03-30T07:01:45.199" v="946" actId="680"/>
        <pc:sldMkLst>
          <pc:docMk/>
          <pc:sldMk cId="2428772244" sldId="304"/>
        </pc:sldMkLst>
      </pc:sldChg>
      <pc:sldChg chg="addSp delSp modSp add del mod">
        <pc:chgData name="Mikihisa Yuasa" userId="409eab09242055c2" providerId="LiveId" clId="{194C72E9-534B-4FC6-B20D-4E094F038457}" dt="2023-03-30T07:10:13.218" v="1112" actId="47"/>
        <pc:sldMkLst>
          <pc:docMk/>
          <pc:sldMk cId="3726662640" sldId="304"/>
        </pc:sldMkLst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2" creationId="{5E10DDE5-6F35-4BF6-3CAE-370929967303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3" creationId="{23097DF0-4FFF-4B3A-86DC-B6F30F8D67E1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4" creationId="{98168859-8749-AD4E-6247-407DB88C0B7B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5" creationId="{944CF6AB-A630-9137-6A78-83A7A63578CB}"/>
          </ac:spMkLst>
        </pc:spChg>
        <pc:spChg chg="add del mod">
          <ac:chgData name="Mikihisa Yuasa" userId="409eab09242055c2" providerId="LiveId" clId="{194C72E9-534B-4FC6-B20D-4E094F038457}" dt="2023-03-30T07:09:36.650" v="1065" actId="6549"/>
          <ac:spMkLst>
            <pc:docMk/>
            <pc:sldMk cId="3726662640" sldId="304"/>
            <ac:spMk id="7" creationId="{ED133905-1635-CBF8-25FD-29A43500F66F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8" creationId="{FE39669E-3CD5-28CC-9EED-31BC9089AD9F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11" creationId="{C79568DD-A2F9-D8DD-7840-B9F6C1A348B6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12" creationId="{C7D9996F-4E01-1016-1D3B-0CFBE2CD1261}"/>
          </ac:spMkLst>
        </pc:spChg>
        <pc:spChg chg="mod">
          <ac:chgData name="Mikihisa Yuasa" userId="409eab09242055c2" providerId="LiveId" clId="{194C72E9-534B-4FC6-B20D-4E094F038457}" dt="2023-03-30T07:08:37.782" v="1038" actId="1076"/>
          <ac:spMkLst>
            <pc:docMk/>
            <pc:sldMk cId="3726662640" sldId="304"/>
            <ac:spMk id="24" creationId="{D5C485F8-53F2-BD48-9D7B-D5B2FD5D6C0B}"/>
          </ac:spMkLst>
        </pc:spChg>
        <pc:spChg chg="mod">
          <ac:chgData name="Mikihisa Yuasa" userId="409eab09242055c2" providerId="LiveId" clId="{194C72E9-534B-4FC6-B20D-4E094F038457}" dt="2023-03-30T07:02:01.496" v="976" actId="20577"/>
          <ac:spMkLst>
            <pc:docMk/>
            <pc:sldMk cId="3726662640" sldId="304"/>
            <ac:spMk id="26" creationId="{8BD31E2B-72C7-9D4E-A895-6763E2548FC1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37" creationId="{2E20DF9C-D9E2-6EDD-0141-891152FFBEBD}"/>
          </ac:spMkLst>
        </pc:spChg>
        <pc:spChg chg="mod">
          <ac:chgData name="Mikihisa Yuasa" userId="409eab09242055c2" providerId="LiveId" clId="{194C72E9-534B-4FC6-B20D-4E094F038457}" dt="2023-03-30T07:08:34.908" v="1036" actId="1076"/>
          <ac:spMkLst>
            <pc:docMk/>
            <pc:sldMk cId="3726662640" sldId="304"/>
            <ac:spMk id="147" creationId="{00000000-0000-0000-0000-000000000000}"/>
          </ac:spMkLst>
        </pc:sp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6" creationId="{A8D2B9CB-4555-39DC-40BA-381D85FDDDC7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10" creationId="{61BFED30-5815-38DC-9414-E7EEA91826DB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16" creationId="{4391DA1F-0311-A099-0AE9-F11E8C3B4C08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22" creationId="{338BA9E4-8D63-A6AA-3533-51A92953D5E2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29" creationId="{C82A4D79-B103-3E1D-ABB8-B91E81223A10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32" creationId="{39EC883C-F14E-A714-D2D4-28717508F7E0}"/>
          </ac:cxnSpMkLst>
        </pc:cxnChg>
      </pc:sldChg>
      <pc:sldChg chg="delSp modSp add mod">
        <pc:chgData name="Mikihisa Yuasa" userId="409eab09242055c2" providerId="LiveId" clId="{194C72E9-534B-4FC6-B20D-4E094F038457}" dt="2023-03-30T08:32:04.168" v="2843" actId="2710"/>
        <pc:sldMkLst>
          <pc:docMk/>
          <pc:sldMk cId="1645181065" sldId="305"/>
        </pc:sldMkLst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2" creationId="{5E10DDE5-6F35-4BF6-3CAE-370929967303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3" creationId="{23097DF0-4FFF-4B3A-86DC-B6F30F8D67E1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4" creationId="{98168859-8749-AD4E-6247-407DB88C0B7B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5" creationId="{944CF6AB-A630-9137-6A78-83A7A63578CB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7" creationId="{ED133905-1635-CBF8-25FD-29A43500F66F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8" creationId="{FE39669E-3CD5-28CC-9EED-31BC9089AD9F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11" creationId="{C79568DD-A2F9-D8DD-7840-B9F6C1A348B6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12" creationId="{C7D9996F-4E01-1016-1D3B-0CFBE2CD1261}"/>
          </ac:spMkLst>
        </pc:spChg>
        <pc:spChg chg="mod">
          <ac:chgData name="Mikihisa Yuasa" userId="409eab09242055c2" providerId="LiveId" clId="{194C72E9-534B-4FC6-B20D-4E094F038457}" dt="2023-03-30T08:22:06.041" v="2663" actId="20577"/>
          <ac:spMkLst>
            <pc:docMk/>
            <pc:sldMk cId="1645181065" sldId="305"/>
            <ac:spMk id="26" creationId="{8BD31E2B-72C7-9D4E-A895-6763E2548FC1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37" creationId="{2E20DF9C-D9E2-6EDD-0141-891152FFBEBD}"/>
          </ac:spMkLst>
        </pc:spChg>
        <pc:spChg chg="mod">
          <ac:chgData name="Mikihisa Yuasa" userId="409eab09242055c2" providerId="LiveId" clId="{194C72E9-534B-4FC6-B20D-4E094F038457}" dt="2023-03-30T08:32:04.168" v="2843" actId="2710"/>
          <ac:spMkLst>
            <pc:docMk/>
            <pc:sldMk cId="1645181065" sldId="305"/>
            <ac:spMk id="147" creationId="{00000000-0000-0000-0000-000000000000}"/>
          </ac:spMkLst>
        </pc:sp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6" creationId="{A8D2B9CB-4555-39DC-40BA-381D85FDDDC7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10" creationId="{61BFED30-5815-38DC-9414-E7EEA91826DB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16" creationId="{4391DA1F-0311-A099-0AE9-F11E8C3B4C08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22" creationId="{338BA9E4-8D63-A6AA-3533-51A92953D5E2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29" creationId="{C82A4D79-B103-3E1D-ABB8-B91E81223A10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32" creationId="{39EC883C-F14E-A714-D2D4-28717508F7E0}"/>
          </ac:cxnSpMkLst>
        </pc:cxnChg>
      </pc:sldChg>
      <pc:sldChg chg="addSp delSp modSp add mod">
        <pc:chgData name="Mikihisa Yuasa" userId="409eab09242055c2" providerId="LiveId" clId="{194C72E9-534B-4FC6-B20D-4E094F038457}" dt="2023-03-30T08:10:39.587" v="2545" actId="20577"/>
        <pc:sldMkLst>
          <pc:docMk/>
          <pc:sldMk cId="2971487029" sldId="306"/>
        </pc:sldMkLst>
        <pc:spChg chg="mod">
          <ac:chgData name="Mikihisa Yuasa" userId="409eab09242055c2" providerId="LiveId" clId="{194C72E9-534B-4FC6-B20D-4E094F038457}" dt="2023-03-30T08:10:39.587" v="2545" actId="20577"/>
          <ac:spMkLst>
            <pc:docMk/>
            <pc:sldMk cId="2971487029" sldId="306"/>
            <ac:spMk id="26" creationId="{8BD31E2B-72C7-9D4E-A895-6763E2548FC1}"/>
          </ac:spMkLst>
        </pc:spChg>
        <pc:spChg chg="mod">
          <ac:chgData name="Mikihisa Yuasa" userId="409eab09242055c2" providerId="LiveId" clId="{194C72E9-534B-4FC6-B20D-4E094F038457}" dt="2023-03-30T08:10:14.689" v="2498" actId="20577"/>
          <ac:spMkLst>
            <pc:docMk/>
            <pc:sldMk cId="2971487029" sldId="306"/>
            <ac:spMk id="147" creationId="{00000000-0000-0000-0000-000000000000}"/>
          </ac:spMkLst>
        </pc:spChg>
        <pc:picChg chg="add">
          <ac:chgData name="Mikihisa Yuasa" userId="409eab09242055c2" providerId="LiveId" clId="{194C72E9-534B-4FC6-B20D-4E094F038457}" dt="2023-03-30T08:10:15.202" v="2499" actId="22"/>
          <ac:picMkLst>
            <pc:docMk/>
            <pc:sldMk cId="2971487029" sldId="306"/>
            <ac:picMk id="3" creationId="{B6F57C9B-8D4B-A25A-C6DA-D3497FCF5632}"/>
          </ac:picMkLst>
        </pc:picChg>
        <pc:picChg chg="del">
          <ac:chgData name="Mikihisa Yuasa" userId="409eab09242055c2" providerId="LiveId" clId="{194C72E9-534B-4FC6-B20D-4E094F038457}" dt="2023-03-30T08:10:10.780" v="2497" actId="478"/>
          <ac:picMkLst>
            <pc:docMk/>
            <pc:sldMk cId="2971487029" sldId="306"/>
            <ac:picMk id="14" creationId="{14AAB947-9B67-166E-24BB-11DB2D2318F8}"/>
          </ac:picMkLst>
        </pc:picChg>
      </pc:sldChg>
      <pc:sldChg chg="modSp add mod ord">
        <pc:chgData name="Mikihisa Yuasa" userId="409eab09242055c2" providerId="LiveId" clId="{194C72E9-534B-4FC6-B20D-4E094F038457}" dt="2023-03-30T08:27:46.016" v="2798" actId="20577"/>
        <pc:sldMkLst>
          <pc:docMk/>
          <pc:sldMk cId="669349400" sldId="307"/>
        </pc:sldMkLst>
        <pc:spChg chg="mod">
          <ac:chgData name="Mikihisa Yuasa" userId="409eab09242055c2" providerId="LiveId" clId="{194C72E9-534B-4FC6-B20D-4E094F038457}" dt="2023-03-30T08:12:12.451" v="2567" actId="20577"/>
          <ac:spMkLst>
            <pc:docMk/>
            <pc:sldMk cId="669349400" sldId="307"/>
            <ac:spMk id="26" creationId="{8BD31E2B-72C7-9D4E-A895-6763E2548FC1}"/>
          </ac:spMkLst>
        </pc:spChg>
        <pc:spChg chg="mod">
          <ac:chgData name="Mikihisa Yuasa" userId="409eab09242055c2" providerId="LiveId" clId="{194C72E9-534B-4FC6-B20D-4E094F038457}" dt="2023-03-30T08:27:46.016" v="2798" actId="20577"/>
          <ac:spMkLst>
            <pc:docMk/>
            <pc:sldMk cId="669349400" sldId="307"/>
            <ac:spMk id="147" creationId="{00000000-0000-0000-0000-000000000000}"/>
          </ac:spMkLst>
        </pc:spChg>
      </pc:sldChg>
      <pc:sldChg chg="new del">
        <pc:chgData name="Mikihisa Yuasa" userId="409eab09242055c2" providerId="LiveId" clId="{194C72E9-534B-4FC6-B20D-4E094F038457}" dt="2023-03-30T08:10:50.187" v="2547" actId="680"/>
        <pc:sldMkLst>
          <pc:docMk/>
          <pc:sldMk cId="2282534613" sldId="307"/>
        </pc:sldMkLst>
      </pc:sldChg>
      <pc:sldChg chg="add del">
        <pc:chgData name="Mikihisa Yuasa" userId="409eab09242055c2" providerId="LiveId" clId="{194C72E9-534B-4FC6-B20D-4E094F038457}" dt="2023-03-30T08:11:59.298" v="2551" actId="47"/>
        <pc:sldMkLst>
          <pc:docMk/>
          <pc:sldMk cId="3872085473" sldId="307"/>
        </pc:sldMkLst>
      </pc:sldChg>
      <pc:sldChg chg="new del">
        <pc:chgData name="Mikihisa Yuasa" userId="409eab09242055c2" providerId="LiveId" clId="{194C72E9-534B-4FC6-B20D-4E094F038457}" dt="2023-03-30T08:11:53.352" v="2550" actId="680"/>
        <pc:sldMkLst>
          <pc:docMk/>
          <pc:sldMk cId="2471149017" sldId="308"/>
        </pc:sldMkLst>
      </pc:sldChg>
      <pc:sldMasterChg chg="modSldLayout">
        <pc:chgData name="Mikihisa Yuasa" userId="409eab09242055c2" providerId="LiveId" clId="{194C72E9-534B-4FC6-B20D-4E094F038457}" dt="2023-03-30T06:17:52.968" v="230" actId="20577"/>
        <pc:sldMasterMkLst>
          <pc:docMk/>
          <pc:sldMasterMk cId="0" sldId="2147483648"/>
        </pc:sldMasterMkLst>
        <pc:sldLayoutChg chg="modSp mod">
          <pc:chgData name="Mikihisa Yuasa" userId="409eab09242055c2" providerId="LiveId" clId="{194C72E9-534B-4FC6-B20D-4E094F038457}" dt="2023-03-30T06:17:52.968" v="230" actId="20577"/>
          <pc:sldLayoutMkLst>
            <pc:docMk/>
            <pc:sldMasterMk cId="0" sldId="2147483648"/>
            <pc:sldLayoutMk cId="0" sldId="2147483650"/>
          </pc:sldLayoutMkLst>
          <pc:spChg chg="mod">
            <ac:chgData name="Mikihisa Yuasa" userId="409eab09242055c2" providerId="LiveId" clId="{194C72E9-534B-4FC6-B20D-4E094F038457}" dt="2023-03-30T06:17:52.968" v="230" actId="20577"/>
            <ac:spMkLst>
              <pc:docMk/>
              <pc:sldMasterMk cId="0" sldId="2147483648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Mikihisa Yuasa" userId="409eab09242055c2" providerId="LiveId" clId="{E1876F70-BC35-45F5-8116-0B0E16150BDD}"/>
    <pc:docChg chg="custSel modSld">
      <pc:chgData name="Mikihisa Yuasa" userId="409eab09242055c2" providerId="LiveId" clId="{E1876F70-BC35-45F5-8116-0B0E16150BDD}" dt="2023-04-25T14:45:16.310" v="59" actId="14100"/>
      <pc:docMkLst>
        <pc:docMk/>
      </pc:docMkLst>
      <pc:sldChg chg="modSp mod">
        <pc:chgData name="Mikihisa Yuasa" userId="409eab09242055c2" providerId="LiveId" clId="{E1876F70-BC35-45F5-8116-0B0E16150BDD}" dt="2023-04-25T14:42:20.122" v="47" actId="6549"/>
        <pc:sldMkLst>
          <pc:docMk/>
          <pc:sldMk cId="669349400" sldId="307"/>
        </pc:sldMkLst>
        <pc:spChg chg="mod">
          <ac:chgData name="Mikihisa Yuasa" userId="409eab09242055c2" providerId="LiveId" clId="{E1876F70-BC35-45F5-8116-0B0E16150BDD}" dt="2023-04-25T14:42:20.122" v="47" actId="6549"/>
          <ac:spMkLst>
            <pc:docMk/>
            <pc:sldMk cId="669349400" sldId="307"/>
            <ac:spMk id="147" creationId="{00000000-0000-0000-0000-000000000000}"/>
          </ac:spMkLst>
        </pc:spChg>
      </pc:sldChg>
      <pc:sldChg chg="addSp delSp modSp mod">
        <pc:chgData name="Mikihisa Yuasa" userId="409eab09242055c2" providerId="LiveId" clId="{E1876F70-BC35-45F5-8116-0B0E16150BDD}" dt="2023-04-25T14:45:16.310" v="59" actId="14100"/>
        <pc:sldMkLst>
          <pc:docMk/>
          <pc:sldMk cId="1343002469" sldId="316"/>
        </pc:sldMkLst>
        <pc:spChg chg="mod">
          <ac:chgData name="Mikihisa Yuasa" userId="409eab09242055c2" providerId="LiveId" clId="{E1876F70-BC35-45F5-8116-0B0E16150BDD}" dt="2023-04-25T14:44:46.512" v="51" actId="20577"/>
          <ac:spMkLst>
            <pc:docMk/>
            <pc:sldMk cId="1343002469" sldId="316"/>
            <ac:spMk id="147" creationId="{00000000-0000-0000-0000-000000000000}"/>
          </ac:spMkLst>
        </pc:spChg>
        <pc:picChg chg="del">
          <ac:chgData name="Mikihisa Yuasa" userId="409eab09242055c2" providerId="LiveId" clId="{E1876F70-BC35-45F5-8116-0B0E16150BDD}" dt="2023-04-25T14:38:29.577" v="2" actId="478"/>
          <ac:picMkLst>
            <pc:docMk/>
            <pc:sldMk cId="1343002469" sldId="316"/>
            <ac:picMk id="3" creationId="{1791D5B6-0935-089B-5D66-77912D9D5CEB}"/>
          </ac:picMkLst>
        </pc:picChg>
        <pc:picChg chg="add del mod">
          <ac:chgData name="Mikihisa Yuasa" userId="409eab09242055c2" providerId="LiveId" clId="{E1876F70-BC35-45F5-8116-0B0E16150BDD}" dt="2023-04-25T14:44:49.569" v="52" actId="478"/>
          <ac:picMkLst>
            <pc:docMk/>
            <pc:sldMk cId="1343002469" sldId="316"/>
            <ac:picMk id="4" creationId="{CB9D3EDF-631C-A4C1-D04B-1C6BBC827314}"/>
          </ac:picMkLst>
        </pc:picChg>
        <pc:picChg chg="add mod">
          <ac:chgData name="Mikihisa Yuasa" userId="409eab09242055c2" providerId="LiveId" clId="{E1876F70-BC35-45F5-8116-0B0E16150BDD}" dt="2023-04-25T14:45:16.310" v="59" actId="14100"/>
          <ac:picMkLst>
            <pc:docMk/>
            <pc:sldMk cId="1343002469" sldId="316"/>
            <ac:picMk id="6" creationId="{F5ED390B-90A0-D3E4-B564-D05BF66CA0DA}"/>
          </ac:picMkLst>
        </pc:picChg>
      </pc:sldChg>
      <pc:sldChg chg="modSp mod">
        <pc:chgData name="Mikihisa Yuasa" userId="409eab09242055c2" providerId="LiveId" clId="{E1876F70-BC35-45F5-8116-0B0E16150BDD}" dt="2023-04-25T14:40:03.946" v="20" actId="1035"/>
        <pc:sldMkLst>
          <pc:docMk/>
          <pc:sldMk cId="1215651976" sldId="317"/>
        </pc:sldMkLst>
        <pc:spChg chg="mod">
          <ac:chgData name="Mikihisa Yuasa" userId="409eab09242055c2" providerId="LiveId" clId="{E1876F70-BC35-45F5-8116-0B0E16150BDD}" dt="2023-04-25T14:39:43.778" v="12" actId="20577"/>
          <ac:spMkLst>
            <pc:docMk/>
            <pc:sldMk cId="1215651976" sldId="317"/>
            <ac:spMk id="147" creationId="{00000000-0000-0000-0000-000000000000}"/>
          </ac:spMkLst>
        </pc:spChg>
        <pc:picChg chg="mod">
          <ac:chgData name="Mikihisa Yuasa" userId="409eab09242055c2" providerId="LiveId" clId="{E1876F70-BC35-45F5-8116-0B0E16150BDD}" dt="2023-04-25T14:40:03.946" v="20" actId="1035"/>
          <ac:picMkLst>
            <pc:docMk/>
            <pc:sldMk cId="1215651976" sldId="317"/>
            <ac:picMk id="6" creationId="{FF49EFBB-3507-10E5-F07B-3E099E0028FA}"/>
          </ac:picMkLst>
        </pc:picChg>
      </pc:sldChg>
    </pc:docChg>
  </pc:docChgLst>
  <pc:docChgLst>
    <pc:chgData name="Mikihisa Yuasa" userId="409eab09242055c2" providerId="LiveId" clId="{47701B4B-CFF4-4DA3-AB76-E42C158C185C}"/>
    <pc:docChg chg="undo custSel addSld delSld modSld sldOrd">
      <pc:chgData name="Mikihisa Yuasa" userId="409eab09242055c2" providerId="LiveId" clId="{47701B4B-CFF4-4DA3-AB76-E42C158C185C}" dt="2023-04-25T11:58:15.401" v="5684" actId="20577"/>
      <pc:docMkLst>
        <pc:docMk/>
      </pc:docMkLst>
      <pc:sldChg chg="modSp mod">
        <pc:chgData name="Mikihisa Yuasa" userId="409eab09242055c2" providerId="LiveId" clId="{47701B4B-CFF4-4DA3-AB76-E42C158C185C}" dt="2023-04-25T06:34:13.876" v="95" actId="20577"/>
        <pc:sldMkLst>
          <pc:docMk/>
          <pc:sldMk cId="2981613436" sldId="283"/>
        </pc:sldMkLst>
        <pc:spChg chg="mod">
          <ac:chgData name="Mikihisa Yuasa" userId="409eab09242055c2" providerId="LiveId" clId="{47701B4B-CFF4-4DA3-AB76-E42C158C185C}" dt="2023-04-25T06:34:13.876" v="95" actId="20577"/>
          <ac:spMkLst>
            <pc:docMk/>
            <pc:sldMk cId="2981613436" sldId="283"/>
            <ac:spMk id="4" creationId="{6EE6B1E5-9B9E-FD48-9F48-627803FDB7F5}"/>
          </ac:spMkLst>
        </pc:spChg>
        <pc:spChg chg="mod">
          <ac:chgData name="Mikihisa Yuasa" userId="409eab09242055c2" providerId="LiveId" clId="{47701B4B-CFF4-4DA3-AB76-E42C158C185C}" dt="2023-04-25T06:32:50.830" v="7" actId="20577"/>
          <ac:spMkLst>
            <pc:docMk/>
            <pc:sldMk cId="2981613436" sldId="283"/>
            <ac:spMk id="6" creationId="{5C6D8374-322F-A84C-B20A-504C6528FDDA}"/>
          </ac:spMkLst>
        </pc:spChg>
      </pc:sldChg>
      <pc:sldChg chg="modSp mod">
        <pc:chgData name="Mikihisa Yuasa" userId="409eab09242055c2" providerId="LiveId" clId="{47701B4B-CFF4-4DA3-AB76-E42C158C185C}" dt="2023-04-25T07:25:18.188" v="674" actId="20577"/>
        <pc:sldMkLst>
          <pc:docMk/>
          <pc:sldMk cId="1973178635" sldId="301"/>
        </pc:sldMkLst>
        <pc:spChg chg="mod">
          <ac:chgData name="Mikihisa Yuasa" userId="409eab09242055c2" providerId="LiveId" clId="{47701B4B-CFF4-4DA3-AB76-E42C158C185C}" dt="2023-04-25T07:01:45.226" v="134" actId="20577"/>
          <ac:spMkLst>
            <pc:docMk/>
            <pc:sldMk cId="1973178635" sldId="301"/>
            <ac:spMk id="26" creationId="{8BD31E2B-72C7-9D4E-A895-6763E2548FC1}"/>
          </ac:spMkLst>
        </pc:spChg>
        <pc:spChg chg="mod">
          <ac:chgData name="Mikihisa Yuasa" userId="409eab09242055c2" providerId="LiveId" clId="{47701B4B-CFF4-4DA3-AB76-E42C158C185C}" dt="2023-04-25T07:25:18.188" v="674" actId="20577"/>
          <ac:spMkLst>
            <pc:docMk/>
            <pc:sldMk cId="1973178635" sldId="301"/>
            <ac:spMk id="147" creationId="{00000000-0000-0000-0000-000000000000}"/>
          </ac:spMkLst>
        </pc:spChg>
      </pc:sldChg>
      <pc:sldChg chg="del">
        <pc:chgData name="Mikihisa Yuasa" userId="409eab09242055c2" providerId="LiveId" clId="{47701B4B-CFF4-4DA3-AB76-E42C158C185C}" dt="2023-04-25T11:28:43.325" v="4710" actId="47"/>
        <pc:sldMkLst>
          <pc:docMk/>
          <pc:sldMk cId="3130191719" sldId="302"/>
        </pc:sldMkLst>
      </pc:sldChg>
      <pc:sldChg chg="del">
        <pc:chgData name="Mikihisa Yuasa" userId="409eab09242055c2" providerId="LiveId" clId="{47701B4B-CFF4-4DA3-AB76-E42C158C185C}" dt="2023-04-25T11:28:43.325" v="4710" actId="47"/>
        <pc:sldMkLst>
          <pc:docMk/>
          <pc:sldMk cId="3846574214" sldId="303"/>
        </pc:sldMkLst>
      </pc:sldChg>
      <pc:sldChg chg="del">
        <pc:chgData name="Mikihisa Yuasa" userId="409eab09242055c2" providerId="LiveId" clId="{47701B4B-CFF4-4DA3-AB76-E42C158C185C}" dt="2023-04-25T11:28:43.325" v="4710" actId="47"/>
        <pc:sldMkLst>
          <pc:docMk/>
          <pc:sldMk cId="1645181065" sldId="305"/>
        </pc:sldMkLst>
      </pc:sldChg>
      <pc:sldChg chg="del">
        <pc:chgData name="Mikihisa Yuasa" userId="409eab09242055c2" providerId="LiveId" clId="{47701B4B-CFF4-4DA3-AB76-E42C158C185C}" dt="2023-04-25T11:28:43.325" v="4710" actId="47"/>
        <pc:sldMkLst>
          <pc:docMk/>
          <pc:sldMk cId="2971487029" sldId="306"/>
        </pc:sldMkLst>
      </pc:sldChg>
      <pc:sldChg chg="modSp mod">
        <pc:chgData name="Mikihisa Yuasa" userId="409eab09242055c2" providerId="LiveId" clId="{47701B4B-CFF4-4DA3-AB76-E42C158C185C}" dt="2023-04-25T11:57:35.566" v="5675" actId="20577"/>
        <pc:sldMkLst>
          <pc:docMk/>
          <pc:sldMk cId="669349400" sldId="307"/>
        </pc:sldMkLst>
        <pc:spChg chg="mod">
          <ac:chgData name="Mikihisa Yuasa" userId="409eab09242055c2" providerId="LiveId" clId="{47701B4B-CFF4-4DA3-AB76-E42C158C185C}" dt="2023-04-25T11:57:35.566" v="5675" actId="20577"/>
          <ac:spMkLst>
            <pc:docMk/>
            <pc:sldMk cId="669349400" sldId="307"/>
            <ac:spMk id="147" creationId="{00000000-0000-0000-0000-000000000000}"/>
          </ac:spMkLst>
        </pc:spChg>
      </pc:sldChg>
      <pc:sldChg chg="modSp add mod">
        <pc:chgData name="Mikihisa Yuasa" userId="409eab09242055c2" providerId="LiveId" clId="{47701B4B-CFF4-4DA3-AB76-E42C158C185C}" dt="2023-04-25T07:49:40.632" v="1348" actId="6549"/>
        <pc:sldMkLst>
          <pc:docMk/>
          <pc:sldMk cId="1272484241" sldId="308"/>
        </pc:sldMkLst>
        <pc:spChg chg="mod">
          <ac:chgData name="Mikihisa Yuasa" userId="409eab09242055c2" providerId="LiveId" clId="{47701B4B-CFF4-4DA3-AB76-E42C158C185C}" dt="2023-04-25T07:49:40.632" v="1348" actId="6549"/>
          <ac:spMkLst>
            <pc:docMk/>
            <pc:sldMk cId="1272484241" sldId="308"/>
            <ac:spMk id="147" creationId="{00000000-0000-0000-0000-000000000000}"/>
          </ac:spMkLst>
        </pc:spChg>
      </pc:sldChg>
      <pc:sldChg chg="addSp delSp modSp add mod">
        <pc:chgData name="Mikihisa Yuasa" userId="409eab09242055c2" providerId="LiveId" clId="{47701B4B-CFF4-4DA3-AB76-E42C158C185C}" dt="2023-04-25T08:46:43.401" v="2635" actId="20577"/>
        <pc:sldMkLst>
          <pc:docMk/>
          <pc:sldMk cId="3963736997" sldId="309"/>
        </pc:sldMkLst>
        <pc:spChg chg="add mod">
          <ac:chgData name="Mikihisa Yuasa" userId="409eab09242055c2" providerId="LiveId" clId="{47701B4B-CFF4-4DA3-AB76-E42C158C185C}" dt="2023-04-25T07:49:52.632" v="1365" actId="1035"/>
          <ac:spMkLst>
            <pc:docMk/>
            <pc:sldMk cId="3963736997" sldId="309"/>
            <ac:spMk id="2" creationId="{47DD2A91-6E43-03DE-B8EC-0E5378835DB2}"/>
          </ac:spMkLst>
        </pc:spChg>
        <pc:spChg chg="add mod">
          <ac:chgData name="Mikihisa Yuasa" userId="409eab09242055c2" providerId="LiveId" clId="{47701B4B-CFF4-4DA3-AB76-E42C158C185C}" dt="2023-04-25T08:46:43.401" v="2635" actId="20577"/>
          <ac:spMkLst>
            <pc:docMk/>
            <pc:sldMk cId="3963736997" sldId="309"/>
            <ac:spMk id="3" creationId="{9C9A9333-156E-BE5E-1E45-77B238273120}"/>
          </ac:spMkLst>
        </pc:spChg>
        <pc:spChg chg="add del mod">
          <ac:chgData name="Mikihisa Yuasa" userId="409eab09242055c2" providerId="LiveId" clId="{47701B4B-CFF4-4DA3-AB76-E42C158C185C}" dt="2023-04-25T07:47:42.182" v="1302" actId="767"/>
          <ac:spMkLst>
            <pc:docMk/>
            <pc:sldMk cId="3963736997" sldId="309"/>
            <ac:spMk id="4" creationId="{11D56A66-2EB8-DA79-2503-A2C381CD8000}"/>
          </ac:spMkLst>
        </pc:spChg>
        <pc:spChg chg="mod">
          <ac:chgData name="Mikihisa Yuasa" userId="409eab09242055c2" providerId="LiveId" clId="{47701B4B-CFF4-4DA3-AB76-E42C158C185C}" dt="2023-04-25T07:50:32.858" v="1367" actId="20577"/>
          <ac:spMkLst>
            <pc:docMk/>
            <pc:sldMk cId="3963736997" sldId="309"/>
            <ac:spMk id="26" creationId="{8BD31E2B-72C7-9D4E-A895-6763E2548FC1}"/>
          </ac:spMkLst>
        </pc:spChg>
        <pc:spChg chg="mod">
          <ac:chgData name="Mikihisa Yuasa" userId="409eab09242055c2" providerId="LiveId" clId="{47701B4B-CFF4-4DA3-AB76-E42C158C185C}" dt="2023-04-25T08:46:36.532" v="2628" actId="20577"/>
          <ac:spMkLst>
            <pc:docMk/>
            <pc:sldMk cId="3963736997" sldId="309"/>
            <ac:spMk id="147" creationId="{00000000-0000-0000-0000-000000000000}"/>
          </ac:spMkLst>
        </pc:spChg>
      </pc:sldChg>
      <pc:sldChg chg="addSp delSp modSp add mod">
        <pc:chgData name="Mikihisa Yuasa" userId="409eab09242055c2" providerId="LiveId" clId="{47701B4B-CFF4-4DA3-AB76-E42C158C185C}" dt="2023-04-25T08:21:36.592" v="2037" actId="20577"/>
        <pc:sldMkLst>
          <pc:docMk/>
          <pc:sldMk cId="898063903" sldId="310"/>
        </pc:sldMkLst>
        <pc:spChg chg="del">
          <ac:chgData name="Mikihisa Yuasa" userId="409eab09242055c2" providerId="LiveId" clId="{47701B4B-CFF4-4DA3-AB76-E42C158C185C}" dt="2023-04-25T07:51:52.970" v="1404" actId="478"/>
          <ac:spMkLst>
            <pc:docMk/>
            <pc:sldMk cId="898063903" sldId="310"/>
            <ac:spMk id="2" creationId="{47DD2A91-6E43-03DE-B8EC-0E5378835DB2}"/>
          </ac:spMkLst>
        </pc:spChg>
        <pc:spChg chg="del">
          <ac:chgData name="Mikihisa Yuasa" userId="409eab09242055c2" providerId="LiveId" clId="{47701B4B-CFF4-4DA3-AB76-E42C158C185C}" dt="2023-04-25T07:52:00.619" v="1405" actId="478"/>
          <ac:spMkLst>
            <pc:docMk/>
            <pc:sldMk cId="898063903" sldId="310"/>
            <ac:spMk id="3" creationId="{9C9A9333-156E-BE5E-1E45-77B238273120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7" creationId="{0B2FD83E-ED7A-812F-0DD0-F666311342F2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8" creationId="{272DF633-D1A1-AC7E-4F04-BFA9841DF3AB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10" creationId="{AA082482-4980-4B69-CF31-021244B6216C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62" creationId="{A07B1EDA-7F7D-36CA-32F7-886601FA459C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63" creationId="{702AA344-93D6-F0A0-8999-F7D97D875D77}"/>
          </ac:spMkLst>
        </pc:spChg>
        <pc:spChg chg="add mod">
          <ac:chgData name="Mikihisa Yuasa" userId="409eab09242055c2" providerId="LiveId" clId="{47701B4B-CFF4-4DA3-AB76-E42C158C185C}" dt="2023-04-25T08:21:05.759" v="2026" actId="1076"/>
          <ac:spMkLst>
            <pc:docMk/>
            <pc:sldMk cId="898063903" sldId="310"/>
            <ac:spMk id="128" creationId="{5AB2FC9A-32B5-D42C-4588-28523817084F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129" creationId="{5955C9B6-5829-E992-A5D5-427BBC04F35A}"/>
          </ac:spMkLst>
        </pc:spChg>
        <pc:spChg chg="add del mod">
          <ac:chgData name="Mikihisa Yuasa" userId="409eab09242055c2" providerId="LiveId" clId="{47701B4B-CFF4-4DA3-AB76-E42C158C185C}" dt="2023-04-25T08:17:07.181" v="1837"/>
          <ac:spMkLst>
            <pc:docMk/>
            <pc:sldMk cId="898063903" sldId="310"/>
            <ac:spMk id="130" creationId="{4E2C0051-2601-A911-7CFE-4A9EF9E8CAEB}"/>
          </ac:spMkLst>
        </pc:spChg>
        <pc:spChg chg="add del mod">
          <ac:chgData name="Mikihisa Yuasa" userId="409eab09242055c2" providerId="LiveId" clId="{47701B4B-CFF4-4DA3-AB76-E42C158C185C}" dt="2023-04-25T08:17:09.715" v="1839"/>
          <ac:spMkLst>
            <pc:docMk/>
            <pc:sldMk cId="898063903" sldId="310"/>
            <ac:spMk id="131" creationId="{043F5040-8BAF-2A5D-3D11-C4972248F8D3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134" creationId="{A10963FC-2100-79FC-CCB6-002012087C7A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135" creationId="{2ADCFBE7-B953-5F3C-42E5-D124B1DA2177}"/>
          </ac:spMkLst>
        </pc:spChg>
        <pc:spChg chg="mod">
          <ac:chgData name="Mikihisa Yuasa" userId="409eab09242055c2" providerId="LiveId" clId="{47701B4B-CFF4-4DA3-AB76-E42C158C185C}" dt="2023-04-25T08:21:36.592" v="2037" actId="20577"/>
          <ac:spMkLst>
            <pc:docMk/>
            <pc:sldMk cId="898063903" sldId="310"/>
            <ac:spMk id="147" creationId="{00000000-0000-0000-0000-000000000000}"/>
          </ac:spMkLst>
        </pc:sp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5" creationId="{FA99173B-48AB-09FB-B366-35D8D4283B06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12" creationId="{15AAED43-009D-66C4-1A55-576ECA574E0B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14" creationId="{F14E8D6F-C480-E8B9-25F4-336564FB9B83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21" creationId="{5F64B971-C00D-290C-AB1A-83024BA9F9A2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29" creationId="{F954272D-F387-4A05-3FB8-D6B0AC42D3BB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32" creationId="{9AD82D32-6171-2F4A-8A0C-C71055A74CE1}"/>
          </ac:cxnSpMkLst>
        </pc:cxnChg>
        <pc:cxnChg chg="add del mod">
          <ac:chgData name="Mikihisa Yuasa" userId="409eab09242055c2" providerId="LiveId" clId="{47701B4B-CFF4-4DA3-AB76-E42C158C185C}" dt="2023-04-25T08:13:18.625" v="1649" actId="478"/>
          <ac:cxnSpMkLst>
            <pc:docMk/>
            <pc:sldMk cId="898063903" sldId="310"/>
            <ac:cxnSpMk id="40" creationId="{B1152623-8F1F-3991-7781-CEA9F91379D6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43" creationId="{A6B18F2E-F6C4-398C-E728-2D6B2288D9A1}"/>
          </ac:cxnSpMkLst>
        </pc:cxnChg>
        <pc:cxnChg chg="add del mod">
          <ac:chgData name="Mikihisa Yuasa" userId="409eab09242055c2" providerId="LiveId" clId="{47701B4B-CFF4-4DA3-AB76-E42C158C185C}" dt="2023-04-25T08:13:46.617" v="1657"/>
          <ac:cxnSpMkLst>
            <pc:docMk/>
            <pc:sldMk cId="898063903" sldId="310"/>
            <ac:cxnSpMk id="46" creationId="{B691546C-871E-A168-57F0-F047545074DB}"/>
          </ac:cxnSpMkLst>
        </pc:cxnChg>
      </pc:sldChg>
      <pc:sldChg chg="delSp modSp add mod">
        <pc:chgData name="Mikihisa Yuasa" userId="409eab09242055c2" providerId="LiveId" clId="{47701B4B-CFF4-4DA3-AB76-E42C158C185C}" dt="2023-04-25T08:45:09.303" v="2620" actId="20577"/>
        <pc:sldMkLst>
          <pc:docMk/>
          <pc:sldMk cId="1988043949" sldId="311"/>
        </pc:sldMkLst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7" creationId="{0B2FD83E-ED7A-812F-0DD0-F666311342F2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8" creationId="{272DF633-D1A1-AC7E-4F04-BFA9841DF3AB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0" creationId="{AA082482-4980-4B69-CF31-021244B6216C}"/>
          </ac:spMkLst>
        </pc:spChg>
        <pc:spChg chg="mod">
          <ac:chgData name="Mikihisa Yuasa" userId="409eab09242055c2" providerId="LiveId" clId="{47701B4B-CFF4-4DA3-AB76-E42C158C185C}" dt="2023-04-25T08:43:40.109" v="2604" actId="20577"/>
          <ac:spMkLst>
            <pc:docMk/>
            <pc:sldMk cId="1988043949" sldId="311"/>
            <ac:spMk id="26" creationId="{8BD31E2B-72C7-9D4E-A895-6763E2548FC1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62" creationId="{A07B1EDA-7F7D-36CA-32F7-886601FA459C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63" creationId="{702AA344-93D6-F0A0-8999-F7D97D875D77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28" creationId="{5AB2FC9A-32B5-D42C-4588-28523817084F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29" creationId="{5955C9B6-5829-E992-A5D5-427BBC04F35A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34" creationId="{A10963FC-2100-79FC-CCB6-002012087C7A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35" creationId="{2ADCFBE7-B953-5F3C-42E5-D124B1DA2177}"/>
          </ac:spMkLst>
        </pc:spChg>
        <pc:spChg chg="mod">
          <ac:chgData name="Mikihisa Yuasa" userId="409eab09242055c2" providerId="LiveId" clId="{47701B4B-CFF4-4DA3-AB76-E42C158C185C}" dt="2023-04-25T08:45:09.303" v="2620" actId="20577"/>
          <ac:spMkLst>
            <pc:docMk/>
            <pc:sldMk cId="1988043949" sldId="311"/>
            <ac:spMk id="147" creationId="{00000000-0000-0000-0000-000000000000}"/>
          </ac:spMkLst>
        </pc:sp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5" creationId="{FA99173B-48AB-09FB-B366-35D8D4283B06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12" creationId="{15AAED43-009D-66C4-1A55-576ECA574E0B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14" creationId="{F14E8D6F-C480-E8B9-25F4-336564FB9B83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21" creationId="{5F64B971-C00D-290C-AB1A-83024BA9F9A2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29" creationId="{F954272D-F387-4A05-3FB8-D6B0AC42D3BB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32" creationId="{9AD82D32-6171-2F4A-8A0C-C71055A74CE1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43" creationId="{A6B18F2E-F6C4-398C-E728-2D6B2288D9A1}"/>
          </ac:cxnSpMkLst>
        </pc:cxnChg>
      </pc:sldChg>
      <pc:sldChg chg="add del">
        <pc:chgData name="Mikihisa Yuasa" userId="409eab09242055c2" providerId="LiveId" clId="{47701B4B-CFF4-4DA3-AB76-E42C158C185C}" dt="2023-04-25T10:41:17.036" v="4680" actId="47"/>
        <pc:sldMkLst>
          <pc:docMk/>
          <pc:sldMk cId="1061284256" sldId="312"/>
        </pc:sldMkLst>
      </pc:sldChg>
      <pc:sldChg chg="addSp delSp modSp add mod">
        <pc:chgData name="Mikihisa Yuasa" userId="409eab09242055c2" providerId="LiveId" clId="{47701B4B-CFF4-4DA3-AB76-E42C158C185C}" dt="2023-04-25T09:05:41.328" v="3337" actId="114"/>
        <pc:sldMkLst>
          <pc:docMk/>
          <pc:sldMk cId="2180977461" sldId="313"/>
        </pc:sldMkLst>
        <pc:spChg chg="add mod">
          <ac:chgData name="Mikihisa Yuasa" userId="409eab09242055c2" providerId="LiveId" clId="{47701B4B-CFF4-4DA3-AB76-E42C158C185C}" dt="2023-04-25T09:00:48.103" v="3208" actId="1037"/>
          <ac:spMkLst>
            <pc:docMk/>
            <pc:sldMk cId="2180977461" sldId="313"/>
            <ac:spMk id="2" creationId="{1479943D-0ED1-07D8-3A52-2877830169D1}"/>
          </ac:spMkLst>
        </pc:spChg>
        <pc:spChg chg="add mod">
          <ac:chgData name="Mikihisa Yuasa" userId="409eab09242055c2" providerId="LiveId" clId="{47701B4B-CFF4-4DA3-AB76-E42C158C185C}" dt="2023-04-25T09:00:48.103" v="3208" actId="1037"/>
          <ac:spMkLst>
            <pc:docMk/>
            <pc:sldMk cId="2180977461" sldId="313"/>
            <ac:spMk id="3" creationId="{C0182B73-E854-9B4B-9A54-E29BF78AC702}"/>
          </ac:spMkLst>
        </pc:spChg>
        <pc:spChg chg="add mod">
          <ac:chgData name="Mikihisa Yuasa" userId="409eab09242055c2" providerId="LiveId" clId="{47701B4B-CFF4-4DA3-AB76-E42C158C185C}" dt="2023-04-25T09:00:48.103" v="3208" actId="1037"/>
          <ac:spMkLst>
            <pc:docMk/>
            <pc:sldMk cId="2180977461" sldId="313"/>
            <ac:spMk id="4" creationId="{6E60A1BD-5595-5AD3-4AED-EA835E70E240}"/>
          </ac:spMkLst>
        </pc:spChg>
        <pc:spChg chg="add mod">
          <ac:chgData name="Mikihisa Yuasa" userId="409eab09242055c2" providerId="LiveId" clId="{47701B4B-CFF4-4DA3-AB76-E42C158C185C}" dt="2023-04-25T08:54:20.267" v="2845" actId="164"/>
          <ac:spMkLst>
            <pc:docMk/>
            <pc:sldMk cId="2180977461" sldId="313"/>
            <ac:spMk id="12" creationId="{70DEF84B-8B29-1655-1080-D8D50C57CC8F}"/>
          </ac:spMkLst>
        </pc:spChg>
        <pc:spChg chg="mod">
          <ac:chgData name="Mikihisa Yuasa" userId="409eab09242055c2" providerId="LiveId" clId="{47701B4B-CFF4-4DA3-AB76-E42C158C185C}" dt="2023-04-25T08:55:12.265" v="2862"/>
          <ac:spMkLst>
            <pc:docMk/>
            <pc:sldMk cId="2180977461" sldId="313"/>
            <ac:spMk id="22" creationId="{16980D5D-EB74-5E41-B2E4-8855E5DC16E3}"/>
          </ac:spMkLst>
        </pc:spChg>
        <pc:spChg chg="add mod">
          <ac:chgData name="Mikihisa Yuasa" userId="409eab09242055c2" providerId="LiveId" clId="{47701B4B-CFF4-4DA3-AB76-E42C158C185C}" dt="2023-04-25T09:05:12.236" v="3331" actId="1036"/>
          <ac:spMkLst>
            <pc:docMk/>
            <pc:sldMk cId="2180977461" sldId="313"/>
            <ac:spMk id="27" creationId="{BFD5DE70-1CB7-779E-A763-EB1109FF9D51}"/>
          </ac:spMkLst>
        </pc:spChg>
        <pc:spChg chg="add mod">
          <ac:chgData name="Mikihisa Yuasa" userId="409eab09242055c2" providerId="LiveId" clId="{47701B4B-CFF4-4DA3-AB76-E42C158C185C}" dt="2023-04-25T09:05:12.236" v="3331" actId="1036"/>
          <ac:spMkLst>
            <pc:docMk/>
            <pc:sldMk cId="2180977461" sldId="313"/>
            <ac:spMk id="31" creationId="{3465439D-54BF-7BA8-EE39-47E3CC884096}"/>
          </ac:spMkLst>
        </pc:spChg>
        <pc:spChg chg="add mod">
          <ac:chgData name="Mikihisa Yuasa" userId="409eab09242055c2" providerId="LiveId" clId="{47701B4B-CFF4-4DA3-AB76-E42C158C185C}" dt="2023-04-25T09:05:31.557" v="3333" actId="114"/>
          <ac:spMkLst>
            <pc:docMk/>
            <pc:sldMk cId="2180977461" sldId="313"/>
            <ac:spMk id="59" creationId="{784CF527-42A6-8840-A049-0075723024F3}"/>
          </ac:spMkLst>
        </pc:spChg>
        <pc:spChg chg="add mod">
          <ac:chgData name="Mikihisa Yuasa" userId="409eab09242055c2" providerId="LiveId" clId="{47701B4B-CFF4-4DA3-AB76-E42C158C185C}" dt="2023-04-25T09:05:36.743" v="3335" actId="114"/>
          <ac:spMkLst>
            <pc:docMk/>
            <pc:sldMk cId="2180977461" sldId="313"/>
            <ac:spMk id="61" creationId="{30B9920A-385B-AB7D-FC61-2F29005030EA}"/>
          </ac:spMkLst>
        </pc:spChg>
        <pc:spChg chg="add mod">
          <ac:chgData name="Mikihisa Yuasa" userId="409eab09242055c2" providerId="LiveId" clId="{47701B4B-CFF4-4DA3-AB76-E42C158C185C}" dt="2023-04-25T09:05:41.328" v="3337" actId="114"/>
          <ac:spMkLst>
            <pc:docMk/>
            <pc:sldMk cId="2180977461" sldId="313"/>
            <ac:spMk id="62" creationId="{020840A8-6979-4801-B6B6-3834BDF05D41}"/>
          </ac:spMkLst>
        </pc:spChg>
        <pc:spChg chg="add mod">
          <ac:chgData name="Mikihisa Yuasa" userId="409eab09242055c2" providerId="LiveId" clId="{47701B4B-CFF4-4DA3-AB76-E42C158C185C}" dt="2023-04-25T09:05:39.027" v="3336" actId="114"/>
          <ac:spMkLst>
            <pc:docMk/>
            <pc:sldMk cId="2180977461" sldId="313"/>
            <ac:spMk id="63" creationId="{8542348A-3AA7-85BD-BB86-80087D4ED58B}"/>
          </ac:spMkLst>
        </pc:spChg>
        <pc:spChg chg="add mod">
          <ac:chgData name="Mikihisa Yuasa" userId="409eab09242055c2" providerId="LiveId" clId="{47701B4B-CFF4-4DA3-AB76-E42C158C185C}" dt="2023-04-25T09:05:34.045" v="3334" actId="114"/>
          <ac:spMkLst>
            <pc:docMk/>
            <pc:sldMk cId="2180977461" sldId="313"/>
            <ac:spMk id="128" creationId="{2EB88145-89FF-5E64-12D2-2A74FAA078B0}"/>
          </ac:spMkLst>
        </pc:spChg>
        <pc:spChg chg="mod">
          <ac:chgData name="Mikihisa Yuasa" userId="409eab09242055c2" providerId="LiveId" clId="{47701B4B-CFF4-4DA3-AB76-E42C158C185C}" dt="2023-04-25T08:47:17.537" v="2637" actId="20577"/>
          <ac:spMkLst>
            <pc:docMk/>
            <pc:sldMk cId="2180977461" sldId="313"/>
            <ac:spMk id="147" creationId="{00000000-0000-0000-0000-000000000000}"/>
          </ac:spMkLst>
        </pc:spChg>
        <pc:grpChg chg="add mod">
          <ac:chgData name="Mikihisa Yuasa" userId="409eab09242055c2" providerId="LiveId" clId="{47701B4B-CFF4-4DA3-AB76-E42C158C185C}" dt="2023-04-25T09:05:12.236" v="3331" actId="1036"/>
          <ac:grpSpMkLst>
            <pc:docMk/>
            <pc:sldMk cId="2180977461" sldId="313"/>
            <ac:grpSpMk id="15" creationId="{AB054FAC-3848-C30B-37E3-656EC59C9773}"/>
          </ac:grpSpMkLst>
        </pc:grpChg>
        <pc:grpChg chg="add del mod">
          <ac:chgData name="Mikihisa Yuasa" userId="409eab09242055c2" providerId="LiveId" clId="{47701B4B-CFF4-4DA3-AB76-E42C158C185C}" dt="2023-04-25T08:55:13.077" v="2863"/>
          <ac:grpSpMkLst>
            <pc:docMk/>
            <pc:sldMk cId="2180977461" sldId="313"/>
            <ac:grpSpMk id="21" creationId="{6CC08869-8C5A-DD20-8473-A8CBBD233A56}"/>
          </ac:grpSpMkLst>
        </pc:grpChg>
        <pc:picChg chg="add mod">
          <ac:chgData name="Mikihisa Yuasa" userId="409eab09242055c2" providerId="LiveId" clId="{47701B4B-CFF4-4DA3-AB76-E42C158C185C}" dt="2023-04-25T08:54:50.305" v="2856" actId="1035"/>
          <ac:picMkLst>
            <pc:docMk/>
            <pc:sldMk cId="2180977461" sldId="313"/>
            <ac:picMk id="14" creationId="{F3D64487-9B00-9363-524F-9C34B52B6B98}"/>
          </ac:picMkLst>
        </pc:picChg>
        <pc:picChg chg="mod">
          <ac:chgData name="Mikihisa Yuasa" userId="409eab09242055c2" providerId="LiveId" clId="{47701B4B-CFF4-4DA3-AB76-E42C158C185C}" dt="2023-04-25T08:55:12.265" v="2862"/>
          <ac:picMkLst>
            <pc:docMk/>
            <pc:sldMk cId="2180977461" sldId="313"/>
            <ac:picMk id="23" creationId="{A698A5D1-47F0-CBA4-66F3-3E385303E95E}"/>
          </ac:picMkLst>
        </pc:picChg>
        <pc:cxnChg chg="add mod">
          <ac:chgData name="Mikihisa Yuasa" userId="409eab09242055c2" providerId="LiveId" clId="{47701B4B-CFF4-4DA3-AB76-E42C158C185C}" dt="2023-04-25T09:00:48.103" v="3208" actId="1037"/>
          <ac:cxnSpMkLst>
            <pc:docMk/>
            <pc:sldMk cId="2180977461" sldId="313"/>
            <ac:cxnSpMk id="6" creationId="{787CA4E4-A19E-6E31-F03C-25FB0EE9DCBD}"/>
          </ac:cxnSpMkLst>
        </pc:cxnChg>
        <pc:cxnChg chg="add mod">
          <ac:chgData name="Mikihisa Yuasa" userId="409eab09242055c2" providerId="LiveId" clId="{47701B4B-CFF4-4DA3-AB76-E42C158C185C}" dt="2023-04-25T09:00:48.103" v="3208" actId="1037"/>
          <ac:cxnSpMkLst>
            <pc:docMk/>
            <pc:sldMk cId="2180977461" sldId="313"/>
            <ac:cxnSpMk id="7" creationId="{2C2BF342-6DE3-3E7E-508A-45C014A58B92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16" creationId="{EF52772A-8F7F-CDA6-1D8D-830E01C3E2F0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28" creationId="{BEBE1E25-9236-3160-3C74-D491820CF499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32" creationId="{28A034BD-291A-E79C-0F4D-7E76F98AEEC2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36" creationId="{9F61317E-C381-7658-06E8-5517EC75D8FD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45" creationId="{B7C5EF5F-80CB-F845-7099-C0E44549C210}"/>
          </ac:cxnSpMkLst>
        </pc:cxnChg>
      </pc:sldChg>
      <pc:sldChg chg="addSp delSp modSp add mod">
        <pc:chgData name="Mikihisa Yuasa" userId="409eab09242055c2" providerId="LiveId" clId="{47701B4B-CFF4-4DA3-AB76-E42C158C185C}" dt="2023-04-25T09:51:35.218" v="4548" actId="207"/>
        <pc:sldMkLst>
          <pc:docMk/>
          <pc:sldMk cId="4117526564" sldId="314"/>
        </pc:sldMkLst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2" creationId="{1479943D-0ED1-07D8-3A52-2877830169D1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3" creationId="{C0182B73-E854-9B4B-9A54-E29BF78AC702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4" creationId="{6E60A1BD-5595-5AD3-4AED-EA835E70E240}"/>
          </ac:spMkLst>
        </pc:spChg>
        <pc:spChg chg="add mod">
          <ac:chgData name="Mikihisa Yuasa" userId="409eab09242055c2" providerId="LiveId" clId="{47701B4B-CFF4-4DA3-AB76-E42C158C185C}" dt="2023-04-25T09:51:35.218" v="4548" actId="207"/>
          <ac:spMkLst>
            <pc:docMk/>
            <pc:sldMk cId="4117526564" sldId="314"/>
            <ac:spMk id="10" creationId="{17AB9347-BA1A-D4F2-0789-E9DA9A1639B9}"/>
          </ac:spMkLst>
        </pc:spChg>
        <pc:spChg chg="mod">
          <ac:chgData name="Mikihisa Yuasa" userId="409eab09242055c2" providerId="LiveId" clId="{47701B4B-CFF4-4DA3-AB76-E42C158C185C}" dt="2023-04-25T09:06:16.874" v="3348" actId="20577"/>
          <ac:spMkLst>
            <pc:docMk/>
            <pc:sldMk cId="4117526564" sldId="314"/>
            <ac:spMk id="26" creationId="{8BD31E2B-72C7-9D4E-A895-6763E2548FC1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27" creationId="{BFD5DE70-1CB7-779E-A763-EB1109FF9D51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31" creationId="{3465439D-54BF-7BA8-EE39-47E3CC884096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59" creationId="{784CF527-42A6-8840-A049-0075723024F3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61" creationId="{30B9920A-385B-AB7D-FC61-2F29005030EA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62" creationId="{020840A8-6979-4801-B6B6-3834BDF05D41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63" creationId="{8542348A-3AA7-85BD-BB86-80087D4ED58B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128" creationId="{2EB88145-89FF-5E64-12D2-2A74FAA078B0}"/>
          </ac:spMkLst>
        </pc:spChg>
        <pc:spChg chg="mod">
          <ac:chgData name="Mikihisa Yuasa" userId="409eab09242055c2" providerId="LiveId" clId="{47701B4B-CFF4-4DA3-AB76-E42C158C185C}" dt="2023-04-25T09:39:33.258" v="4032" actId="20577"/>
          <ac:spMkLst>
            <pc:docMk/>
            <pc:sldMk cId="4117526564" sldId="314"/>
            <ac:spMk id="147" creationId="{00000000-0000-0000-0000-000000000000}"/>
          </ac:spMkLst>
        </pc:spChg>
        <pc:grpChg chg="del">
          <ac:chgData name="Mikihisa Yuasa" userId="409eab09242055c2" providerId="LiveId" clId="{47701B4B-CFF4-4DA3-AB76-E42C158C185C}" dt="2023-04-25T09:06:32.174" v="3359" actId="478"/>
          <ac:grpSpMkLst>
            <pc:docMk/>
            <pc:sldMk cId="4117526564" sldId="314"/>
            <ac:grpSpMk id="15" creationId="{AB054FAC-3848-C30B-37E3-656EC59C9773}"/>
          </ac:grpSpMkLst>
        </pc:grpChg>
        <pc:picChg chg="add mod ord modCrop">
          <ac:chgData name="Mikihisa Yuasa" userId="409eab09242055c2" providerId="LiveId" clId="{47701B4B-CFF4-4DA3-AB76-E42C158C185C}" dt="2023-04-25T09:39:52.514" v="4051" actId="1076"/>
          <ac:picMkLst>
            <pc:docMk/>
            <pc:sldMk cId="4117526564" sldId="314"/>
            <ac:picMk id="8" creationId="{7D50AC09-96CC-466E-EC7A-58AF8271A316}"/>
          </ac:picMkLst>
        </pc:pic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6" creationId="{787CA4E4-A19E-6E31-F03C-25FB0EE9DCBD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7" creationId="{2C2BF342-6DE3-3E7E-508A-45C014A58B92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16" creationId="{EF52772A-8F7F-CDA6-1D8D-830E01C3E2F0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28" creationId="{BEBE1E25-9236-3160-3C74-D491820CF499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32" creationId="{28A034BD-291A-E79C-0F4D-7E76F98AEEC2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36" creationId="{9F61317E-C381-7658-06E8-5517EC75D8FD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45" creationId="{B7C5EF5F-80CB-F845-7099-C0E44549C210}"/>
          </ac:cxnSpMkLst>
        </pc:cxnChg>
      </pc:sldChg>
      <pc:sldChg chg="delSp modSp add mod">
        <pc:chgData name="Mikihisa Yuasa" userId="409eab09242055c2" providerId="LiveId" clId="{47701B4B-CFF4-4DA3-AB76-E42C158C185C}" dt="2023-04-25T11:58:15.401" v="5684" actId="20577"/>
        <pc:sldMkLst>
          <pc:docMk/>
          <pc:sldMk cId="3981865540" sldId="315"/>
        </pc:sldMkLst>
        <pc:spChg chg="mod">
          <ac:chgData name="Mikihisa Yuasa" userId="409eab09242055c2" providerId="LiveId" clId="{47701B4B-CFF4-4DA3-AB76-E42C158C185C}" dt="2023-04-25T11:58:15.401" v="5684" actId="20577"/>
          <ac:spMkLst>
            <pc:docMk/>
            <pc:sldMk cId="3981865540" sldId="315"/>
            <ac:spMk id="147" creationId="{00000000-0000-0000-0000-000000000000}"/>
          </ac:spMkLst>
        </pc:spChg>
        <pc:picChg chg="del">
          <ac:chgData name="Mikihisa Yuasa" userId="409eab09242055c2" providerId="LiveId" clId="{47701B4B-CFF4-4DA3-AB76-E42C158C185C}" dt="2023-04-25T09:35:04.312" v="3848" actId="478"/>
          <ac:picMkLst>
            <pc:docMk/>
            <pc:sldMk cId="3981865540" sldId="315"/>
            <ac:picMk id="8" creationId="{7D50AC09-96CC-466E-EC7A-58AF8271A316}"/>
          </ac:picMkLst>
        </pc:picChg>
      </pc:sldChg>
      <pc:sldChg chg="addSp modSp add mod">
        <pc:chgData name="Mikihisa Yuasa" userId="409eab09242055c2" providerId="LiveId" clId="{47701B4B-CFF4-4DA3-AB76-E42C158C185C}" dt="2023-04-25T11:53:02.228" v="5369" actId="20577"/>
        <pc:sldMkLst>
          <pc:docMk/>
          <pc:sldMk cId="1343002469" sldId="316"/>
        </pc:sldMkLst>
        <pc:spChg chg="mod">
          <ac:chgData name="Mikihisa Yuasa" userId="409eab09242055c2" providerId="LiveId" clId="{47701B4B-CFF4-4DA3-AB76-E42C158C185C}" dt="2023-04-25T11:53:02.228" v="5369" actId="20577"/>
          <ac:spMkLst>
            <pc:docMk/>
            <pc:sldMk cId="1343002469" sldId="316"/>
            <ac:spMk id="147" creationId="{00000000-0000-0000-0000-000000000000}"/>
          </ac:spMkLst>
        </pc:spChg>
        <pc:picChg chg="add mod">
          <ac:chgData name="Mikihisa Yuasa" userId="409eab09242055c2" providerId="LiveId" clId="{47701B4B-CFF4-4DA3-AB76-E42C158C185C}" dt="2023-04-25T11:02:59.928" v="4707" actId="1076"/>
          <ac:picMkLst>
            <pc:docMk/>
            <pc:sldMk cId="1343002469" sldId="316"/>
            <ac:picMk id="3" creationId="{1791D5B6-0935-089B-5D66-77912D9D5CEB}"/>
          </ac:picMkLst>
        </pc:picChg>
      </pc:sldChg>
      <pc:sldChg chg="addSp delSp modSp add mod">
        <pc:chgData name="Mikihisa Yuasa" userId="409eab09242055c2" providerId="LiveId" clId="{47701B4B-CFF4-4DA3-AB76-E42C158C185C}" dt="2023-04-25T11:57:56.441" v="5682" actId="1076"/>
        <pc:sldMkLst>
          <pc:docMk/>
          <pc:sldMk cId="1215651976" sldId="317"/>
        </pc:sldMkLst>
        <pc:spChg chg="mod">
          <ac:chgData name="Mikihisa Yuasa" userId="409eab09242055c2" providerId="LiveId" clId="{47701B4B-CFF4-4DA3-AB76-E42C158C185C}" dt="2023-04-25T11:31:14.183" v="4793" actId="20577"/>
          <ac:spMkLst>
            <pc:docMk/>
            <pc:sldMk cId="1215651976" sldId="317"/>
            <ac:spMk id="147" creationId="{00000000-0000-0000-0000-000000000000}"/>
          </ac:spMkLst>
        </pc:spChg>
        <pc:picChg chg="del">
          <ac:chgData name="Mikihisa Yuasa" userId="409eab09242055c2" providerId="LiveId" clId="{47701B4B-CFF4-4DA3-AB76-E42C158C185C}" dt="2023-04-25T11:29:03.230" v="4712" actId="478"/>
          <ac:picMkLst>
            <pc:docMk/>
            <pc:sldMk cId="1215651976" sldId="317"/>
            <ac:picMk id="3" creationId="{1791D5B6-0935-089B-5D66-77912D9D5CEB}"/>
          </ac:picMkLst>
        </pc:picChg>
        <pc:picChg chg="add mod modCrop">
          <ac:chgData name="Mikihisa Yuasa" userId="409eab09242055c2" providerId="LiveId" clId="{47701B4B-CFF4-4DA3-AB76-E42C158C185C}" dt="2023-04-25T11:57:56.441" v="5682" actId="1076"/>
          <ac:picMkLst>
            <pc:docMk/>
            <pc:sldMk cId="1215651976" sldId="317"/>
            <ac:picMk id="4" creationId="{BD2C3AC8-8C07-2EBF-95E7-4ED6C14860D8}"/>
          </ac:picMkLst>
        </pc:picChg>
        <pc:picChg chg="add mod modCrop">
          <ac:chgData name="Mikihisa Yuasa" userId="409eab09242055c2" providerId="LiveId" clId="{47701B4B-CFF4-4DA3-AB76-E42C158C185C}" dt="2023-04-25T11:57:54.566" v="5681" actId="1076"/>
          <ac:picMkLst>
            <pc:docMk/>
            <pc:sldMk cId="1215651976" sldId="317"/>
            <ac:picMk id="6" creationId="{FF49EFBB-3507-10E5-F07B-3E099E0028FA}"/>
          </ac:picMkLst>
        </pc:picChg>
      </pc:sldChg>
      <pc:sldChg chg="modSp add mod ord">
        <pc:chgData name="Mikihisa Yuasa" userId="409eab09242055c2" providerId="LiveId" clId="{47701B4B-CFF4-4DA3-AB76-E42C158C185C}" dt="2023-04-25T11:53:46.052" v="5411" actId="20577"/>
        <pc:sldMkLst>
          <pc:docMk/>
          <pc:sldMk cId="591040560" sldId="318"/>
        </pc:sldMkLst>
        <pc:spChg chg="mod">
          <ac:chgData name="Mikihisa Yuasa" userId="409eab09242055c2" providerId="LiveId" clId="{47701B4B-CFF4-4DA3-AB76-E42C158C185C}" dt="2023-04-25T11:45:38.743" v="4979" actId="20577"/>
          <ac:spMkLst>
            <pc:docMk/>
            <pc:sldMk cId="591040560" sldId="318"/>
            <ac:spMk id="26" creationId="{8BD31E2B-72C7-9D4E-A895-6763E2548FC1}"/>
          </ac:spMkLst>
        </pc:spChg>
        <pc:spChg chg="mod">
          <ac:chgData name="Mikihisa Yuasa" userId="409eab09242055c2" providerId="LiveId" clId="{47701B4B-CFF4-4DA3-AB76-E42C158C185C}" dt="2023-04-25T11:53:46.052" v="5411" actId="20577"/>
          <ac:spMkLst>
            <pc:docMk/>
            <pc:sldMk cId="591040560" sldId="318"/>
            <ac:spMk id="147" creationId="{00000000-0000-0000-0000-000000000000}"/>
          </ac:spMkLst>
        </pc:spChg>
      </pc:sldChg>
      <pc:sldChg chg="modSp add del mod">
        <pc:chgData name="Mikihisa Yuasa" userId="409eab09242055c2" providerId="LiveId" clId="{47701B4B-CFF4-4DA3-AB76-E42C158C185C}" dt="2023-04-25T11:38:16.827" v="4902" actId="47"/>
        <pc:sldMkLst>
          <pc:docMk/>
          <pc:sldMk cId="3877466383" sldId="318"/>
        </pc:sldMkLst>
        <pc:spChg chg="mod">
          <ac:chgData name="Mikihisa Yuasa" userId="409eab09242055c2" providerId="LiveId" clId="{47701B4B-CFF4-4DA3-AB76-E42C158C185C}" dt="2023-04-25T11:37:10.375" v="4817" actId="20577"/>
          <ac:spMkLst>
            <pc:docMk/>
            <pc:sldMk cId="3877466383" sldId="318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57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11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615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55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75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925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30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16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76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25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3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2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001E8A82-2D09-8A40-AB15-BEA76228B6A2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F7902D4-540E-464A-BEC7-4711C02B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" y="8165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134035" y="2553964"/>
            <a:ext cx="9923929" cy="226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Learning Autonomous Vehicle Policy using Linear Temporal Logic </a:t>
            </a:r>
            <a:endParaRPr lang="en-US" sz="2500" i="0" u="none" strike="noStrike" cap="none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600"/>
              </a:spcBef>
            </a:pPr>
            <a:endParaRPr lang="en-US" sz="18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600"/>
              </a:spcBef>
            </a:pPr>
            <a:r>
              <a:rPr lang="en-US" sz="1800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Mikihisa Yuasa</a:t>
            </a:r>
            <a:endParaRPr sz="1800" dirty="0">
              <a:latin typeface="+mn-lt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5C6D8374-322F-A84C-B20A-504C6528FDDA}"/>
              </a:ext>
            </a:extLst>
          </p:cNvPr>
          <p:cNvSpPr txBox="1"/>
          <p:nvPr/>
        </p:nvSpPr>
        <p:spPr>
          <a:xfrm>
            <a:off x="3922059" y="5413888"/>
            <a:ext cx="43478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 dirty="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4/25/2023</a:t>
            </a:r>
            <a:endParaRPr sz="1800" spc="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The agent learned the LTL task successfully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RL Algorithm:			PPO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Number of replicates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		5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 timesteps:		40,000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Optimal reward: 		5.0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 rate (no collision)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200 episodes for each replicate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Mean:	1.0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STD:	0.0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Results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F5ED390B-90A0-D3E4-B564-D05BF66C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918" y="1808660"/>
            <a:ext cx="6150525" cy="46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The agent learned the LTL task successfully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3000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The agent learned a conservative policy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Results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BD2C3AC8-8C07-2EBF-95E7-4ED6C1486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68" t="62290" r="22183"/>
          <a:stretch/>
        </p:blipFill>
        <p:spPr>
          <a:xfrm>
            <a:off x="5737793" y="3312384"/>
            <a:ext cx="6094323" cy="252330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F49EFBB-3507-10E5-F07B-3E099E002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8" t="9305" r="5623"/>
          <a:stretch/>
        </p:blipFill>
        <p:spPr>
          <a:xfrm>
            <a:off x="637790" y="2975838"/>
            <a:ext cx="4523497" cy="34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5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46892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sz="2400" b="1" dirty="0">
                <a:solidFill>
                  <a:srgbClr val="E84B36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A policy for AV scenario can be optimized based on the LTL task specification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Limitation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1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Required to design effective atomic predicates to use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Difficult to reach the optimal policy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Challenging to encourage more assertive driving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</a:t>
            </a: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Discussion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59104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46892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Linear temporal logic can describe high-level human-readable task specification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An LTL task specification can be effectively used as the reward structure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LTL policies d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emonstrate safe driving behaviors for a simple autonomous vehicle scenario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Conclusion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66934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Motivation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Preliminaries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Method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Results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Discussion &amp; Conclusion</a:t>
            </a: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Overview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19731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Linear Temporal Logic (LTL) can define an interpretable robot task.</a:t>
                </a:r>
                <a:endParaRPr lang="en-US" sz="2600" b="1" dirty="0">
                  <a:solidFill>
                    <a:srgbClr val="E84B3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Linear temporal logic can…….</a:t>
                </a: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describe time evolution of logical propositions.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evaluated as a Boolean statement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used for formal verification (e.g., model checking of algorithms).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b="1" dirty="0">
                    <a:solidFill>
                      <a:srgbClr val="15264B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Example</a:t>
                </a:r>
                <a:endParaRPr lang="en-US" sz="2000" b="1" dirty="0">
                  <a:solidFill>
                    <a:srgbClr val="15264B"/>
                  </a:solidFill>
                  <a:latin typeface="+mn-lt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“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Reach the goal while avoiding obstacles.”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ℱ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goal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&lt;1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m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obstacle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&gt;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1 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m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00000"/>
                  </a:lnSpc>
                  <a:spcBef>
                    <a:spcPts val="0"/>
                  </a:spcBef>
                  <a:buSzPct val="80000"/>
                  <a:buFont typeface="Courier New" panose="02070309020205020404" pitchFamily="49" charset="0"/>
                  <a:buChar char="o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endParaRPr lang="en-US" sz="1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1. Motivation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127248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LTL satisfaction can be numerically evaluated.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If evaluated as a </a:t>
                </a:r>
                <a:r>
                  <a:rPr lang="en-US" sz="20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positive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value 	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LTL is </a:t>
                </a:r>
                <a:r>
                  <a:rPr lang="en-US" sz="20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satisfied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the given state/trajectory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evaluated as a </a:t>
                </a:r>
                <a:r>
                  <a:rPr lang="en-US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negative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value 	 LTL is </a:t>
                </a:r>
                <a:r>
                  <a:rPr lang="en-US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violated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the given state/trajectory</a:t>
                </a:r>
                <a:endParaRPr lang="en-US" sz="2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1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Original LTL formula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ℱ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goal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&lt;1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m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obstacle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&gt;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1 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m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00000"/>
                  </a:lnSpc>
                  <a:spcBef>
                    <a:spcPts val="0"/>
                  </a:spcBef>
                  <a:buSzPct val="80000"/>
                  <a:buFont typeface="Courier New" panose="02070309020205020404" pitchFamily="49" charset="0"/>
                  <a:buChar char="o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r>
                  <a:rPr lang="en-US" sz="1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Quantified LTL formula (robustness,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task</m:t>
                              </m:r>
                            </m:sub>
                          </m:sSub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robot</m:t>
                                          </m:r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,  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goal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  <m:t>robot</m:t>
                                              </m:r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  <m:t>,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  <m:t>obstacle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e.g.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2</a:t>
            </a: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. Preliminaries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DD2A91-6E43-03DE-B8EC-0E5378835DB2}"/>
                  </a:ext>
                </a:extLst>
              </p:cNvPr>
              <p:cNvSpPr txBox="1"/>
              <p:nvPr/>
            </p:nvSpPr>
            <p:spPr>
              <a:xfrm>
                <a:off x="1103586" y="5168936"/>
                <a:ext cx="3670213" cy="105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goal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2, 0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,</m:t>
                      </m:r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=[2, 3]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DD2A91-6E43-03DE-B8EC-0E53788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86" y="5168936"/>
                <a:ext cx="3670213" cy="1058047"/>
              </a:xfrm>
              <a:prstGeom prst="rect">
                <a:avLst/>
              </a:prstGeom>
              <a:blipFill>
                <a:blip r:embed="rId5"/>
                <a:stretch>
                  <a:fillRect b="-4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A9333-156E-BE5E-1E45-77B238273120}"/>
                  </a:ext>
                </a:extLst>
              </p:cNvPr>
              <p:cNvSpPr txBox="1"/>
              <p:nvPr/>
            </p:nvSpPr>
            <p:spPr>
              <a:xfrm>
                <a:off x="5048738" y="5496444"/>
                <a:ext cx="318463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                 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𝜙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=[−1,1]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A9333-156E-BE5E-1E45-77B238273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38" y="5496444"/>
                <a:ext cx="3184634" cy="438518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73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LTL can be translated to an automaton.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An automaton has two kinds of states: </a:t>
                </a:r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goal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states and </a:t>
                </a:r>
                <a:r>
                  <a:rPr lang="en-US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trap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states.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ℱ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goal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obstacle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2</a:t>
            </a: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. Preliminaries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99173B-48AB-09FB-B366-35D8D4283B06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604895" y="4765524"/>
            <a:ext cx="838725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2FD83E-ED7A-812F-0DD0-F666311342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3620" y="4445484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2FD83E-ED7A-812F-0DD0-F66631134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20" y="4445484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72DF633-D1A1-AC7E-4F04-BFA9841DF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5550" y="3396495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72DF633-D1A1-AC7E-4F04-BFA9841DF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550" y="3396495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082482-4980-4B69-CF31-021244B621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5550" y="5486093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082482-4980-4B69-CF31-021244B62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550" y="5486093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5AAED43-009D-66C4-1A55-576ECA574E0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083700" y="3716535"/>
            <a:ext cx="1881850" cy="1048989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14E8D6F-C480-E8B9-25F4-336564FB9B8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083700" y="4765524"/>
            <a:ext cx="1881850" cy="1040609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F64B971-C00D-290C-AB1A-83024BA9F9A2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3763660" y="4312920"/>
            <a:ext cx="12700" cy="452604"/>
          </a:xfrm>
          <a:prstGeom prst="curvedConnector3">
            <a:avLst>
              <a:gd name="adj1" fmla="val 2538094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954272D-F387-4A05-3FB8-D6B0AC42D3BB}"/>
              </a:ext>
            </a:extLst>
          </p:cNvPr>
          <p:cNvCxnSpPr>
            <a:cxnSpLocks/>
            <a:stCxn id="8" idx="6"/>
            <a:endCxn id="10" idx="6"/>
          </p:cNvCxnSpPr>
          <p:nvPr/>
        </p:nvCxnSpPr>
        <p:spPr>
          <a:xfrm>
            <a:off x="6605630" y="3716535"/>
            <a:ext cx="12700" cy="2089598"/>
          </a:xfrm>
          <a:prstGeom prst="curvedConnector3">
            <a:avLst>
              <a:gd name="adj1" fmla="val 10190976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AD82D32-6171-2F4A-8A0C-C71055A74CE1}"/>
              </a:ext>
            </a:extLst>
          </p:cNvPr>
          <p:cNvCxnSpPr>
            <a:cxnSpLocks/>
            <a:stCxn id="8" idx="1"/>
            <a:endCxn id="8" idx="7"/>
          </p:cNvCxnSpPr>
          <p:nvPr/>
        </p:nvCxnSpPr>
        <p:spPr>
          <a:xfrm rot="5400000" flipH="1" flipV="1">
            <a:off x="6285590" y="3263931"/>
            <a:ext cx="12700" cy="452604"/>
          </a:xfrm>
          <a:prstGeom prst="curvedConnector3">
            <a:avLst>
              <a:gd name="adj1" fmla="val 2538094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6B18F2E-F6C4-398C-E728-2D6B2288D9A1}"/>
              </a:ext>
            </a:extLst>
          </p:cNvPr>
          <p:cNvCxnSpPr>
            <a:cxnSpLocks/>
            <a:stCxn id="10" idx="5"/>
            <a:endCxn id="10" idx="3"/>
          </p:cNvCxnSpPr>
          <p:nvPr/>
        </p:nvCxnSpPr>
        <p:spPr>
          <a:xfrm rot="5400000">
            <a:off x="6285590" y="5806133"/>
            <a:ext cx="12700" cy="452604"/>
          </a:xfrm>
          <a:prstGeom prst="curvedConnector3">
            <a:avLst>
              <a:gd name="adj1" fmla="val 2538094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7B1EDA-7F7D-36CA-32F7-886601FA459C}"/>
                  </a:ext>
                </a:extLst>
              </p:cNvPr>
              <p:cNvSpPr txBox="1"/>
              <p:nvPr/>
            </p:nvSpPr>
            <p:spPr>
              <a:xfrm>
                <a:off x="2187009" y="3463933"/>
                <a:ext cx="2674129" cy="75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goal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7B1EDA-7F7D-36CA-32F7-886601FA4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009" y="3463933"/>
                <a:ext cx="2674129" cy="750270"/>
              </a:xfrm>
              <a:prstGeom prst="rect">
                <a:avLst/>
              </a:prstGeom>
              <a:blipFill>
                <a:blip r:embed="rId8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2AA344-93D6-F0A0-8999-F7D97D875D77}"/>
                  </a:ext>
                </a:extLst>
              </p:cNvPr>
              <p:cNvSpPr txBox="1"/>
              <p:nvPr/>
            </p:nvSpPr>
            <p:spPr>
              <a:xfrm>
                <a:off x="6518242" y="3314594"/>
                <a:ext cx="2117558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2AA344-93D6-F0A0-8999-F7D97D875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42" y="3314594"/>
                <a:ext cx="2117558" cy="413511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AB2FC9A-32B5-D42C-4588-28523817084F}"/>
                  </a:ext>
                </a:extLst>
              </p:cNvPr>
              <p:cNvSpPr txBox="1"/>
              <p:nvPr/>
            </p:nvSpPr>
            <p:spPr>
              <a:xfrm>
                <a:off x="7790591" y="4730343"/>
                <a:ext cx="2117558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AB2FC9A-32B5-D42C-4588-28523817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591" y="4730343"/>
                <a:ext cx="2117558" cy="413511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5C9B6-5829-E992-A5D5-427BBC04F35A}"/>
                  </a:ext>
                </a:extLst>
              </p:cNvPr>
              <p:cNvSpPr txBox="1"/>
              <p:nvPr/>
            </p:nvSpPr>
            <p:spPr>
              <a:xfrm>
                <a:off x="6487738" y="5944658"/>
                <a:ext cx="2117558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goal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5C9B6-5829-E992-A5D5-427BBC04F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738" y="5944658"/>
                <a:ext cx="2117558" cy="429092"/>
              </a:xfrm>
              <a:prstGeom prst="rect">
                <a:avLst/>
              </a:prstGeom>
              <a:blipFill>
                <a:blip r:embed="rId11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10963FC-2100-79FC-CCB6-002012087C7A}"/>
                  </a:ext>
                </a:extLst>
              </p:cNvPr>
              <p:cNvSpPr txBox="1"/>
              <p:nvPr/>
            </p:nvSpPr>
            <p:spPr>
              <a:xfrm>
                <a:off x="4558935" y="4055316"/>
                <a:ext cx="2883625" cy="75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goal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10963FC-2100-79FC-CCB6-00201208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5" y="4055316"/>
                <a:ext cx="2883625" cy="750270"/>
              </a:xfrm>
              <a:prstGeom prst="rect">
                <a:avLst/>
              </a:prstGeom>
              <a:blipFill>
                <a:blip r:embed="rId12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ADCFBE7-B953-5F3C-42E5-D124B1DA2177}"/>
                  </a:ext>
                </a:extLst>
              </p:cNvPr>
              <p:cNvSpPr txBox="1"/>
              <p:nvPr/>
            </p:nvSpPr>
            <p:spPr>
              <a:xfrm>
                <a:off x="3524073" y="5515794"/>
                <a:ext cx="2117558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ADCFBE7-B953-5F3C-42E5-D124B1DA2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73" y="5515794"/>
                <a:ext cx="2117558" cy="413511"/>
              </a:xfrm>
              <a:prstGeom prst="rect">
                <a:avLst/>
              </a:prstGeom>
              <a:blipFill>
                <a:blip r:embed="rId1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6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Rewards are defined by the automaton edges.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MDP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can be augmented by automaton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𝒬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𝑆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×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𝒬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⊇</m:t>
                    </m:r>
                    <m:acc>
                      <m:accPr>
                        <m:chr m:val="̃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).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  <m:t>𝑟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Helvetica Neue Light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Helvetica Neue Light"/>
                        </a:rPr>
                        <m:t>,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  <m:t>+1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Helvetica Neue Light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eqArr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𝜌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if</m:t>
                              </m:r>
                              <m:r>
                                <a:rPr lang="en-US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𝒬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goal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𝜌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𝑡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if</m:t>
                              </m:r>
                              <m: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𝑡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𝒬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trap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: an automaton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3. Method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198804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Rewards are defined by the automaton edges.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3. Method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9943D-0ED1-07D8-3A52-2877830169D1}"/>
                  </a:ext>
                </a:extLst>
              </p:cNvPr>
              <p:cNvSpPr/>
              <p:nvPr/>
            </p:nvSpPr>
            <p:spPr>
              <a:xfrm>
                <a:off x="247507" y="1964761"/>
                <a:ext cx="1615670" cy="9831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</a:rPr>
                  <a:t>Task specification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task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9943D-0ED1-07D8-3A52-287783016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7" y="1964761"/>
                <a:ext cx="1615670" cy="983151"/>
              </a:xfrm>
              <a:prstGeom prst="roundRect">
                <a:avLst/>
              </a:prstGeom>
              <a:blipFill>
                <a:blip r:embed="rId4"/>
                <a:stretch>
                  <a:fillRect b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0182B73-E854-9B4B-9A54-E29BF78AC702}"/>
                  </a:ext>
                </a:extLst>
              </p:cNvPr>
              <p:cNvSpPr/>
              <p:nvPr/>
            </p:nvSpPr>
            <p:spPr>
              <a:xfrm>
                <a:off x="247506" y="3670954"/>
                <a:ext cx="1615670" cy="9831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</a:rPr>
                  <a:t>Global constraints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global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0182B73-E854-9B4B-9A54-E29BF78AC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6" y="3670954"/>
                <a:ext cx="1615670" cy="983151"/>
              </a:xfrm>
              <a:prstGeom prst="roundRect">
                <a:avLst/>
              </a:prstGeom>
              <a:blipFill>
                <a:blip r:embed="rId5"/>
                <a:stretch>
                  <a:fillRect b="-1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60A1BD-5595-5AD3-4AED-EA835E70E240}"/>
                  </a:ext>
                </a:extLst>
              </p:cNvPr>
              <p:cNvSpPr/>
              <p:nvPr/>
            </p:nvSpPr>
            <p:spPr>
              <a:xfrm>
                <a:off x="2019622" y="3030759"/>
                <a:ext cx="2618303" cy="6722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task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𝒢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global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60A1BD-5595-5AD3-4AED-EA835E70E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22" y="3030759"/>
                <a:ext cx="2618303" cy="6722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87CA4E4-A19E-6E31-F03C-25FB0EE9DCBD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1863177" y="2456337"/>
            <a:ext cx="1465597" cy="574422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C2BF342-6DE3-3E7E-508A-45C014A58B92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1863176" y="3703032"/>
            <a:ext cx="1465598" cy="459498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054FAC-3848-C30B-37E3-656EC59C9773}"/>
              </a:ext>
            </a:extLst>
          </p:cNvPr>
          <p:cNvGrpSpPr/>
          <p:nvPr/>
        </p:nvGrpSpPr>
        <p:grpSpPr>
          <a:xfrm>
            <a:off x="5921390" y="2486193"/>
            <a:ext cx="3003314" cy="1760523"/>
            <a:chOff x="4050629" y="2249205"/>
            <a:chExt cx="3003314" cy="176052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DEF84B-8B29-1655-1080-D8D50C57CC8F}"/>
                </a:ext>
              </a:extLst>
            </p:cNvPr>
            <p:cNvSpPr/>
            <p:nvPr/>
          </p:nvSpPr>
          <p:spPr>
            <a:xfrm>
              <a:off x="4050629" y="2249205"/>
              <a:ext cx="3003314" cy="1760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Automaton</a:t>
              </a: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D64487-9B00-9363-524F-9C34B52B6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7542" y="2664161"/>
              <a:ext cx="2735146" cy="1249987"/>
            </a:xfrm>
            <a:prstGeom prst="rect">
              <a:avLst/>
            </a:prstGeom>
          </p:spPr>
        </p:pic>
      </p:grp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F52772A-8F7F-CDA6-1D8D-830E01C3E2F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637925" y="3366455"/>
            <a:ext cx="1283465" cy="441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D5DE70-1CB7-779E-A763-EB1109FF9D51}"/>
              </a:ext>
            </a:extLst>
          </p:cNvPr>
          <p:cNvSpPr/>
          <p:nvPr/>
        </p:nvSpPr>
        <p:spPr>
          <a:xfrm>
            <a:off x="6478661" y="4914496"/>
            <a:ext cx="1902192" cy="75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EBE1E25-9236-3160-3C74-D491820CF499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7092512" y="4577251"/>
            <a:ext cx="667780" cy="6710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65439D-54BF-7BA8-EE39-47E3CC884096}"/>
              </a:ext>
            </a:extLst>
          </p:cNvPr>
          <p:cNvSpPr/>
          <p:nvPr/>
        </p:nvSpPr>
        <p:spPr>
          <a:xfrm>
            <a:off x="9606524" y="4914492"/>
            <a:ext cx="1902192" cy="7575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RL Algorithm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8A034BD-291A-E79C-0F4D-7E76F98AEEC2}"/>
              </a:ext>
            </a:extLst>
          </p:cNvPr>
          <p:cNvCxnSpPr>
            <a:cxnSpLocks/>
            <a:stCxn id="31" idx="2"/>
            <a:endCxn id="27" idx="2"/>
          </p:cNvCxnSpPr>
          <p:nvPr/>
        </p:nvCxnSpPr>
        <p:spPr>
          <a:xfrm rot="5400000" flipH="1">
            <a:off x="8993688" y="4108098"/>
            <a:ext cx="1" cy="3127863"/>
          </a:xfrm>
          <a:prstGeom prst="curvedConnector3">
            <a:avLst>
              <a:gd name="adj1" fmla="val -2286000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61317E-C381-7658-06E8-5517EC75D8FD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380853" y="5293261"/>
            <a:ext cx="1225671" cy="1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7C5EF5F-80CB-F845-7099-C0E44549C21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6110139" y="4234080"/>
            <a:ext cx="368522" cy="1059183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84CF527-42A6-8840-A049-0075723024F3}"/>
              </a:ext>
            </a:extLst>
          </p:cNvPr>
          <p:cNvSpPr txBox="1"/>
          <p:nvPr/>
        </p:nvSpPr>
        <p:spPr>
          <a:xfrm>
            <a:off x="4492748" y="2796781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Synthesize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B9920A-385B-AB7D-FC61-2F29005030EA}"/>
              </a:ext>
            </a:extLst>
          </p:cNvPr>
          <p:cNvSpPr txBox="1"/>
          <p:nvPr/>
        </p:nvSpPr>
        <p:spPr>
          <a:xfrm>
            <a:off x="7282640" y="4343682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Reward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0840A8-6979-4801-B6B6-3834BDF05D41}"/>
              </a:ext>
            </a:extLst>
          </p:cNvPr>
          <p:cNvSpPr txBox="1"/>
          <p:nvPr/>
        </p:nvSpPr>
        <p:spPr>
          <a:xfrm>
            <a:off x="8206778" y="5986391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Action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42348A-3AA7-85BD-BB86-80087D4ED58B}"/>
              </a:ext>
            </a:extLst>
          </p:cNvPr>
          <p:cNvSpPr txBox="1"/>
          <p:nvPr/>
        </p:nvSpPr>
        <p:spPr>
          <a:xfrm>
            <a:off x="8206778" y="4911728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Feedback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EB88145-89FF-5E64-12D2-2A74FAA078B0}"/>
              </a:ext>
            </a:extLst>
          </p:cNvPr>
          <p:cNvSpPr txBox="1"/>
          <p:nvPr/>
        </p:nvSpPr>
        <p:spPr>
          <a:xfrm>
            <a:off x="4757665" y="4972010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18097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7D50AC09-96CC-466E-EC7A-58AF8271A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44" r="27256"/>
          <a:stretch/>
        </p:blipFill>
        <p:spPr>
          <a:xfrm>
            <a:off x="7469848" y="1334279"/>
            <a:ext cx="4722152" cy="5048373"/>
          </a:xfrm>
          <a:prstGeom prst="rect">
            <a:avLst/>
          </a:prstGeom>
        </p:spPr>
      </p:pic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Environment setup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3000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Scenario: 		roundabout entrance (SUMO)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Task:			Turn left without colliding other vehicles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“Ego” vehicle: 	1, red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 vehicles: 	2, yellow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 of each vehicle: independent from other vehicles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Actions: 		0-10 [m/s], discretized by 10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Observation:		Fully observable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Results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AB9347-BA1A-D4F2-0789-E9DA9A1639B9}"/>
              </a:ext>
            </a:extLst>
          </p:cNvPr>
          <p:cNvSpPr>
            <a:spLocks noChangeAspect="1"/>
          </p:cNvSpPr>
          <p:nvPr/>
        </p:nvSpPr>
        <p:spPr>
          <a:xfrm>
            <a:off x="9036527" y="5163266"/>
            <a:ext cx="199380" cy="199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Ego LTL Specification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3000"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3000"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ego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goal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&lt;5,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ego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others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&gt;10,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ego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others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&gt;4,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others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|&lt;1 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In plain English: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“Reach the goal on the left either when other vehicles are at least 10 [m] apart from ego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OR when other vehicles’ speeds are less than 1 [m/s] and at least they are 4 [m] apart from ego”</a:t>
                </a:r>
              </a:p>
            </p:txBody>
          </p:sp>
        </mc:Choice>
        <mc:Fallback xmlns=""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Results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98186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19136</TotalTime>
  <Words>652</Words>
  <Application>Microsoft Office PowerPoint</Application>
  <PresentationFormat>ワイド画面</PresentationFormat>
  <Paragraphs>187</Paragraphs>
  <Slides>13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Please copy this document before making any edits</dc:title>
  <dc:creator>Nielsen, Joshua</dc:creator>
  <cp:lastModifiedBy>Mikihisa Yuasa</cp:lastModifiedBy>
  <cp:revision>123</cp:revision>
  <dcterms:created xsi:type="dcterms:W3CDTF">2019-01-14T22:06:33Z</dcterms:created>
  <dcterms:modified xsi:type="dcterms:W3CDTF">2023-04-25T14:45:27Z</dcterms:modified>
</cp:coreProperties>
</file>