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5"/>
  </p:notesMasterIdLst>
  <p:sldIdLst>
    <p:sldId id="283" r:id="rId2"/>
    <p:sldId id="301" r:id="rId3"/>
    <p:sldId id="308" r:id="rId4"/>
    <p:sldId id="309" r:id="rId5"/>
    <p:sldId id="310" r:id="rId6"/>
    <p:sldId id="311" r:id="rId7"/>
    <p:sldId id="313" r:id="rId8"/>
    <p:sldId id="314" r:id="rId9"/>
    <p:sldId id="315" r:id="rId10"/>
    <p:sldId id="316" r:id="rId11"/>
    <p:sldId id="317" r:id="rId12"/>
    <p:sldId id="318" r:id="rId13"/>
    <p:sldId id="307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5" roundtripDataSignature="AMtx7mhSaRiTD9uDhGJ3nUfwohnl+c0R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B36"/>
    <a:srgbClr val="15264B"/>
    <a:srgbClr val="1B4284"/>
    <a:srgbClr val="FA5738"/>
    <a:srgbClr val="FF552E"/>
    <a:srgbClr val="13294B"/>
    <a:srgbClr val="0E2248"/>
    <a:srgbClr val="0E2E5A"/>
    <a:srgbClr val="0B1A53"/>
    <a:srgbClr val="0309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701B4B-CFF4-4DA3-AB76-E42C158C185C}" v="1370" dt="2023-04-25T11:45:26.2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4"/>
    <p:restoredTop sz="94684"/>
  </p:normalViewPr>
  <p:slideViewPr>
    <p:cSldViewPr snapToGrid="0" snapToObjects="1">
      <p:cViewPr varScale="1">
        <p:scale>
          <a:sx n="121" d="100"/>
          <a:sy n="121" d="100"/>
        </p:scale>
        <p:origin x="40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ihisa Yuasa" userId="409eab09242055c2" providerId="LiveId" clId="{194C72E9-534B-4FC6-B20D-4E094F038457}"/>
    <pc:docChg chg="undo redo custSel addSld delSld modSld sldOrd modMainMaster">
      <pc:chgData name="Mikihisa Yuasa" userId="409eab09242055c2" providerId="LiveId" clId="{194C72E9-534B-4FC6-B20D-4E094F038457}" dt="2023-03-30T08:32:04.168" v="2843" actId="2710"/>
      <pc:docMkLst>
        <pc:docMk/>
      </pc:docMkLst>
      <pc:sldChg chg="del">
        <pc:chgData name="Mikihisa Yuasa" userId="409eab09242055c2" providerId="LiveId" clId="{194C72E9-534B-4FC6-B20D-4E094F038457}" dt="2023-03-30T08:27:12.097" v="2797" actId="47"/>
        <pc:sldMkLst>
          <pc:docMk/>
          <pc:sldMk cId="0" sldId="263"/>
        </pc:sldMkLst>
      </pc:sldChg>
      <pc:sldChg chg="del">
        <pc:chgData name="Mikihisa Yuasa" userId="409eab09242055c2" providerId="LiveId" clId="{194C72E9-534B-4FC6-B20D-4E094F038457}" dt="2023-03-30T08:27:12.097" v="2797" actId="47"/>
        <pc:sldMkLst>
          <pc:docMk/>
          <pc:sldMk cId="0" sldId="264"/>
        </pc:sldMkLst>
      </pc:sldChg>
      <pc:sldChg chg="del">
        <pc:chgData name="Mikihisa Yuasa" userId="409eab09242055c2" providerId="LiveId" clId="{194C72E9-534B-4FC6-B20D-4E094F038457}" dt="2023-03-30T08:27:12.097" v="2797" actId="47"/>
        <pc:sldMkLst>
          <pc:docMk/>
          <pc:sldMk cId="2492365327" sldId="277"/>
        </pc:sldMkLst>
      </pc:sldChg>
      <pc:sldChg chg="del">
        <pc:chgData name="Mikihisa Yuasa" userId="409eab09242055c2" providerId="LiveId" clId="{194C72E9-534B-4FC6-B20D-4E094F038457}" dt="2023-03-30T08:27:12.097" v="2797" actId="47"/>
        <pc:sldMkLst>
          <pc:docMk/>
          <pc:sldMk cId="3108187596" sldId="279"/>
        </pc:sldMkLst>
      </pc:sldChg>
      <pc:sldChg chg="del">
        <pc:chgData name="Mikihisa Yuasa" userId="409eab09242055c2" providerId="LiveId" clId="{194C72E9-534B-4FC6-B20D-4E094F038457}" dt="2023-03-30T08:27:12.097" v="2797" actId="47"/>
        <pc:sldMkLst>
          <pc:docMk/>
          <pc:sldMk cId="2715097840" sldId="280"/>
        </pc:sldMkLst>
      </pc:sldChg>
      <pc:sldChg chg="del">
        <pc:chgData name="Mikihisa Yuasa" userId="409eab09242055c2" providerId="LiveId" clId="{194C72E9-534B-4FC6-B20D-4E094F038457}" dt="2023-03-30T08:27:12.097" v="2797" actId="47"/>
        <pc:sldMkLst>
          <pc:docMk/>
          <pc:sldMk cId="2639470840" sldId="281"/>
        </pc:sldMkLst>
      </pc:sldChg>
      <pc:sldChg chg="del">
        <pc:chgData name="Mikihisa Yuasa" userId="409eab09242055c2" providerId="LiveId" clId="{194C72E9-534B-4FC6-B20D-4E094F038457}" dt="2023-03-30T08:27:12.097" v="2797" actId="47"/>
        <pc:sldMkLst>
          <pc:docMk/>
          <pc:sldMk cId="3833339706" sldId="282"/>
        </pc:sldMkLst>
      </pc:sldChg>
      <pc:sldChg chg="modSp mod">
        <pc:chgData name="Mikihisa Yuasa" userId="409eab09242055c2" providerId="LiveId" clId="{194C72E9-534B-4FC6-B20D-4E094F038457}" dt="2023-03-30T06:09:17.648" v="43" actId="20577"/>
        <pc:sldMkLst>
          <pc:docMk/>
          <pc:sldMk cId="2981613436" sldId="283"/>
        </pc:sldMkLst>
        <pc:spChg chg="mod">
          <ac:chgData name="Mikihisa Yuasa" userId="409eab09242055c2" providerId="LiveId" clId="{194C72E9-534B-4FC6-B20D-4E094F038457}" dt="2023-03-30T06:09:17.648" v="43" actId="20577"/>
          <ac:spMkLst>
            <pc:docMk/>
            <pc:sldMk cId="2981613436" sldId="283"/>
            <ac:spMk id="4" creationId="{6EE6B1E5-9B9E-FD48-9F48-627803FDB7F5}"/>
          </ac:spMkLst>
        </pc:spChg>
        <pc:spChg chg="mod">
          <ac:chgData name="Mikihisa Yuasa" userId="409eab09242055c2" providerId="LiveId" clId="{194C72E9-534B-4FC6-B20D-4E094F038457}" dt="2023-03-30T06:08:57.059" v="36" actId="20577"/>
          <ac:spMkLst>
            <pc:docMk/>
            <pc:sldMk cId="2981613436" sldId="283"/>
            <ac:spMk id="6" creationId="{5C6D8374-322F-A84C-B20A-504C6528FDDA}"/>
          </ac:spMkLst>
        </pc:spChg>
      </pc:sldChg>
      <pc:sldChg chg="del">
        <pc:chgData name="Mikihisa Yuasa" userId="409eab09242055c2" providerId="LiveId" clId="{194C72E9-534B-4FC6-B20D-4E094F038457}" dt="2023-03-30T08:27:12.097" v="2797" actId="47"/>
        <pc:sldMkLst>
          <pc:docMk/>
          <pc:sldMk cId="2780405438" sldId="285"/>
        </pc:sldMkLst>
      </pc:sldChg>
      <pc:sldChg chg="del">
        <pc:chgData name="Mikihisa Yuasa" userId="409eab09242055c2" providerId="LiveId" clId="{194C72E9-534B-4FC6-B20D-4E094F038457}" dt="2023-03-30T08:27:12.097" v="2797" actId="47"/>
        <pc:sldMkLst>
          <pc:docMk/>
          <pc:sldMk cId="4095619433" sldId="290"/>
        </pc:sldMkLst>
      </pc:sldChg>
      <pc:sldChg chg="del">
        <pc:chgData name="Mikihisa Yuasa" userId="409eab09242055c2" providerId="LiveId" clId="{194C72E9-534B-4FC6-B20D-4E094F038457}" dt="2023-03-30T08:27:12.097" v="2797" actId="47"/>
        <pc:sldMkLst>
          <pc:docMk/>
          <pc:sldMk cId="4184520072" sldId="293"/>
        </pc:sldMkLst>
      </pc:sldChg>
      <pc:sldChg chg="del">
        <pc:chgData name="Mikihisa Yuasa" userId="409eab09242055c2" providerId="LiveId" clId="{194C72E9-534B-4FC6-B20D-4E094F038457}" dt="2023-03-30T08:27:12.097" v="2797" actId="47"/>
        <pc:sldMkLst>
          <pc:docMk/>
          <pc:sldMk cId="1957060457" sldId="296"/>
        </pc:sldMkLst>
      </pc:sldChg>
      <pc:sldChg chg="del">
        <pc:chgData name="Mikihisa Yuasa" userId="409eab09242055c2" providerId="LiveId" clId="{194C72E9-534B-4FC6-B20D-4E094F038457}" dt="2023-03-30T08:27:12.097" v="2797" actId="47"/>
        <pc:sldMkLst>
          <pc:docMk/>
          <pc:sldMk cId="3043089091" sldId="297"/>
        </pc:sldMkLst>
      </pc:sldChg>
      <pc:sldChg chg="del">
        <pc:chgData name="Mikihisa Yuasa" userId="409eab09242055c2" providerId="LiveId" clId="{194C72E9-534B-4FC6-B20D-4E094F038457}" dt="2023-03-30T08:27:12.097" v="2797" actId="47"/>
        <pc:sldMkLst>
          <pc:docMk/>
          <pc:sldMk cId="4209093566" sldId="298"/>
        </pc:sldMkLst>
      </pc:sldChg>
      <pc:sldChg chg="del">
        <pc:chgData name="Mikihisa Yuasa" userId="409eab09242055c2" providerId="LiveId" clId="{194C72E9-534B-4FC6-B20D-4E094F038457}" dt="2023-03-30T08:27:12.097" v="2797" actId="47"/>
        <pc:sldMkLst>
          <pc:docMk/>
          <pc:sldMk cId="3479438389" sldId="300"/>
        </pc:sldMkLst>
      </pc:sldChg>
      <pc:sldChg chg="modSp add mod ord">
        <pc:chgData name="Mikihisa Yuasa" userId="409eab09242055c2" providerId="LiveId" clId="{194C72E9-534B-4FC6-B20D-4E094F038457}" dt="2023-03-30T08:31:14.662" v="2837" actId="20577"/>
        <pc:sldMkLst>
          <pc:docMk/>
          <pc:sldMk cId="1973178635" sldId="301"/>
        </pc:sldMkLst>
        <pc:spChg chg="mod">
          <ac:chgData name="Mikihisa Yuasa" userId="409eab09242055c2" providerId="LiveId" clId="{194C72E9-534B-4FC6-B20D-4E094F038457}" dt="2023-03-30T06:16:33.784" v="167" actId="20577"/>
          <ac:spMkLst>
            <pc:docMk/>
            <pc:sldMk cId="1973178635" sldId="301"/>
            <ac:spMk id="26" creationId="{8BD31E2B-72C7-9D4E-A895-6763E2548FC1}"/>
          </ac:spMkLst>
        </pc:spChg>
        <pc:spChg chg="mod">
          <ac:chgData name="Mikihisa Yuasa" userId="409eab09242055c2" providerId="LiveId" clId="{194C72E9-534B-4FC6-B20D-4E094F038457}" dt="2023-03-30T08:31:14.662" v="2837" actId="20577"/>
          <ac:spMkLst>
            <pc:docMk/>
            <pc:sldMk cId="1973178635" sldId="301"/>
            <ac:spMk id="147" creationId="{00000000-0000-0000-0000-000000000000}"/>
          </ac:spMkLst>
        </pc:spChg>
      </pc:sldChg>
      <pc:sldChg chg="new del">
        <pc:chgData name="Mikihisa Yuasa" userId="409eab09242055c2" providerId="LiveId" clId="{194C72E9-534B-4FC6-B20D-4E094F038457}" dt="2023-03-30T06:39:18.988" v="704" actId="680"/>
        <pc:sldMkLst>
          <pc:docMk/>
          <pc:sldMk cId="256058948" sldId="302"/>
        </pc:sldMkLst>
      </pc:sldChg>
      <pc:sldChg chg="addSp delSp modSp add mod">
        <pc:chgData name="Mikihisa Yuasa" userId="409eab09242055c2" providerId="LiveId" clId="{194C72E9-534B-4FC6-B20D-4E094F038457}" dt="2023-03-30T07:24:46.311" v="1617" actId="1076"/>
        <pc:sldMkLst>
          <pc:docMk/>
          <pc:sldMk cId="3130191719" sldId="302"/>
        </pc:sldMkLst>
        <pc:spChg chg="add del mod">
          <ac:chgData name="Mikihisa Yuasa" userId="409eab09242055c2" providerId="LiveId" clId="{194C72E9-534B-4FC6-B20D-4E094F038457}" dt="2023-03-30T07:09:18.495" v="1060" actId="478"/>
          <ac:spMkLst>
            <pc:docMk/>
            <pc:sldMk cId="3130191719" sldId="302"/>
            <ac:spMk id="2" creationId="{5E10DDE5-6F35-4BF6-3CAE-370929967303}"/>
          </ac:spMkLst>
        </pc:spChg>
        <pc:spChg chg="add del mod">
          <ac:chgData name="Mikihisa Yuasa" userId="409eab09242055c2" providerId="LiveId" clId="{194C72E9-534B-4FC6-B20D-4E094F038457}" dt="2023-03-30T07:09:18.495" v="1060" actId="478"/>
          <ac:spMkLst>
            <pc:docMk/>
            <pc:sldMk cId="3130191719" sldId="302"/>
            <ac:spMk id="3" creationId="{23097DF0-4FFF-4B3A-86DC-B6F30F8D67E1}"/>
          </ac:spMkLst>
        </pc:spChg>
        <pc:spChg chg="add del mod">
          <ac:chgData name="Mikihisa Yuasa" userId="409eab09242055c2" providerId="LiveId" clId="{194C72E9-534B-4FC6-B20D-4E094F038457}" dt="2023-03-30T07:09:18.495" v="1060" actId="478"/>
          <ac:spMkLst>
            <pc:docMk/>
            <pc:sldMk cId="3130191719" sldId="302"/>
            <ac:spMk id="4" creationId="{98168859-8749-AD4E-6247-407DB88C0B7B}"/>
          </ac:spMkLst>
        </pc:spChg>
        <pc:spChg chg="add del mod">
          <ac:chgData name="Mikihisa Yuasa" userId="409eab09242055c2" providerId="LiveId" clId="{194C72E9-534B-4FC6-B20D-4E094F038457}" dt="2023-03-30T07:09:18.495" v="1060" actId="478"/>
          <ac:spMkLst>
            <pc:docMk/>
            <pc:sldMk cId="3130191719" sldId="302"/>
            <ac:spMk id="5" creationId="{944CF6AB-A630-9137-6A78-83A7A63578CB}"/>
          </ac:spMkLst>
        </pc:spChg>
        <pc:spChg chg="add del mod">
          <ac:chgData name="Mikihisa Yuasa" userId="409eab09242055c2" providerId="LiveId" clId="{194C72E9-534B-4FC6-B20D-4E094F038457}" dt="2023-03-30T07:24:46.311" v="1617" actId="1076"/>
          <ac:spMkLst>
            <pc:docMk/>
            <pc:sldMk cId="3130191719" sldId="302"/>
            <ac:spMk id="7" creationId="{ED133905-1635-CBF8-25FD-29A43500F66F}"/>
          </ac:spMkLst>
        </pc:spChg>
        <pc:spChg chg="add del mod">
          <ac:chgData name="Mikihisa Yuasa" userId="409eab09242055c2" providerId="LiveId" clId="{194C72E9-534B-4FC6-B20D-4E094F038457}" dt="2023-03-30T07:09:18.495" v="1060" actId="478"/>
          <ac:spMkLst>
            <pc:docMk/>
            <pc:sldMk cId="3130191719" sldId="302"/>
            <ac:spMk id="8" creationId="{FE39669E-3CD5-28CC-9EED-31BC9089AD9F}"/>
          </ac:spMkLst>
        </pc:spChg>
        <pc:spChg chg="add del mod">
          <ac:chgData name="Mikihisa Yuasa" userId="409eab09242055c2" providerId="LiveId" clId="{194C72E9-534B-4FC6-B20D-4E094F038457}" dt="2023-03-30T07:09:18.495" v="1060" actId="478"/>
          <ac:spMkLst>
            <pc:docMk/>
            <pc:sldMk cId="3130191719" sldId="302"/>
            <ac:spMk id="11" creationId="{C79568DD-A2F9-D8DD-7840-B9F6C1A348B6}"/>
          </ac:spMkLst>
        </pc:spChg>
        <pc:spChg chg="add del mod">
          <ac:chgData name="Mikihisa Yuasa" userId="409eab09242055c2" providerId="LiveId" clId="{194C72E9-534B-4FC6-B20D-4E094F038457}" dt="2023-03-30T07:09:18.495" v="1060" actId="478"/>
          <ac:spMkLst>
            <pc:docMk/>
            <pc:sldMk cId="3130191719" sldId="302"/>
            <ac:spMk id="12" creationId="{C7D9996F-4E01-1016-1D3B-0CFBE2CD1261}"/>
          </ac:spMkLst>
        </pc:spChg>
        <pc:spChg chg="mod">
          <ac:chgData name="Mikihisa Yuasa" userId="409eab09242055c2" providerId="LiveId" clId="{194C72E9-534B-4FC6-B20D-4E094F038457}" dt="2023-03-30T07:01:39.956" v="944" actId="20577"/>
          <ac:spMkLst>
            <pc:docMk/>
            <pc:sldMk cId="3130191719" sldId="302"/>
            <ac:spMk id="26" creationId="{8BD31E2B-72C7-9D4E-A895-6763E2548FC1}"/>
          </ac:spMkLst>
        </pc:spChg>
        <pc:spChg chg="add del mod">
          <ac:chgData name="Mikihisa Yuasa" userId="409eab09242055c2" providerId="LiveId" clId="{194C72E9-534B-4FC6-B20D-4E094F038457}" dt="2023-03-30T07:09:18.495" v="1060" actId="478"/>
          <ac:spMkLst>
            <pc:docMk/>
            <pc:sldMk cId="3130191719" sldId="302"/>
            <ac:spMk id="37" creationId="{2E20DF9C-D9E2-6EDD-0141-891152FFBEBD}"/>
          </ac:spMkLst>
        </pc:spChg>
        <pc:spChg chg="mod">
          <ac:chgData name="Mikihisa Yuasa" userId="409eab09242055c2" providerId="LiveId" clId="{194C72E9-534B-4FC6-B20D-4E094F038457}" dt="2023-03-30T07:09:41.267" v="1072" actId="1076"/>
          <ac:spMkLst>
            <pc:docMk/>
            <pc:sldMk cId="3130191719" sldId="302"/>
            <ac:spMk id="147" creationId="{00000000-0000-0000-0000-000000000000}"/>
          </ac:spMkLst>
        </pc:spChg>
        <pc:cxnChg chg="add del mod">
          <ac:chgData name="Mikihisa Yuasa" userId="409eab09242055c2" providerId="LiveId" clId="{194C72E9-534B-4FC6-B20D-4E094F038457}" dt="2023-03-30T07:09:18.495" v="1060" actId="478"/>
          <ac:cxnSpMkLst>
            <pc:docMk/>
            <pc:sldMk cId="3130191719" sldId="302"/>
            <ac:cxnSpMk id="6" creationId="{A8D2B9CB-4555-39DC-40BA-381D85FDDDC7}"/>
          </ac:cxnSpMkLst>
        </pc:cxnChg>
        <pc:cxnChg chg="add del mod">
          <ac:chgData name="Mikihisa Yuasa" userId="409eab09242055c2" providerId="LiveId" clId="{194C72E9-534B-4FC6-B20D-4E094F038457}" dt="2023-03-30T07:09:18.495" v="1060" actId="478"/>
          <ac:cxnSpMkLst>
            <pc:docMk/>
            <pc:sldMk cId="3130191719" sldId="302"/>
            <ac:cxnSpMk id="10" creationId="{61BFED30-5815-38DC-9414-E7EEA91826DB}"/>
          </ac:cxnSpMkLst>
        </pc:cxnChg>
        <pc:cxnChg chg="add del mod">
          <ac:chgData name="Mikihisa Yuasa" userId="409eab09242055c2" providerId="LiveId" clId="{194C72E9-534B-4FC6-B20D-4E094F038457}" dt="2023-03-30T07:09:18.495" v="1060" actId="478"/>
          <ac:cxnSpMkLst>
            <pc:docMk/>
            <pc:sldMk cId="3130191719" sldId="302"/>
            <ac:cxnSpMk id="16" creationId="{4391DA1F-0311-A099-0AE9-F11E8C3B4C08}"/>
          </ac:cxnSpMkLst>
        </pc:cxnChg>
        <pc:cxnChg chg="add del mod">
          <ac:chgData name="Mikihisa Yuasa" userId="409eab09242055c2" providerId="LiveId" clId="{194C72E9-534B-4FC6-B20D-4E094F038457}" dt="2023-03-30T07:09:18.495" v="1060" actId="478"/>
          <ac:cxnSpMkLst>
            <pc:docMk/>
            <pc:sldMk cId="3130191719" sldId="302"/>
            <ac:cxnSpMk id="22" creationId="{338BA9E4-8D63-A6AA-3533-51A92953D5E2}"/>
          </ac:cxnSpMkLst>
        </pc:cxnChg>
        <pc:cxnChg chg="add del mod">
          <ac:chgData name="Mikihisa Yuasa" userId="409eab09242055c2" providerId="LiveId" clId="{194C72E9-534B-4FC6-B20D-4E094F038457}" dt="2023-03-30T07:09:18.495" v="1060" actId="478"/>
          <ac:cxnSpMkLst>
            <pc:docMk/>
            <pc:sldMk cId="3130191719" sldId="302"/>
            <ac:cxnSpMk id="29" creationId="{C82A4D79-B103-3E1D-ABB8-B91E81223A10}"/>
          </ac:cxnSpMkLst>
        </pc:cxnChg>
        <pc:cxnChg chg="add del mod">
          <ac:chgData name="Mikihisa Yuasa" userId="409eab09242055c2" providerId="LiveId" clId="{194C72E9-534B-4FC6-B20D-4E094F038457}" dt="2023-03-30T07:09:18.495" v="1060" actId="478"/>
          <ac:cxnSpMkLst>
            <pc:docMk/>
            <pc:sldMk cId="3130191719" sldId="302"/>
            <ac:cxnSpMk id="32" creationId="{39EC883C-F14E-A714-D2D4-28717508F7E0}"/>
          </ac:cxnSpMkLst>
        </pc:cxnChg>
      </pc:sldChg>
      <pc:sldChg chg="new del">
        <pc:chgData name="Mikihisa Yuasa" userId="409eab09242055c2" providerId="LiveId" clId="{194C72E9-534B-4FC6-B20D-4E094F038457}" dt="2023-03-30T06:58:05.616" v="903" actId="680"/>
        <pc:sldMkLst>
          <pc:docMk/>
          <pc:sldMk cId="624617187" sldId="303"/>
        </pc:sldMkLst>
      </pc:sldChg>
      <pc:sldChg chg="addSp delSp modSp add mod">
        <pc:chgData name="Mikihisa Yuasa" userId="409eab09242055c2" providerId="LiveId" clId="{194C72E9-534B-4FC6-B20D-4E094F038457}" dt="2023-03-30T08:16:10.338" v="2639" actId="20577"/>
        <pc:sldMkLst>
          <pc:docMk/>
          <pc:sldMk cId="3846574214" sldId="303"/>
        </pc:sldMkLst>
        <pc:spChg chg="del">
          <ac:chgData name="Mikihisa Yuasa" userId="409eab09242055c2" providerId="LiveId" clId="{194C72E9-534B-4FC6-B20D-4E094F038457}" dt="2023-03-30T06:58:23.019" v="915" actId="478"/>
          <ac:spMkLst>
            <pc:docMk/>
            <pc:sldMk cId="3846574214" sldId="303"/>
            <ac:spMk id="2" creationId="{5E10DDE5-6F35-4BF6-3CAE-370929967303}"/>
          </ac:spMkLst>
        </pc:spChg>
        <pc:spChg chg="del">
          <ac:chgData name="Mikihisa Yuasa" userId="409eab09242055c2" providerId="LiveId" clId="{194C72E9-534B-4FC6-B20D-4E094F038457}" dt="2023-03-30T06:58:23.019" v="915" actId="478"/>
          <ac:spMkLst>
            <pc:docMk/>
            <pc:sldMk cId="3846574214" sldId="303"/>
            <ac:spMk id="3" creationId="{23097DF0-4FFF-4B3A-86DC-B6F30F8D67E1}"/>
          </ac:spMkLst>
        </pc:spChg>
        <pc:spChg chg="del">
          <ac:chgData name="Mikihisa Yuasa" userId="409eab09242055c2" providerId="LiveId" clId="{194C72E9-534B-4FC6-B20D-4E094F038457}" dt="2023-03-30T06:58:23.019" v="915" actId="478"/>
          <ac:spMkLst>
            <pc:docMk/>
            <pc:sldMk cId="3846574214" sldId="303"/>
            <ac:spMk id="4" creationId="{98168859-8749-AD4E-6247-407DB88C0B7B}"/>
          </ac:spMkLst>
        </pc:spChg>
        <pc:spChg chg="del">
          <ac:chgData name="Mikihisa Yuasa" userId="409eab09242055c2" providerId="LiveId" clId="{194C72E9-534B-4FC6-B20D-4E094F038457}" dt="2023-03-30T06:58:23.019" v="915" actId="478"/>
          <ac:spMkLst>
            <pc:docMk/>
            <pc:sldMk cId="3846574214" sldId="303"/>
            <ac:spMk id="5" creationId="{944CF6AB-A630-9137-6A78-83A7A63578CB}"/>
          </ac:spMkLst>
        </pc:spChg>
        <pc:spChg chg="del">
          <ac:chgData name="Mikihisa Yuasa" userId="409eab09242055c2" providerId="LiveId" clId="{194C72E9-534B-4FC6-B20D-4E094F038457}" dt="2023-03-30T06:58:23.019" v="915" actId="478"/>
          <ac:spMkLst>
            <pc:docMk/>
            <pc:sldMk cId="3846574214" sldId="303"/>
            <ac:spMk id="7" creationId="{ED133905-1635-CBF8-25FD-29A43500F66F}"/>
          </ac:spMkLst>
        </pc:spChg>
        <pc:spChg chg="del">
          <ac:chgData name="Mikihisa Yuasa" userId="409eab09242055c2" providerId="LiveId" clId="{194C72E9-534B-4FC6-B20D-4E094F038457}" dt="2023-03-30T06:58:23.019" v="915" actId="478"/>
          <ac:spMkLst>
            <pc:docMk/>
            <pc:sldMk cId="3846574214" sldId="303"/>
            <ac:spMk id="8" creationId="{FE39669E-3CD5-28CC-9EED-31BC9089AD9F}"/>
          </ac:spMkLst>
        </pc:spChg>
        <pc:spChg chg="del">
          <ac:chgData name="Mikihisa Yuasa" userId="409eab09242055c2" providerId="LiveId" clId="{194C72E9-534B-4FC6-B20D-4E094F038457}" dt="2023-03-30T06:58:23.019" v="915" actId="478"/>
          <ac:spMkLst>
            <pc:docMk/>
            <pc:sldMk cId="3846574214" sldId="303"/>
            <ac:spMk id="11" creationId="{C79568DD-A2F9-D8DD-7840-B9F6C1A348B6}"/>
          </ac:spMkLst>
        </pc:spChg>
        <pc:spChg chg="del">
          <ac:chgData name="Mikihisa Yuasa" userId="409eab09242055c2" providerId="LiveId" clId="{194C72E9-534B-4FC6-B20D-4E094F038457}" dt="2023-03-30T06:58:23.019" v="915" actId="478"/>
          <ac:spMkLst>
            <pc:docMk/>
            <pc:sldMk cId="3846574214" sldId="303"/>
            <ac:spMk id="12" creationId="{C7D9996F-4E01-1016-1D3B-0CFBE2CD1261}"/>
          </ac:spMkLst>
        </pc:spChg>
        <pc:spChg chg="mod">
          <ac:chgData name="Mikihisa Yuasa" userId="409eab09242055c2" providerId="LiveId" clId="{194C72E9-534B-4FC6-B20D-4E094F038457}" dt="2023-03-30T07:34:52.088" v="1665" actId="20577"/>
          <ac:spMkLst>
            <pc:docMk/>
            <pc:sldMk cId="3846574214" sldId="303"/>
            <ac:spMk id="26" creationId="{8BD31E2B-72C7-9D4E-A895-6763E2548FC1}"/>
          </ac:spMkLst>
        </pc:spChg>
        <pc:spChg chg="del">
          <ac:chgData name="Mikihisa Yuasa" userId="409eab09242055c2" providerId="LiveId" clId="{194C72E9-534B-4FC6-B20D-4E094F038457}" dt="2023-03-30T06:58:23.019" v="915" actId="478"/>
          <ac:spMkLst>
            <pc:docMk/>
            <pc:sldMk cId="3846574214" sldId="303"/>
            <ac:spMk id="37" creationId="{2E20DF9C-D9E2-6EDD-0141-891152FFBEBD}"/>
          </ac:spMkLst>
        </pc:spChg>
        <pc:spChg chg="mod">
          <ac:chgData name="Mikihisa Yuasa" userId="409eab09242055c2" providerId="LiveId" clId="{194C72E9-534B-4FC6-B20D-4E094F038457}" dt="2023-03-30T08:16:10.338" v="2639" actId="20577"/>
          <ac:spMkLst>
            <pc:docMk/>
            <pc:sldMk cId="3846574214" sldId="303"/>
            <ac:spMk id="147" creationId="{00000000-0000-0000-0000-000000000000}"/>
          </ac:spMkLst>
        </pc:spChg>
        <pc:picChg chg="add mod">
          <ac:chgData name="Mikihisa Yuasa" userId="409eab09242055c2" providerId="LiveId" clId="{194C72E9-534B-4FC6-B20D-4E094F038457}" dt="2023-03-30T07:57:06.105" v="2323" actId="1038"/>
          <ac:picMkLst>
            <pc:docMk/>
            <pc:sldMk cId="3846574214" sldId="303"/>
            <ac:picMk id="14" creationId="{14AAB947-9B67-166E-24BB-11DB2D2318F8}"/>
          </ac:picMkLst>
        </pc:picChg>
        <pc:cxnChg chg="del mod">
          <ac:chgData name="Mikihisa Yuasa" userId="409eab09242055c2" providerId="LiveId" clId="{194C72E9-534B-4FC6-B20D-4E094F038457}" dt="2023-03-30T06:58:23.019" v="915" actId="478"/>
          <ac:cxnSpMkLst>
            <pc:docMk/>
            <pc:sldMk cId="3846574214" sldId="303"/>
            <ac:cxnSpMk id="6" creationId="{A8D2B9CB-4555-39DC-40BA-381D85FDDDC7}"/>
          </ac:cxnSpMkLst>
        </pc:cxnChg>
        <pc:cxnChg chg="del mod">
          <ac:chgData name="Mikihisa Yuasa" userId="409eab09242055c2" providerId="LiveId" clId="{194C72E9-534B-4FC6-B20D-4E094F038457}" dt="2023-03-30T06:58:23.019" v="915" actId="478"/>
          <ac:cxnSpMkLst>
            <pc:docMk/>
            <pc:sldMk cId="3846574214" sldId="303"/>
            <ac:cxnSpMk id="10" creationId="{61BFED30-5815-38DC-9414-E7EEA91826DB}"/>
          </ac:cxnSpMkLst>
        </pc:cxnChg>
        <pc:cxnChg chg="del mod">
          <ac:chgData name="Mikihisa Yuasa" userId="409eab09242055c2" providerId="LiveId" clId="{194C72E9-534B-4FC6-B20D-4E094F038457}" dt="2023-03-30T06:58:23.019" v="915" actId="478"/>
          <ac:cxnSpMkLst>
            <pc:docMk/>
            <pc:sldMk cId="3846574214" sldId="303"/>
            <ac:cxnSpMk id="16" creationId="{4391DA1F-0311-A099-0AE9-F11E8C3B4C08}"/>
          </ac:cxnSpMkLst>
        </pc:cxnChg>
        <pc:cxnChg chg="del mod">
          <ac:chgData name="Mikihisa Yuasa" userId="409eab09242055c2" providerId="LiveId" clId="{194C72E9-534B-4FC6-B20D-4E094F038457}" dt="2023-03-30T06:58:23.019" v="915" actId="478"/>
          <ac:cxnSpMkLst>
            <pc:docMk/>
            <pc:sldMk cId="3846574214" sldId="303"/>
            <ac:cxnSpMk id="22" creationId="{338BA9E4-8D63-A6AA-3533-51A92953D5E2}"/>
          </ac:cxnSpMkLst>
        </pc:cxnChg>
        <pc:cxnChg chg="del mod">
          <ac:chgData name="Mikihisa Yuasa" userId="409eab09242055c2" providerId="LiveId" clId="{194C72E9-534B-4FC6-B20D-4E094F038457}" dt="2023-03-30T06:58:23.019" v="915" actId="478"/>
          <ac:cxnSpMkLst>
            <pc:docMk/>
            <pc:sldMk cId="3846574214" sldId="303"/>
            <ac:cxnSpMk id="29" creationId="{C82A4D79-B103-3E1D-ABB8-B91E81223A10}"/>
          </ac:cxnSpMkLst>
        </pc:cxnChg>
        <pc:cxnChg chg="del mod">
          <ac:chgData name="Mikihisa Yuasa" userId="409eab09242055c2" providerId="LiveId" clId="{194C72E9-534B-4FC6-B20D-4E094F038457}" dt="2023-03-30T06:58:23.019" v="915" actId="478"/>
          <ac:cxnSpMkLst>
            <pc:docMk/>
            <pc:sldMk cId="3846574214" sldId="303"/>
            <ac:cxnSpMk id="32" creationId="{39EC883C-F14E-A714-D2D4-28717508F7E0}"/>
          </ac:cxnSpMkLst>
        </pc:cxnChg>
      </pc:sldChg>
      <pc:sldChg chg="new del">
        <pc:chgData name="Mikihisa Yuasa" userId="409eab09242055c2" providerId="LiveId" clId="{194C72E9-534B-4FC6-B20D-4E094F038457}" dt="2023-03-30T07:01:45.199" v="946" actId="680"/>
        <pc:sldMkLst>
          <pc:docMk/>
          <pc:sldMk cId="2428772244" sldId="304"/>
        </pc:sldMkLst>
      </pc:sldChg>
      <pc:sldChg chg="addSp delSp modSp add del mod">
        <pc:chgData name="Mikihisa Yuasa" userId="409eab09242055c2" providerId="LiveId" clId="{194C72E9-534B-4FC6-B20D-4E094F038457}" dt="2023-03-30T07:10:13.218" v="1112" actId="47"/>
        <pc:sldMkLst>
          <pc:docMk/>
          <pc:sldMk cId="3726662640" sldId="304"/>
        </pc:sldMkLst>
        <pc:spChg chg="add del">
          <ac:chgData name="Mikihisa Yuasa" userId="409eab09242055c2" providerId="LiveId" clId="{194C72E9-534B-4FC6-B20D-4E094F038457}" dt="2023-03-30T07:09:48.346" v="1074" actId="478"/>
          <ac:spMkLst>
            <pc:docMk/>
            <pc:sldMk cId="3726662640" sldId="304"/>
            <ac:spMk id="2" creationId="{5E10DDE5-6F35-4BF6-3CAE-370929967303}"/>
          </ac:spMkLst>
        </pc:spChg>
        <pc:spChg chg="add del">
          <ac:chgData name="Mikihisa Yuasa" userId="409eab09242055c2" providerId="LiveId" clId="{194C72E9-534B-4FC6-B20D-4E094F038457}" dt="2023-03-30T07:09:48.346" v="1074" actId="478"/>
          <ac:spMkLst>
            <pc:docMk/>
            <pc:sldMk cId="3726662640" sldId="304"/>
            <ac:spMk id="3" creationId="{23097DF0-4FFF-4B3A-86DC-B6F30F8D67E1}"/>
          </ac:spMkLst>
        </pc:spChg>
        <pc:spChg chg="add del">
          <ac:chgData name="Mikihisa Yuasa" userId="409eab09242055c2" providerId="LiveId" clId="{194C72E9-534B-4FC6-B20D-4E094F038457}" dt="2023-03-30T07:09:48.346" v="1074" actId="478"/>
          <ac:spMkLst>
            <pc:docMk/>
            <pc:sldMk cId="3726662640" sldId="304"/>
            <ac:spMk id="4" creationId="{98168859-8749-AD4E-6247-407DB88C0B7B}"/>
          </ac:spMkLst>
        </pc:spChg>
        <pc:spChg chg="add del">
          <ac:chgData name="Mikihisa Yuasa" userId="409eab09242055c2" providerId="LiveId" clId="{194C72E9-534B-4FC6-B20D-4E094F038457}" dt="2023-03-30T07:09:48.346" v="1074" actId="478"/>
          <ac:spMkLst>
            <pc:docMk/>
            <pc:sldMk cId="3726662640" sldId="304"/>
            <ac:spMk id="5" creationId="{944CF6AB-A630-9137-6A78-83A7A63578CB}"/>
          </ac:spMkLst>
        </pc:spChg>
        <pc:spChg chg="add del mod">
          <ac:chgData name="Mikihisa Yuasa" userId="409eab09242055c2" providerId="LiveId" clId="{194C72E9-534B-4FC6-B20D-4E094F038457}" dt="2023-03-30T07:09:36.650" v="1065" actId="6549"/>
          <ac:spMkLst>
            <pc:docMk/>
            <pc:sldMk cId="3726662640" sldId="304"/>
            <ac:spMk id="7" creationId="{ED133905-1635-CBF8-25FD-29A43500F66F}"/>
          </ac:spMkLst>
        </pc:spChg>
        <pc:spChg chg="add del">
          <ac:chgData name="Mikihisa Yuasa" userId="409eab09242055c2" providerId="LiveId" clId="{194C72E9-534B-4FC6-B20D-4E094F038457}" dt="2023-03-30T07:09:48.346" v="1074" actId="478"/>
          <ac:spMkLst>
            <pc:docMk/>
            <pc:sldMk cId="3726662640" sldId="304"/>
            <ac:spMk id="8" creationId="{FE39669E-3CD5-28CC-9EED-31BC9089AD9F}"/>
          </ac:spMkLst>
        </pc:spChg>
        <pc:spChg chg="add del">
          <ac:chgData name="Mikihisa Yuasa" userId="409eab09242055c2" providerId="LiveId" clId="{194C72E9-534B-4FC6-B20D-4E094F038457}" dt="2023-03-30T07:09:48.346" v="1074" actId="478"/>
          <ac:spMkLst>
            <pc:docMk/>
            <pc:sldMk cId="3726662640" sldId="304"/>
            <ac:spMk id="11" creationId="{C79568DD-A2F9-D8DD-7840-B9F6C1A348B6}"/>
          </ac:spMkLst>
        </pc:spChg>
        <pc:spChg chg="add del">
          <ac:chgData name="Mikihisa Yuasa" userId="409eab09242055c2" providerId="LiveId" clId="{194C72E9-534B-4FC6-B20D-4E094F038457}" dt="2023-03-30T07:09:48.346" v="1074" actId="478"/>
          <ac:spMkLst>
            <pc:docMk/>
            <pc:sldMk cId="3726662640" sldId="304"/>
            <ac:spMk id="12" creationId="{C7D9996F-4E01-1016-1D3B-0CFBE2CD1261}"/>
          </ac:spMkLst>
        </pc:spChg>
        <pc:spChg chg="mod">
          <ac:chgData name="Mikihisa Yuasa" userId="409eab09242055c2" providerId="LiveId" clId="{194C72E9-534B-4FC6-B20D-4E094F038457}" dt="2023-03-30T07:08:37.782" v="1038" actId="1076"/>
          <ac:spMkLst>
            <pc:docMk/>
            <pc:sldMk cId="3726662640" sldId="304"/>
            <ac:spMk id="24" creationId="{D5C485F8-53F2-BD48-9D7B-D5B2FD5D6C0B}"/>
          </ac:spMkLst>
        </pc:spChg>
        <pc:spChg chg="mod">
          <ac:chgData name="Mikihisa Yuasa" userId="409eab09242055c2" providerId="LiveId" clId="{194C72E9-534B-4FC6-B20D-4E094F038457}" dt="2023-03-30T07:02:01.496" v="976" actId="20577"/>
          <ac:spMkLst>
            <pc:docMk/>
            <pc:sldMk cId="3726662640" sldId="304"/>
            <ac:spMk id="26" creationId="{8BD31E2B-72C7-9D4E-A895-6763E2548FC1}"/>
          </ac:spMkLst>
        </pc:spChg>
        <pc:spChg chg="add del">
          <ac:chgData name="Mikihisa Yuasa" userId="409eab09242055c2" providerId="LiveId" clId="{194C72E9-534B-4FC6-B20D-4E094F038457}" dt="2023-03-30T07:09:48.346" v="1074" actId="478"/>
          <ac:spMkLst>
            <pc:docMk/>
            <pc:sldMk cId="3726662640" sldId="304"/>
            <ac:spMk id="37" creationId="{2E20DF9C-D9E2-6EDD-0141-891152FFBEBD}"/>
          </ac:spMkLst>
        </pc:spChg>
        <pc:spChg chg="mod">
          <ac:chgData name="Mikihisa Yuasa" userId="409eab09242055c2" providerId="LiveId" clId="{194C72E9-534B-4FC6-B20D-4E094F038457}" dt="2023-03-30T07:08:34.908" v="1036" actId="1076"/>
          <ac:spMkLst>
            <pc:docMk/>
            <pc:sldMk cId="3726662640" sldId="304"/>
            <ac:spMk id="147" creationId="{00000000-0000-0000-0000-000000000000}"/>
          </ac:spMkLst>
        </pc:spChg>
        <pc:cxnChg chg="add del mod">
          <ac:chgData name="Mikihisa Yuasa" userId="409eab09242055c2" providerId="LiveId" clId="{194C72E9-534B-4FC6-B20D-4E094F038457}" dt="2023-03-30T07:09:48.346" v="1074" actId="478"/>
          <ac:cxnSpMkLst>
            <pc:docMk/>
            <pc:sldMk cId="3726662640" sldId="304"/>
            <ac:cxnSpMk id="6" creationId="{A8D2B9CB-4555-39DC-40BA-381D85FDDDC7}"/>
          </ac:cxnSpMkLst>
        </pc:cxnChg>
        <pc:cxnChg chg="add del mod">
          <ac:chgData name="Mikihisa Yuasa" userId="409eab09242055c2" providerId="LiveId" clId="{194C72E9-534B-4FC6-B20D-4E094F038457}" dt="2023-03-30T07:09:48.346" v="1074" actId="478"/>
          <ac:cxnSpMkLst>
            <pc:docMk/>
            <pc:sldMk cId="3726662640" sldId="304"/>
            <ac:cxnSpMk id="10" creationId="{61BFED30-5815-38DC-9414-E7EEA91826DB}"/>
          </ac:cxnSpMkLst>
        </pc:cxnChg>
        <pc:cxnChg chg="add del mod">
          <ac:chgData name="Mikihisa Yuasa" userId="409eab09242055c2" providerId="LiveId" clId="{194C72E9-534B-4FC6-B20D-4E094F038457}" dt="2023-03-30T07:09:48.346" v="1074" actId="478"/>
          <ac:cxnSpMkLst>
            <pc:docMk/>
            <pc:sldMk cId="3726662640" sldId="304"/>
            <ac:cxnSpMk id="16" creationId="{4391DA1F-0311-A099-0AE9-F11E8C3B4C08}"/>
          </ac:cxnSpMkLst>
        </pc:cxnChg>
        <pc:cxnChg chg="add del mod">
          <ac:chgData name="Mikihisa Yuasa" userId="409eab09242055c2" providerId="LiveId" clId="{194C72E9-534B-4FC6-B20D-4E094F038457}" dt="2023-03-30T07:09:48.346" v="1074" actId="478"/>
          <ac:cxnSpMkLst>
            <pc:docMk/>
            <pc:sldMk cId="3726662640" sldId="304"/>
            <ac:cxnSpMk id="22" creationId="{338BA9E4-8D63-A6AA-3533-51A92953D5E2}"/>
          </ac:cxnSpMkLst>
        </pc:cxnChg>
        <pc:cxnChg chg="add del mod">
          <ac:chgData name="Mikihisa Yuasa" userId="409eab09242055c2" providerId="LiveId" clId="{194C72E9-534B-4FC6-B20D-4E094F038457}" dt="2023-03-30T07:09:48.346" v="1074" actId="478"/>
          <ac:cxnSpMkLst>
            <pc:docMk/>
            <pc:sldMk cId="3726662640" sldId="304"/>
            <ac:cxnSpMk id="29" creationId="{C82A4D79-B103-3E1D-ABB8-B91E81223A10}"/>
          </ac:cxnSpMkLst>
        </pc:cxnChg>
        <pc:cxnChg chg="add del mod">
          <ac:chgData name="Mikihisa Yuasa" userId="409eab09242055c2" providerId="LiveId" clId="{194C72E9-534B-4FC6-B20D-4E094F038457}" dt="2023-03-30T07:09:48.346" v="1074" actId="478"/>
          <ac:cxnSpMkLst>
            <pc:docMk/>
            <pc:sldMk cId="3726662640" sldId="304"/>
            <ac:cxnSpMk id="32" creationId="{39EC883C-F14E-A714-D2D4-28717508F7E0}"/>
          </ac:cxnSpMkLst>
        </pc:cxnChg>
      </pc:sldChg>
      <pc:sldChg chg="delSp modSp add mod">
        <pc:chgData name="Mikihisa Yuasa" userId="409eab09242055c2" providerId="LiveId" clId="{194C72E9-534B-4FC6-B20D-4E094F038457}" dt="2023-03-30T08:32:04.168" v="2843" actId="2710"/>
        <pc:sldMkLst>
          <pc:docMk/>
          <pc:sldMk cId="1645181065" sldId="305"/>
        </pc:sldMkLst>
        <pc:spChg chg="del">
          <ac:chgData name="Mikihisa Yuasa" userId="409eab09242055c2" providerId="LiveId" clId="{194C72E9-534B-4FC6-B20D-4E094F038457}" dt="2023-03-30T07:10:18.249" v="1113" actId="478"/>
          <ac:spMkLst>
            <pc:docMk/>
            <pc:sldMk cId="1645181065" sldId="305"/>
            <ac:spMk id="2" creationId="{5E10DDE5-6F35-4BF6-3CAE-370929967303}"/>
          </ac:spMkLst>
        </pc:spChg>
        <pc:spChg chg="del">
          <ac:chgData name="Mikihisa Yuasa" userId="409eab09242055c2" providerId="LiveId" clId="{194C72E9-534B-4FC6-B20D-4E094F038457}" dt="2023-03-30T07:10:18.249" v="1113" actId="478"/>
          <ac:spMkLst>
            <pc:docMk/>
            <pc:sldMk cId="1645181065" sldId="305"/>
            <ac:spMk id="3" creationId="{23097DF0-4FFF-4B3A-86DC-B6F30F8D67E1}"/>
          </ac:spMkLst>
        </pc:spChg>
        <pc:spChg chg="del">
          <ac:chgData name="Mikihisa Yuasa" userId="409eab09242055c2" providerId="LiveId" clId="{194C72E9-534B-4FC6-B20D-4E094F038457}" dt="2023-03-30T07:10:18.249" v="1113" actId="478"/>
          <ac:spMkLst>
            <pc:docMk/>
            <pc:sldMk cId="1645181065" sldId="305"/>
            <ac:spMk id="4" creationId="{98168859-8749-AD4E-6247-407DB88C0B7B}"/>
          </ac:spMkLst>
        </pc:spChg>
        <pc:spChg chg="del">
          <ac:chgData name="Mikihisa Yuasa" userId="409eab09242055c2" providerId="LiveId" clId="{194C72E9-534B-4FC6-B20D-4E094F038457}" dt="2023-03-30T07:10:18.249" v="1113" actId="478"/>
          <ac:spMkLst>
            <pc:docMk/>
            <pc:sldMk cId="1645181065" sldId="305"/>
            <ac:spMk id="5" creationId="{944CF6AB-A630-9137-6A78-83A7A63578CB}"/>
          </ac:spMkLst>
        </pc:spChg>
        <pc:spChg chg="del">
          <ac:chgData name="Mikihisa Yuasa" userId="409eab09242055c2" providerId="LiveId" clId="{194C72E9-534B-4FC6-B20D-4E094F038457}" dt="2023-03-30T07:10:18.249" v="1113" actId="478"/>
          <ac:spMkLst>
            <pc:docMk/>
            <pc:sldMk cId="1645181065" sldId="305"/>
            <ac:spMk id="7" creationId="{ED133905-1635-CBF8-25FD-29A43500F66F}"/>
          </ac:spMkLst>
        </pc:spChg>
        <pc:spChg chg="del">
          <ac:chgData name="Mikihisa Yuasa" userId="409eab09242055c2" providerId="LiveId" clId="{194C72E9-534B-4FC6-B20D-4E094F038457}" dt="2023-03-30T07:10:18.249" v="1113" actId="478"/>
          <ac:spMkLst>
            <pc:docMk/>
            <pc:sldMk cId="1645181065" sldId="305"/>
            <ac:spMk id="8" creationId="{FE39669E-3CD5-28CC-9EED-31BC9089AD9F}"/>
          </ac:spMkLst>
        </pc:spChg>
        <pc:spChg chg="del">
          <ac:chgData name="Mikihisa Yuasa" userId="409eab09242055c2" providerId="LiveId" clId="{194C72E9-534B-4FC6-B20D-4E094F038457}" dt="2023-03-30T07:10:18.249" v="1113" actId="478"/>
          <ac:spMkLst>
            <pc:docMk/>
            <pc:sldMk cId="1645181065" sldId="305"/>
            <ac:spMk id="11" creationId="{C79568DD-A2F9-D8DD-7840-B9F6C1A348B6}"/>
          </ac:spMkLst>
        </pc:spChg>
        <pc:spChg chg="del">
          <ac:chgData name="Mikihisa Yuasa" userId="409eab09242055c2" providerId="LiveId" clId="{194C72E9-534B-4FC6-B20D-4E094F038457}" dt="2023-03-30T07:10:18.249" v="1113" actId="478"/>
          <ac:spMkLst>
            <pc:docMk/>
            <pc:sldMk cId="1645181065" sldId="305"/>
            <ac:spMk id="12" creationId="{C7D9996F-4E01-1016-1D3B-0CFBE2CD1261}"/>
          </ac:spMkLst>
        </pc:spChg>
        <pc:spChg chg="mod">
          <ac:chgData name="Mikihisa Yuasa" userId="409eab09242055c2" providerId="LiveId" clId="{194C72E9-534B-4FC6-B20D-4E094F038457}" dt="2023-03-30T08:22:06.041" v="2663" actId="20577"/>
          <ac:spMkLst>
            <pc:docMk/>
            <pc:sldMk cId="1645181065" sldId="305"/>
            <ac:spMk id="26" creationId="{8BD31E2B-72C7-9D4E-A895-6763E2548FC1}"/>
          </ac:spMkLst>
        </pc:spChg>
        <pc:spChg chg="del">
          <ac:chgData name="Mikihisa Yuasa" userId="409eab09242055c2" providerId="LiveId" clId="{194C72E9-534B-4FC6-B20D-4E094F038457}" dt="2023-03-30T07:10:18.249" v="1113" actId="478"/>
          <ac:spMkLst>
            <pc:docMk/>
            <pc:sldMk cId="1645181065" sldId="305"/>
            <ac:spMk id="37" creationId="{2E20DF9C-D9E2-6EDD-0141-891152FFBEBD}"/>
          </ac:spMkLst>
        </pc:spChg>
        <pc:spChg chg="mod">
          <ac:chgData name="Mikihisa Yuasa" userId="409eab09242055c2" providerId="LiveId" clId="{194C72E9-534B-4FC6-B20D-4E094F038457}" dt="2023-03-30T08:32:04.168" v="2843" actId="2710"/>
          <ac:spMkLst>
            <pc:docMk/>
            <pc:sldMk cId="1645181065" sldId="305"/>
            <ac:spMk id="147" creationId="{00000000-0000-0000-0000-000000000000}"/>
          </ac:spMkLst>
        </pc:spChg>
        <pc:cxnChg chg="del mod">
          <ac:chgData name="Mikihisa Yuasa" userId="409eab09242055c2" providerId="LiveId" clId="{194C72E9-534B-4FC6-B20D-4E094F038457}" dt="2023-03-30T07:10:18.249" v="1113" actId="478"/>
          <ac:cxnSpMkLst>
            <pc:docMk/>
            <pc:sldMk cId="1645181065" sldId="305"/>
            <ac:cxnSpMk id="6" creationId="{A8D2B9CB-4555-39DC-40BA-381D85FDDDC7}"/>
          </ac:cxnSpMkLst>
        </pc:cxnChg>
        <pc:cxnChg chg="del mod">
          <ac:chgData name="Mikihisa Yuasa" userId="409eab09242055c2" providerId="LiveId" clId="{194C72E9-534B-4FC6-B20D-4E094F038457}" dt="2023-03-30T07:10:18.249" v="1113" actId="478"/>
          <ac:cxnSpMkLst>
            <pc:docMk/>
            <pc:sldMk cId="1645181065" sldId="305"/>
            <ac:cxnSpMk id="10" creationId="{61BFED30-5815-38DC-9414-E7EEA91826DB}"/>
          </ac:cxnSpMkLst>
        </pc:cxnChg>
        <pc:cxnChg chg="del mod">
          <ac:chgData name="Mikihisa Yuasa" userId="409eab09242055c2" providerId="LiveId" clId="{194C72E9-534B-4FC6-B20D-4E094F038457}" dt="2023-03-30T07:10:18.249" v="1113" actId="478"/>
          <ac:cxnSpMkLst>
            <pc:docMk/>
            <pc:sldMk cId="1645181065" sldId="305"/>
            <ac:cxnSpMk id="16" creationId="{4391DA1F-0311-A099-0AE9-F11E8C3B4C08}"/>
          </ac:cxnSpMkLst>
        </pc:cxnChg>
        <pc:cxnChg chg="del mod">
          <ac:chgData name="Mikihisa Yuasa" userId="409eab09242055c2" providerId="LiveId" clId="{194C72E9-534B-4FC6-B20D-4E094F038457}" dt="2023-03-30T07:10:18.249" v="1113" actId="478"/>
          <ac:cxnSpMkLst>
            <pc:docMk/>
            <pc:sldMk cId="1645181065" sldId="305"/>
            <ac:cxnSpMk id="22" creationId="{338BA9E4-8D63-A6AA-3533-51A92953D5E2}"/>
          </ac:cxnSpMkLst>
        </pc:cxnChg>
        <pc:cxnChg chg="del mod">
          <ac:chgData name="Mikihisa Yuasa" userId="409eab09242055c2" providerId="LiveId" clId="{194C72E9-534B-4FC6-B20D-4E094F038457}" dt="2023-03-30T07:10:18.249" v="1113" actId="478"/>
          <ac:cxnSpMkLst>
            <pc:docMk/>
            <pc:sldMk cId="1645181065" sldId="305"/>
            <ac:cxnSpMk id="29" creationId="{C82A4D79-B103-3E1D-ABB8-B91E81223A10}"/>
          </ac:cxnSpMkLst>
        </pc:cxnChg>
        <pc:cxnChg chg="del mod">
          <ac:chgData name="Mikihisa Yuasa" userId="409eab09242055c2" providerId="LiveId" clId="{194C72E9-534B-4FC6-B20D-4E094F038457}" dt="2023-03-30T07:10:18.249" v="1113" actId="478"/>
          <ac:cxnSpMkLst>
            <pc:docMk/>
            <pc:sldMk cId="1645181065" sldId="305"/>
            <ac:cxnSpMk id="32" creationId="{39EC883C-F14E-A714-D2D4-28717508F7E0}"/>
          </ac:cxnSpMkLst>
        </pc:cxnChg>
      </pc:sldChg>
      <pc:sldChg chg="addSp delSp modSp add mod">
        <pc:chgData name="Mikihisa Yuasa" userId="409eab09242055c2" providerId="LiveId" clId="{194C72E9-534B-4FC6-B20D-4E094F038457}" dt="2023-03-30T08:10:39.587" v="2545" actId="20577"/>
        <pc:sldMkLst>
          <pc:docMk/>
          <pc:sldMk cId="2971487029" sldId="306"/>
        </pc:sldMkLst>
        <pc:spChg chg="mod">
          <ac:chgData name="Mikihisa Yuasa" userId="409eab09242055c2" providerId="LiveId" clId="{194C72E9-534B-4FC6-B20D-4E094F038457}" dt="2023-03-30T08:10:39.587" v="2545" actId="20577"/>
          <ac:spMkLst>
            <pc:docMk/>
            <pc:sldMk cId="2971487029" sldId="306"/>
            <ac:spMk id="26" creationId="{8BD31E2B-72C7-9D4E-A895-6763E2548FC1}"/>
          </ac:spMkLst>
        </pc:spChg>
        <pc:spChg chg="mod">
          <ac:chgData name="Mikihisa Yuasa" userId="409eab09242055c2" providerId="LiveId" clId="{194C72E9-534B-4FC6-B20D-4E094F038457}" dt="2023-03-30T08:10:14.689" v="2498" actId="20577"/>
          <ac:spMkLst>
            <pc:docMk/>
            <pc:sldMk cId="2971487029" sldId="306"/>
            <ac:spMk id="147" creationId="{00000000-0000-0000-0000-000000000000}"/>
          </ac:spMkLst>
        </pc:spChg>
        <pc:picChg chg="add">
          <ac:chgData name="Mikihisa Yuasa" userId="409eab09242055c2" providerId="LiveId" clId="{194C72E9-534B-4FC6-B20D-4E094F038457}" dt="2023-03-30T08:10:15.202" v="2499" actId="22"/>
          <ac:picMkLst>
            <pc:docMk/>
            <pc:sldMk cId="2971487029" sldId="306"/>
            <ac:picMk id="3" creationId="{B6F57C9B-8D4B-A25A-C6DA-D3497FCF5632}"/>
          </ac:picMkLst>
        </pc:picChg>
        <pc:picChg chg="del">
          <ac:chgData name="Mikihisa Yuasa" userId="409eab09242055c2" providerId="LiveId" clId="{194C72E9-534B-4FC6-B20D-4E094F038457}" dt="2023-03-30T08:10:10.780" v="2497" actId="478"/>
          <ac:picMkLst>
            <pc:docMk/>
            <pc:sldMk cId="2971487029" sldId="306"/>
            <ac:picMk id="14" creationId="{14AAB947-9B67-166E-24BB-11DB2D2318F8}"/>
          </ac:picMkLst>
        </pc:picChg>
      </pc:sldChg>
      <pc:sldChg chg="modSp add mod ord">
        <pc:chgData name="Mikihisa Yuasa" userId="409eab09242055c2" providerId="LiveId" clId="{194C72E9-534B-4FC6-B20D-4E094F038457}" dt="2023-03-30T08:27:46.016" v="2798" actId="20577"/>
        <pc:sldMkLst>
          <pc:docMk/>
          <pc:sldMk cId="669349400" sldId="307"/>
        </pc:sldMkLst>
        <pc:spChg chg="mod">
          <ac:chgData name="Mikihisa Yuasa" userId="409eab09242055c2" providerId="LiveId" clId="{194C72E9-534B-4FC6-B20D-4E094F038457}" dt="2023-03-30T08:12:12.451" v="2567" actId="20577"/>
          <ac:spMkLst>
            <pc:docMk/>
            <pc:sldMk cId="669349400" sldId="307"/>
            <ac:spMk id="26" creationId="{8BD31E2B-72C7-9D4E-A895-6763E2548FC1}"/>
          </ac:spMkLst>
        </pc:spChg>
        <pc:spChg chg="mod">
          <ac:chgData name="Mikihisa Yuasa" userId="409eab09242055c2" providerId="LiveId" clId="{194C72E9-534B-4FC6-B20D-4E094F038457}" dt="2023-03-30T08:27:46.016" v="2798" actId="20577"/>
          <ac:spMkLst>
            <pc:docMk/>
            <pc:sldMk cId="669349400" sldId="307"/>
            <ac:spMk id="147" creationId="{00000000-0000-0000-0000-000000000000}"/>
          </ac:spMkLst>
        </pc:spChg>
      </pc:sldChg>
      <pc:sldChg chg="new del">
        <pc:chgData name="Mikihisa Yuasa" userId="409eab09242055c2" providerId="LiveId" clId="{194C72E9-534B-4FC6-B20D-4E094F038457}" dt="2023-03-30T08:10:50.187" v="2547" actId="680"/>
        <pc:sldMkLst>
          <pc:docMk/>
          <pc:sldMk cId="2282534613" sldId="307"/>
        </pc:sldMkLst>
      </pc:sldChg>
      <pc:sldChg chg="add del">
        <pc:chgData name="Mikihisa Yuasa" userId="409eab09242055c2" providerId="LiveId" clId="{194C72E9-534B-4FC6-B20D-4E094F038457}" dt="2023-03-30T08:11:59.298" v="2551" actId="47"/>
        <pc:sldMkLst>
          <pc:docMk/>
          <pc:sldMk cId="3872085473" sldId="307"/>
        </pc:sldMkLst>
      </pc:sldChg>
      <pc:sldChg chg="new del">
        <pc:chgData name="Mikihisa Yuasa" userId="409eab09242055c2" providerId="LiveId" clId="{194C72E9-534B-4FC6-B20D-4E094F038457}" dt="2023-03-30T08:11:53.352" v="2550" actId="680"/>
        <pc:sldMkLst>
          <pc:docMk/>
          <pc:sldMk cId="2471149017" sldId="308"/>
        </pc:sldMkLst>
      </pc:sldChg>
      <pc:sldMasterChg chg="modSldLayout">
        <pc:chgData name="Mikihisa Yuasa" userId="409eab09242055c2" providerId="LiveId" clId="{194C72E9-534B-4FC6-B20D-4E094F038457}" dt="2023-03-30T06:17:52.968" v="230" actId="20577"/>
        <pc:sldMasterMkLst>
          <pc:docMk/>
          <pc:sldMasterMk cId="0" sldId="2147483648"/>
        </pc:sldMasterMkLst>
        <pc:sldLayoutChg chg="modSp mod">
          <pc:chgData name="Mikihisa Yuasa" userId="409eab09242055c2" providerId="LiveId" clId="{194C72E9-534B-4FC6-B20D-4E094F038457}" dt="2023-03-30T06:17:52.968" v="230" actId="20577"/>
          <pc:sldLayoutMkLst>
            <pc:docMk/>
            <pc:sldMasterMk cId="0" sldId="2147483648"/>
            <pc:sldLayoutMk cId="0" sldId="2147483650"/>
          </pc:sldLayoutMkLst>
          <pc:spChg chg="mod">
            <ac:chgData name="Mikihisa Yuasa" userId="409eab09242055c2" providerId="LiveId" clId="{194C72E9-534B-4FC6-B20D-4E094F038457}" dt="2023-03-30T06:17:52.968" v="230" actId="20577"/>
            <ac:spMkLst>
              <pc:docMk/>
              <pc:sldMasterMk cId="0" sldId="2147483648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Mikihisa Yuasa" userId="409eab09242055c2" providerId="LiveId" clId="{47701B4B-CFF4-4DA3-AB76-E42C158C185C}"/>
    <pc:docChg chg="undo custSel addSld delSld modSld sldOrd">
      <pc:chgData name="Mikihisa Yuasa" userId="409eab09242055c2" providerId="LiveId" clId="{47701B4B-CFF4-4DA3-AB76-E42C158C185C}" dt="2023-04-25T11:58:15.401" v="5684" actId="20577"/>
      <pc:docMkLst>
        <pc:docMk/>
      </pc:docMkLst>
      <pc:sldChg chg="modSp mod">
        <pc:chgData name="Mikihisa Yuasa" userId="409eab09242055c2" providerId="LiveId" clId="{47701B4B-CFF4-4DA3-AB76-E42C158C185C}" dt="2023-04-25T06:34:13.876" v="95" actId="20577"/>
        <pc:sldMkLst>
          <pc:docMk/>
          <pc:sldMk cId="2981613436" sldId="283"/>
        </pc:sldMkLst>
        <pc:spChg chg="mod">
          <ac:chgData name="Mikihisa Yuasa" userId="409eab09242055c2" providerId="LiveId" clId="{47701B4B-CFF4-4DA3-AB76-E42C158C185C}" dt="2023-04-25T06:34:13.876" v="95" actId="20577"/>
          <ac:spMkLst>
            <pc:docMk/>
            <pc:sldMk cId="2981613436" sldId="283"/>
            <ac:spMk id="4" creationId="{6EE6B1E5-9B9E-FD48-9F48-627803FDB7F5}"/>
          </ac:spMkLst>
        </pc:spChg>
        <pc:spChg chg="mod">
          <ac:chgData name="Mikihisa Yuasa" userId="409eab09242055c2" providerId="LiveId" clId="{47701B4B-CFF4-4DA3-AB76-E42C158C185C}" dt="2023-04-25T06:32:50.830" v="7" actId="20577"/>
          <ac:spMkLst>
            <pc:docMk/>
            <pc:sldMk cId="2981613436" sldId="283"/>
            <ac:spMk id="6" creationId="{5C6D8374-322F-A84C-B20A-504C6528FDDA}"/>
          </ac:spMkLst>
        </pc:spChg>
      </pc:sldChg>
      <pc:sldChg chg="modSp mod">
        <pc:chgData name="Mikihisa Yuasa" userId="409eab09242055c2" providerId="LiveId" clId="{47701B4B-CFF4-4DA3-AB76-E42C158C185C}" dt="2023-04-25T07:25:18.188" v="674" actId="20577"/>
        <pc:sldMkLst>
          <pc:docMk/>
          <pc:sldMk cId="1973178635" sldId="301"/>
        </pc:sldMkLst>
        <pc:spChg chg="mod">
          <ac:chgData name="Mikihisa Yuasa" userId="409eab09242055c2" providerId="LiveId" clId="{47701B4B-CFF4-4DA3-AB76-E42C158C185C}" dt="2023-04-25T07:01:45.226" v="134" actId="20577"/>
          <ac:spMkLst>
            <pc:docMk/>
            <pc:sldMk cId="1973178635" sldId="301"/>
            <ac:spMk id="26" creationId="{8BD31E2B-72C7-9D4E-A895-6763E2548FC1}"/>
          </ac:spMkLst>
        </pc:spChg>
        <pc:spChg chg="mod">
          <ac:chgData name="Mikihisa Yuasa" userId="409eab09242055c2" providerId="LiveId" clId="{47701B4B-CFF4-4DA3-AB76-E42C158C185C}" dt="2023-04-25T07:25:18.188" v="674" actId="20577"/>
          <ac:spMkLst>
            <pc:docMk/>
            <pc:sldMk cId="1973178635" sldId="301"/>
            <ac:spMk id="147" creationId="{00000000-0000-0000-0000-000000000000}"/>
          </ac:spMkLst>
        </pc:spChg>
      </pc:sldChg>
      <pc:sldChg chg="del">
        <pc:chgData name="Mikihisa Yuasa" userId="409eab09242055c2" providerId="LiveId" clId="{47701B4B-CFF4-4DA3-AB76-E42C158C185C}" dt="2023-04-25T11:28:43.325" v="4710" actId="47"/>
        <pc:sldMkLst>
          <pc:docMk/>
          <pc:sldMk cId="3130191719" sldId="302"/>
        </pc:sldMkLst>
      </pc:sldChg>
      <pc:sldChg chg="del">
        <pc:chgData name="Mikihisa Yuasa" userId="409eab09242055c2" providerId="LiveId" clId="{47701B4B-CFF4-4DA3-AB76-E42C158C185C}" dt="2023-04-25T11:28:43.325" v="4710" actId="47"/>
        <pc:sldMkLst>
          <pc:docMk/>
          <pc:sldMk cId="3846574214" sldId="303"/>
        </pc:sldMkLst>
      </pc:sldChg>
      <pc:sldChg chg="del">
        <pc:chgData name="Mikihisa Yuasa" userId="409eab09242055c2" providerId="LiveId" clId="{47701B4B-CFF4-4DA3-AB76-E42C158C185C}" dt="2023-04-25T11:28:43.325" v="4710" actId="47"/>
        <pc:sldMkLst>
          <pc:docMk/>
          <pc:sldMk cId="1645181065" sldId="305"/>
        </pc:sldMkLst>
      </pc:sldChg>
      <pc:sldChg chg="del">
        <pc:chgData name="Mikihisa Yuasa" userId="409eab09242055c2" providerId="LiveId" clId="{47701B4B-CFF4-4DA3-AB76-E42C158C185C}" dt="2023-04-25T11:28:43.325" v="4710" actId="47"/>
        <pc:sldMkLst>
          <pc:docMk/>
          <pc:sldMk cId="2971487029" sldId="306"/>
        </pc:sldMkLst>
      </pc:sldChg>
      <pc:sldChg chg="modSp mod">
        <pc:chgData name="Mikihisa Yuasa" userId="409eab09242055c2" providerId="LiveId" clId="{47701B4B-CFF4-4DA3-AB76-E42C158C185C}" dt="2023-04-25T11:57:35.566" v="5675" actId="20577"/>
        <pc:sldMkLst>
          <pc:docMk/>
          <pc:sldMk cId="669349400" sldId="307"/>
        </pc:sldMkLst>
        <pc:spChg chg="mod">
          <ac:chgData name="Mikihisa Yuasa" userId="409eab09242055c2" providerId="LiveId" clId="{47701B4B-CFF4-4DA3-AB76-E42C158C185C}" dt="2023-04-25T11:57:35.566" v="5675" actId="20577"/>
          <ac:spMkLst>
            <pc:docMk/>
            <pc:sldMk cId="669349400" sldId="307"/>
            <ac:spMk id="147" creationId="{00000000-0000-0000-0000-000000000000}"/>
          </ac:spMkLst>
        </pc:spChg>
      </pc:sldChg>
      <pc:sldChg chg="modSp add mod">
        <pc:chgData name="Mikihisa Yuasa" userId="409eab09242055c2" providerId="LiveId" clId="{47701B4B-CFF4-4DA3-AB76-E42C158C185C}" dt="2023-04-25T07:49:40.632" v="1348" actId="6549"/>
        <pc:sldMkLst>
          <pc:docMk/>
          <pc:sldMk cId="1272484241" sldId="308"/>
        </pc:sldMkLst>
        <pc:spChg chg="mod">
          <ac:chgData name="Mikihisa Yuasa" userId="409eab09242055c2" providerId="LiveId" clId="{47701B4B-CFF4-4DA3-AB76-E42C158C185C}" dt="2023-04-25T07:49:40.632" v="1348" actId="6549"/>
          <ac:spMkLst>
            <pc:docMk/>
            <pc:sldMk cId="1272484241" sldId="308"/>
            <ac:spMk id="147" creationId="{00000000-0000-0000-0000-000000000000}"/>
          </ac:spMkLst>
        </pc:spChg>
      </pc:sldChg>
      <pc:sldChg chg="addSp delSp modSp add mod">
        <pc:chgData name="Mikihisa Yuasa" userId="409eab09242055c2" providerId="LiveId" clId="{47701B4B-CFF4-4DA3-AB76-E42C158C185C}" dt="2023-04-25T08:46:43.401" v="2635" actId="20577"/>
        <pc:sldMkLst>
          <pc:docMk/>
          <pc:sldMk cId="3963736997" sldId="309"/>
        </pc:sldMkLst>
        <pc:spChg chg="add mod">
          <ac:chgData name="Mikihisa Yuasa" userId="409eab09242055c2" providerId="LiveId" clId="{47701B4B-CFF4-4DA3-AB76-E42C158C185C}" dt="2023-04-25T07:49:52.632" v="1365" actId="1035"/>
          <ac:spMkLst>
            <pc:docMk/>
            <pc:sldMk cId="3963736997" sldId="309"/>
            <ac:spMk id="2" creationId="{47DD2A91-6E43-03DE-B8EC-0E5378835DB2}"/>
          </ac:spMkLst>
        </pc:spChg>
        <pc:spChg chg="add mod">
          <ac:chgData name="Mikihisa Yuasa" userId="409eab09242055c2" providerId="LiveId" clId="{47701B4B-CFF4-4DA3-AB76-E42C158C185C}" dt="2023-04-25T08:46:43.401" v="2635" actId="20577"/>
          <ac:spMkLst>
            <pc:docMk/>
            <pc:sldMk cId="3963736997" sldId="309"/>
            <ac:spMk id="3" creationId="{9C9A9333-156E-BE5E-1E45-77B238273120}"/>
          </ac:spMkLst>
        </pc:spChg>
        <pc:spChg chg="add del mod">
          <ac:chgData name="Mikihisa Yuasa" userId="409eab09242055c2" providerId="LiveId" clId="{47701B4B-CFF4-4DA3-AB76-E42C158C185C}" dt="2023-04-25T07:47:42.182" v="1302" actId="767"/>
          <ac:spMkLst>
            <pc:docMk/>
            <pc:sldMk cId="3963736997" sldId="309"/>
            <ac:spMk id="4" creationId="{11D56A66-2EB8-DA79-2503-A2C381CD8000}"/>
          </ac:spMkLst>
        </pc:spChg>
        <pc:spChg chg="mod">
          <ac:chgData name="Mikihisa Yuasa" userId="409eab09242055c2" providerId="LiveId" clId="{47701B4B-CFF4-4DA3-AB76-E42C158C185C}" dt="2023-04-25T07:50:32.858" v="1367" actId="20577"/>
          <ac:spMkLst>
            <pc:docMk/>
            <pc:sldMk cId="3963736997" sldId="309"/>
            <ac:spMk id="26" creationId="{8BD31E2B-72C7-9D4E-A895-6763E2548FC1}"/>
          </ac:spMkLst>
        </pc:spChg>
        <pc:spChg chg="mod">
          <ac:chgData name="Mikihisa Yuasa" userId="409eab09242055c2" providerId="LiveId" clId="{47701B4B-CFF4-4DA3-AB76-E42C158C185C}" dt="2023-04-25T08:46:36.532" v="2628" actId="20577"/>
          <ac:spMkLst>
            <pc:docMk/>
            <pc:sldMk cId="3963736997" sldId="309"/>
            <ac:spMk id="147" creationId="{00000000-0000-0000-0000-000000000000}"/>
          </ac:spMkLst>
        </pc:spChg>
      </pc:sldChg>
      <pc:sldChg chg="addSp delSp modSp add mod">
        <pc:chgData name="Mikihisa Yuasa" userId="409eab09242055c2" providerId="LiveId" clId="{47701B4B-CFF4-4DA3-AB76-E42C158C185C}" dt="2023-04-25T08:21:36.592" v="2037" actId="20577"/>
        <pc:sldMkLst>
          <pc:docMk/>
          <pc:sldMk cId="898063903" sldId="310"/>
        </pc:sldMkLst>
        <pc:spChg chg="del">
          <ac:chgData name="Mikihisa Yuasa" userId="409eab09242055c2" providerId="LiveId" clId="{47701B4B-CFF4-4DA3-AB76-E42C158C185C}" dt="2023-04-25T07:51:52.970" v="1404" actId="478"/>
          <ac:spMkLst>
            <pc:docMk/>
            <pc:sldMk cId="898063903" sldId="310"/>
            <ac:spMk id="2" creationId="{47DD2A91-6E43-03DE-B8EC-0E5378835DB2}"/>
          </ac:spMkLst>
        </pc:spChg>
        <pc:spChg chg="del">
          <ac:chgData name="Mikihisa Yuasa" userId="409eab09242055c2" providerId="LiveId" clId="{47701B4B-CFF4-4DA3-AB76-E42C158C185C}" dt="2023-04-25T07:52:00.619" v="1405" actId="478"/>
          <ac:spMkLst>
            <pc:docMk/>
            <pc:sldMk cId="898063903" sldId="310"/>
            <ac:spMk id="3" creationId="{9C9A9333-156E-BE5E-1E45-77B238273120}"/>
          </ac:spMkLst>
        </pc:spChg>
        <pc:spChg chg="add mod">
          <ac:chgData name="Mikihisa Yuasa" userId="409eab09242055c2" providerId="LiveId" clId="{47701B4B-CFF4-4DA3-AB76-E42C158C185C}" dt="2023-04-25T08:21:00.400" v="2025" actId="1037"/>
          <ac:spMkLst>
            <pc:docMk/>
            <pc:sldMk cId="898063903" sldId="310"/>
            <ac:spMk id="7" creationId="{0B2FD83E-ED7A-812F-0DD0-F666311342F2}"/>
          </ac:spMkLst>
        </pc:spChg>
        <pc:spChg chg="add mod">
          <ac:chgData name="Mikihisa Yuasa" userId="409eab09242055c2" providerId="LiveId" clId="{47701B4B-CFF4-4DA3-AB76-E42C158C185C}" dt="2023-04-25T08:21:00.400" v="2025" actId="1037"/>
          <ac:spMkLst>
            <pc:docMk/>
            <pc:sldMk cId="898063903" sldId="310"/>
            <ac:spMk id="8" creationId="{272DF633-D1A1-AC7E-4F04-BFA9841DF3AB}"/>
          </ac:spMkLst>
        </pc:spChg>
        <pc:spChg chg="add mod">
          <ac:chgData name="Mikihisa Yuasa" userId="409eab09242055c2" providerId="LiveId" clId="{47701B4B-CFF4-4DA3-AB76-E42C158C185C}" dt="2023-04-25T08:21:00.400" v="2025" actId="1037"/>
          <ac:spMkLst>
            <pc:docMk/>
            <pc:sldMk cId="898063903" sldId="310"/>
            <ac:spMk id="10" creationId="{AA082482-4980-4B69-CF31-021244B6216C}"/>
          </ac:spMkLst>
        </pc:spChg>
        <pc:spChg chg="add mod">
          <ac:chgData name="Mikihisa Yuasa" userId="409eab09242055c2" providerId="LiveId" clId="{47701B4B-CFF4-4DA3-AB76-E42C158C185C}" dt="2023-04-25T08:21:00.400" v="2025" actId="1037"/>
          <ac:spMkLst>
            <pc:docMk/>
            <pc:sldMk cId="898063903" sldId="310"/>
            <ac:spMk id="62" creationId="{A07B1EDA-7F7D-36CA-32F7-886601FA459C}"/>
          </ac:spMkLst>
        </pc:spChg>
        <pc:spChg chg="add mod">
          <ac:chgData name="Mikihisa Yuasa" userId="409eab09242055c2" providerId="LiveId" clId="{47701B4B-CFF4-4DA3-AB76-E42C158C185C}" dt="2023-04-25T08:21:00.400" v="2025" actId="1037"/>
          <ac:spMkLst>
            <pc:docMk/>
            <pc:sldMk cId="898063903" sldId="310"/>
            <ac:spMk id="63" creationId="{702AA344-93D6-F0A0-8999-F7D97D875D77}"/>
          </ac:spMkLst>
        </pc:spChg>
        <pc:spChg chg="add mod">
          <ac:chgData name="Mikihisa Yuasa" userId="409eab09242055c2" providerId="LiveId" clId="{47701B4B-CFF4-4DA3-AB76-E42C158C185C}" dt="2023-04-25T08:21:05.759" v="2026" actId="1076"/>
          <ac:spMkLst>
            <pc:docMk/>
            <pc:sldMk cId="898063903" sldId="310"/>
            <ac:spMk id="128" creationId="{5AB2FC9A-32B5-D42C-4588-28523817084F}"/>
          </ac:spMkLst>
        </pc:spChg>
        <pc:spChg chg="add mod">
          <ac:chgData name="Mikihisa Yuasa" userId="409eab09242055c2" providerId="LiveId" clId="{47701B4B-CFF4-4DA3-AB76-E42C158C185C}" dt="2023-04-25T08:21:00.400" v="2025" actId="1037"/>
          <ac:spMkLst>
            <pc:docMk/>
            <pc:sldMk cId="898063903" sldId="310"/>
            <ac:spMk id="129" creationId="{5955C9B6-5829-E992-A5D5-427BBC04F35A}"/>
          </ac:spMkLst>
        </pc:spChg>
        <pc:spChg chg="add del mod">
          <ac:chgData name="Mikihisa Yuasa" userId="409eab09242055c2" providerId="LiveId" clId="{47701B4B-CFF4-4DA3-AB76-E42C158C185C}" dt="2023-04-25T08:17:07.181" v="1837"/>
          <ac:spMkLst>
            <pc:docMk/>
            <pc:sldMk cId="898063903" sldId="310"/>
            <ac:spMk id="130" creationId="{4E2C0051-2601-A911-7CFE-4A9EF9E8CAEB}"/>
          </ac:spMkLst>
        </pc:spChg>
        <pc:spChg chg="add del mod">
          <ac:chgData name="Mikihisa Yuasa" userId="409eab09242055c2" providerId="LiveId" clId="{47701B4B-CFF4-4DA3-AB76-E42C158C185C}" dt="2023-04-25T08:17:09.715" v="1839"/>
          <ac:spMkLst>
            <pc:docMk/>
            <pc:sldMk cId="898063903" sldId="310"/>
            <ac:spMk id="131" creationId="{043F5040-8BAF-2A5D-3D11-C4972248F8D3}"/>
          </ac:spMkLst>
        </pc:spChg>
        <pc:spChg chg="add mod">
          <ac:chgData name="Mikihisa Yuasa" userId="409eab09242055c2" providerId="LiveId" clId="{47701B4B-CFF4-4DA3-AB76-E42C158C185C}" dt="2023-04-25T08:21:00.400" v="2025" actId="1037"/>
          <ac:spMkLst>
            <pc:docMk/>
            <pc:sldMk cId="898063903" sldId="310"/>
            <ac:spMk id="134" creationId="{A10963FC-2100-79FC-CCB6-002012087C7A}"/>
          </ac:spMkLst>
        </pc:spChg>
        <pc:spChg chg="add mod">
          <ac:chgData name="Mikihisa Yuasa" userId="409eab09242055c2" providerId="LiveId" clId="{47701B4B-CFF4-4DA3-AB76-E42C158C185C}" dt="2023-04-25T08:21:00.400" v="2025" actId="1037"/>
          <ac:spMkLst>
            <pc:docMk/>
            <pc:sldMk cId="898063903" sldId="310"/>
            <ac:spMk id="135" creationId="{2ADCFBE7-B953-5F3C-42E5-D124B1DA2177}"/>
          </ac:spMkLst>
        </pc:spChg>
        <pc:spChg chg="mod">
          <ac:chgData name="Mikihisa Yuasa" userId="409eab09242055c2" providerId="LiveId" clId="{47701B4B-CFF4-4DA3-AB76-E42C158C185C}" dt="2023-04-25T08:21:36.592" v="2037" actId="20577"/>
          <ac:spMkLst>
            <pc:docMk/>
            <pc:sldMk cId="898063903" sldId="310"/>
            <ac:spMk id="147" creationId="{00000000-0000-0000-0000-000000000000}"/>
          </ac:spMkLst>
        </pc:spChg>
        <pc:cxnChg chg="add mod">
          <ac:chgData name="Mikihisa Yuasa" userId="409eab09242055c2" providerId="LiveId" clId="{47701B4B-CFF4-4DA3-AB76-E42C158C185C}" dt="2023-04-25T08:21:00.400" v="2025" actId="1037"/>
          <ac:cxnSpMkLst>
            <pc:docMk/>
            <pc:sldMk cId="898063903" sldId="310"/>
            <ac:cxnSpMk id="5" creationId="{FA99173B-48AB-09FB-B366-35D8D4283B06}"/>
          </ac:cxnSpMkLst>
        </pc:cxnChg>
        <pc:cxnChg chg="add mod">
          <ac:chgData name="Mikihisa Yuasa" userId="409eab09242055c2" providerId="LiveId" clId="{47701B4B-CFF4-4DA3-AB76-E42C158C185C}" dt="2023-04-25T08:21:00.400" v="2025" actId="1037"/>
          <ac:cxnSpMkLst>
            <pc:docMk/>
            <pc:sldMk cId="898063903" sldId="310"/>
            <ac:cxnSpMk id="12" creationId="{15AAED43-009D-66C4-1A55-576ECA574E0B}"/>
          </ac:cxnSpMkLst>
        </pc:cxnChg>
        <pc:cxnChg chg="add mod">
          <ac:chgData name="Mikihisa Yuasa" userId="409eab09242055c2" providerId="LiveId" clId="{47701B4B-CFF4-4DA3-AB76-E42C158C185C}" dt="2023-04-25T08:21:00.400" v="2025" actId="1037"/>
          <ac:cxnSpMkLst>
            <pc:docMk/>
            <pc:sldMk cId="898063903" sldId="310"/>
            <ac:cxnSpMk id="14" creationId="{F14E8D6F-C480-E8B9-25F4-336564FB9B83}"/>
          </ac:cxnSpMkLst>
        </pc:cxnChg>
        <pc:cxnChg chg="add mod">
          <ac:chgData name="Mikihisa Yuasa" userId="409eab09242055c2" providerId="LiveId" clId="{47701B4B-CFF4-4DA3-AB76-E42C158C185C}" dt="2023-04-25T08:21:00.400" v="2025" actId="1037"/>
          <ac:cxnSpMkLst>
            <pc:docMk/>
            <pc:sldMk cId="898063903" sldId="310"/>
            <ac:cxnSpMk id="21" creationId="{5F64B971-C00D-290C-AB1A-83024BA9F9A2}"/>
          </ac:cxnSpMkLst>
        </pc:cxnChg>
        <pc:cxnChg chg="add mod">
          <ac:chgData name="Mikihisa Yuasa" userId="409eab09242055c2" providerId="LiveId" clId="{47701B4B-CFF4-4DA3-AB76-E42C158C185C}" dt="2023-04-25T08:21:00.400" v="2025" actId="1037"/>
          <ac:cxnSpMkLst>
            <pc:docMk/>
            <pc:sldMk cId="898063903" sldId="310"/>
            <ac:cxnSpMk id="29" creationId="{F954272D-F387-4A05-3FB8-D6B0AC42D3BB}"/>
          </ac:cxnSpMkLst>
        </pc:cxnChg>
        <pc:cxnChg chg="add mod">
          <ac:chgData name="Mikihisa Yuasa" userId="409eab09242055c2" providerId="LiveId" clId="{47701B4B-CFF4-4DA3-AB76-E42C158C185C}" dt="2023-04-25T08:21:00.400" v="2025" actId="1037"/>
          <ac:cxnSpMkLst>
            <pc:docMk/>
            <pc:sldMk cId="898063903" sldId="310"/>
            <ac:cxnSpMk id="32" creationId="{9AD82D32-6171-2F4A-8A0C-C71055A74CE1}"/>
          </ac:cxnSpMkLst>
        </pc:cxnChg>
        <pc:cxnChg chg="add del mod">
          <ac:chgData name="Mikihisa Yuasa" userId="409eab09242055c2" providerId="LiveId" clId="{47701B4B-CFF4-4DA3-AB76-E42C158C185C}" dt="2023-04-25T08:13:18.625" v="1649" actId="478"/>
          <ac:cxnSpMkLst>
            <pc:docMk/>
            <pc:sldMk cId="898063903" sldId="310"/>
            <ac:cxnSpMk id="40" creationId="{B1152623-8F1F-3991-7781-CEA9F91379D6}"/>
          </ac:cxnSpMkLst>
        </pc:cxnChg>
        <pc:cxnChg chg="add mod">
          <ac:chgData name="Mikihisa Yuasa" userId="409eab09242055c2" providerId="LiveId" clId="{47701B4B-CFF4-4DA3-AB76-E42C158C185C}" dt="2023-04-25T08:21:00.400" v="2025" actId="1037"/>
          <ac:cxnSpMkLst>
            <pc:docMk/>
            <pc:sldMk cId="898063903" sldId="310"/>
            <ac:cxnSpMk id="43" creationId="{A6B18F2E-F6C4-398C-E728-2D6B2288D9A1}"/>
          </ac:cxnSpMkLst>
        </pc:cxnChg>
        <pc:cxnChg chg="add del mod">
          <ac:chgData name="Mikihisa Yuasa" userId="409eab09242055c2" providerId="LiveId" clId="{47701B4B-CFF4-4DA3-AB76-E42C158C185C}" dt="2023-04-25T08:13:46.617" v="1657"/>
          <ac:cxnSpMkLst>
            <pc:docMk/>
            <pc:sldMk cId="898063903" sldId="310"/>
            <ac:cxnSpMk id="46" creationId="{B691546C-871E-A168-57F0-F047545074DB}"/>
          </ac:cxnSpMkLst>
        </pc:cxnChg>
      </pc:sldChg>
      <pc:sldChg chg="delSp modSp add mod">
        <pc:chgData name="Mikihisa Yuasa" userId="409eab09242055c2" providerId="LiveId" clId="{47701B4B-CFF4-4DA3-AB76-E42C158C185C}" dt="2023-04-25T08:45:09.303" v="2620" actId="20577"/>
        <pc:sldMkLst>
          <pc:docMk/>
          <pc:sldMk cId="1988043949" sldId="311"/>
        </pc:sldMkLst>
        <pc:spChg chg="del">
          <ac:chgData name="Mikihisa Yuasa" userId="409eab09242055c2" providerId="LiveId" clId="{47701B4B-CFF4-4DA3-AB76-E42C158C185C}" dt="2023-04-25T08:31:45.348" v="2319" actId="478"/>
          <ac:spMkLst>
            <pc:docMk/>
            <pc:sldMk cId="1988043949" sldId="311"/>
            <ac:spMk id="7" creationId="{0B2FD83E-ED7A-812F-0DD0-F666311342F2}"/>
          </ac:spMkLst>
        </pc:spChg>
        <pc:spChg chg="del">
          <ac:chgData name="Mikihisa Yuasa" userId="409eab09242055c2" providerId="LiveId" clId="{47701B4B-CFF4-4DA3-AB76-E42C158C185C}" dt="2023-04-25T08:31:45.348" v="2319" actId="478"/>
          <ac:spMkLst>
            <pc:docMk/>
            <pc:sldMk cId="1988043949" sldId="311"/>
            <ac:spMk id="8" creationId="{272DF633-D1A1-AC7E-4F04-BFA9841DF3AB}"/>
          </ac:spMkLst>
        </pc:spChg>
        <pc:spChg chg="del">
          <ac:chgData name="Mikihisa Yuasa" userId="409eab09242055c2" providerId="LiveId" clId="{47701B4B-CFF4-4DA3-AB76-E42C158C185C}" dt="2023-04-25T08:31:45.348" v="2319" actId="478"/>
          <ac:spMkLst>
            <pc:docMk/>
            <pc:sldMk cId="1988043949" sldId="311"/>
            <ac:spMk id="10" creationId="{AA082482-4980-4B69-CF31-021244B6216C}"/>
          </ac:spMkLst>
        </pc:spChg>
        <pc:spChg chg="mod">
          <ac:chgData name="Mikihisa Yuasa" userId="409eab09242055c2" providerId="LiveId" clId="{47701B4B-CFF4-4DA3-AB76-E42C158C185C}" dt="2023-04-25T08:43:40.109" v="2604" actId="20577"/>
          <ac:spMkLst>
            <pc:docMk/>
            <pc:sldMk cId="1988043949" sldId="311"/>
            <ac:spMk id="26" creationId="{8BD31E2B-72C7-9D4E-A895-6763E2548FC1}"/>
          </ac:spMkLst>
        </pc:spChg>
        <pc:spChg chg="del">
          <ac:chgData name="Mikihisa Yuasa" userId="409eab09242055c2" providerId="LiveId" clId="{47701B4B-CFF4-4DA3-AB76-E42C158C185C}" dt="2023-04-25T08:31:45.348" v="2319" actId="478"/>
          <ac:spMkLst>
            <pc:docMk/>
            <pc:sldMk cId="1988043949" sldId="311"/>
            <ac:spMk id="62" creationId="{A07B1EDA-7F7D-36CA-32F7-886601FA459C}"/>
          </ac:spMkLst>
        </pc:spChg>
        <pc:spChg chg="del">
          <ac:chgData name="Mikihisa Yuasa" userId="409eab09242055c2" providerId="LiveId" clId="{47701B4B-CFF4-4DA3-AB76-E42C158C185C}" dt="2023-04-25T08:31:45.348" v="2319" actId="478"/>
          <ac:spMkLst>
            <pc:docMk/>
            <pc:sldMk cId="1988043949" sldId="311"/>
            <ac:spMk id="63" creationId="{702AA344-93D6-F0A0-8999-F7D97D875D77}"/>
          </ac:spMkLst>
        </pc:spChg>
        <pc:spChg chg="del">
          <ac:chgData name="Mikihisa Yuasa" userId="409eab09242055c2" providerId="LiveId" clId="{47701B4B-CFF4-4DA3-AB76-E42C158C185C}" dt="2023-04-25T08:31:45.348" v="2319" actId="478"/>
          <ac:spMkLst>
            <pc:docMk/>
            <pc:sldMk cId="1988043949" sldId="311"/>
            <ac:spMk id="128" creationId="{5AB2FC9A-32B5-D42C-4588-28523817084F}"/>
          </ac:spMkLst>
        </pc:spChg>
        <pc:spChg chg="del">
          <ac:chgData name="Mikihisa Yuasa" userId="409eab09242055c2" providerId="LiveId" clId="{47701B4B-CFF4-4DA3-AB76-E42C158C185C}" dt="2023-04-25T08:31:45.348" v="2319" actId="478"/>
          <ac:spMkLst>
            <pc:docMk/>
            <pc:sldMk cId="1988043949" sldId="311"/>
            <ac:spMk id="129" creationId="{5955C9B6-5829-E992-A5D5-427BBC04F35A}"/>
          </ac:spMkLst>
        </pc:spChg>
        <pc:spChg chg="del">
          <ac:chgData name="Mikihisa Yuasa" userId="409eab09242055c2" providerId="LiveId" clId="{47701B4B-CFF4-4DA3-AB76-E42C158C185C}" dt="2023-04-25T08:31:45.348" v="2319" actId="478"/>
          <ac:spMkLst>
            <pc:docMk/>
            <pc:sldMk cId="1988043949" sldId="311"/>
            <ac:spMk id="134" creationId="{A10963FC-2100-79FC-CCB6-002012087C7A}"/>
          </ac:spMkLst>
        </pc:spChg>
        <pc:spChg chg="del">
          <ac:chgData name="Mikihisa Yuasa" userId="409eab09242055c2" providerId="LiveId" clId="{47701B4B-CFF4-4DA3-AB76-E42C158C185C}" dt="2023-04-25T08:31:45.348" v="2319" actId="478"/>
          <ac:spMkLst>
            <pc:docMk/>
            <pc:sldMk cId="1988043949" sldId="311"/>
            <ac:spMk id="135" creationId="{2ADCFBE7-B953-5F3C-42E5-D124B1DA2177}"/>
          </ac:spMkLst>
        </pc:spChg>
        <pc:spChg chg="mod">
          <ac:chgData name="Mikihisa Yuasa" userId="409eab09242055c2" providerId="LiveId" clId="{47701B4B-CFF4-4DA3-AB76-E42C158C185C}" dt="2023-04-25T08:45:09.303" v="2620" actId="20577"/>
          <ac:spMkLst>
            <pc:docMk/>
            <pc:sldMk cId="1988043949" sldId="311"/>
            <ac:spMk id="147" creationId="{00000000-0000-0000-0000-000000000000}"/>
          </ac:spMkLst>
        </pc:spChg>
        <pc:cxnChg chg="del mod">
          <ac:chgData name="Mikihisa Yuasa" userId="409eab09242055c2" providerId="LiveId" clId="{47701B4B-CFF4-4DA3-AB76-E42C158C185C}" dt="2023-04-25T08:31:45.348" v="2319" actId="478"/>
          <ac:cxnSpMkLst>
            <pc:docMk/>
            <pc:sldMk cId="1988043949" sldId="311"/>
            <ac:cxnSpMk id="5" creationId="{FA99173B-48AB-09FB-B366-35D8D4283B06}"/>
          </ac:cxnSpMkLst>
        </pc:cxnChg>
        <pc:cxnChg chg="del mod">
          <ac:chgData name="Mikihisa Yuasa" userId="409eab09242055c2" providerId="LiveId" clId="{47701B4B-CFF4-4DA3-AB76-E42C158C185C}" dt="2023-04-25T08:31:45.348" v="2319" actId="478"/>
          <ac:cxnSpMkLst>
            <pc:docMk/>
            <pc:sldMk cId="1988043949" sldId="311"/>
            <ac:cxnSpMk id="12" creationId="{15AAED43-009D-66C4-1A55-576ECA574E0B}"/>
          </ac:cxnSpMkLst>
        </pc:cxnChg>
        <pc:cxnChg chg="del mod">
          <ac:chgData name="Mikihisa Yuasa" userId="409eab09242055c2" providerId="LiveId" clId="{47701B4B-CFF4-4DA3-AB76-E42C158C185C}" dt="2023-04-25T08:31:45.348" v="2319" actId="478"/>
          <ac:cxnSpMkLst>
            <pc:docMk/>
            <pc:sldMk cId="1988043949" sldId="311"/>
            <ac:cxnSpMk id="14" creationId="{F14E8D6F-C480-E8B9-25F4-336564FB9B83}"/>
          </ac:cxnSpMkLst>
        </pc:cxnChg>
        <pc:cxnChg chg="del mod">
          <ac:chgData name="Mikihisa Yuasa" userId="409eab09242055c2" providerId="LiveId" clId="{47701B4B-CFF4-4DA3-AB76-E42C158C185C}" dt="2023-04-25T08:31:45.348" v="2319" actId="478"/>
          <ac:cxnSpMkLst>
            <pc:docMk/>
            <pc:sldMk cId="1988043949" sldId="311"/>
            <ac:cxnSpMk id="21" creationId="{5F64B971-C00D-290C-AB1A-83024BA9F9A2}"/>
          </ac:cxnSpMkLst>
        </pc:cxnChg>
        <pc:cxnChg chg="del mod">
          <ac:chgData name="Mikihisa Yuasa" userId="409eab09242055c2" providerId="LiveId" clId="{47701B4B-CFF4-4DA3-AB76-E42C158C185C}" dt="2023-04-25T08:31:45.348" v="2319" actId="478"/>
          <ac:cxnSpMkLst>
            <pc:docMk/>
            <pc:sldMk cId="1988043949" sldId="311"/>
            <ac:cxnSpMk id="29" creationId="{F954272D-F387-4A05-3FB8-D6B0AC42D3BB}"/>
          </ac:cxnSpMkLst>
        </pc:cxnChg>
        <pc:cxnChg chg="del mod">
          <ac:chgData name="Mikihisa Yuasa" userId="409eab09242055c2" providerId="LiveId" clId="{47701B4B-CFF4-4DA3-AB76-E42C158C185C}" dt="2023-04-25T08:31:45.348" v="2319" actId="478"/>
          <ac:cxnSpMkLst>
            <pc:docMk/>
            <pc:sldMk cId="1988043949" sldId="311"/>
            <ac:cxnSpMk id="32" creationId="{9AD82D32-6171-2F4A-8A0C-C71055A74CE1}"/>
          </ac:cxnSpMkLst>
        </pc:cxnChg>
        <pc:cxnChg chg="del mod">
          <ac:chgData name="Mikihisa Yuasa" userId="409eab09242055c2" providerId="LiveId" clId="{47701B4B-CFF4-4DA3-AB76-E42C158C185C}" dt="2023-04-25T08:31:45.348" v="2319" actId="478"/>
          <ac:cxnSpMkLst>
            <pc:docMk/>
            <pc:sldMk cId="1988043949" sldId="311"/>
            <ac:cxnSpMk id="43" creationId="{A6B18F2E-F6C4-398C-E728-2D6B2288D9A1}"/>
          </ac:cxnSpMkLst>
        </pc:cxnChg>
      </pc:sldChg>
      <pc:sldChg chg="add del">
        <pc:chgData name="Mikihisa Yuasa" userId="409eab09242055c2" providerId="LiveId" clId="{47701B4B-CFF4-4DA3-AB76-E42C158C185C}" dt="2023-04-25T10:41:17.036" v="4680" actId="47"/>
        <pc:sldMkLst>
          <pc:docMk/>
          <pc:sldMk cId="1061284256" sldId="312"/>
        </pc:sldMkLst>
      </pc:sldChg>
      <pc:sldChg chg="addSp delSp modSp add mod">
        <pc:chgData name="Mikihisa Yuasa" userId="409eab09242055c2" providerId="LiveId" clId="{47701B4B-CFF4-4DA3-AB76-E42C158C185C}" dt="2023-04-25T09:05:41.328" v="3337" actId="114"/>
        <pc:sldMkLst>
          <pc:docMk/>
          <pc:sldMk cId="2180977461" sldId="313"/>
        </pc:sldMkLst>
        <pc:spChg chg="add mod">
          <ac:chgData name="Mikihisa Yuasa" userId="409eab09242055c2" providerId="LiveId" clId="{47701B4B-CFF4-4DA3-AB76-E42C158C185C}" dt="2023-04-25T09:00:48.103" v="3208" actId="1037"/>
          <ac:spMkLst>
            <pc:docMk/>
            <pc:sldMk cId="2180977461" sldId="313"/>
            <ac:spMk id="2" creationId="{1479943D-0ED1-07D8-3A52-2877830169D1}"/>
          </ac:spMkLst>
        </pc:spChg>
        <pc:spChg chg="add mod">
          <ac:chgData name="Mikihisa Yuasa" userId="409eab09242055c2" providerId="LiveId" clId="{47701B4B-CFF4-4DA3-AB76-E42C158C185C}" dt="2023-04-25T09:00:48.103" v="3208" actId="1037"/>
          <ac:spMkLst>
            <pc:docMk/>
            <pc:sldMk cId="2180977461" sldId="313"/>
            <ac:spMk id="3" creationId="{C0182B73-E854-9B4B-9A54-E29BF78AC702}"/>
          </ac:spMkLst>
        </pc:spChg>
        <pc:spChg chg="add mod">
          <ac:chgData name="Mikihisa Yuasa" userId="409eab09242055c2" providerId="LiveId" clId="{47701B4B-CFF4-4DA3-AB76-E42C158C185C}" dt="2023-04-25T09:00:48.103" v="3208" actId="1037"/>
          <ac:spMkLst>
            <pc:docMk/>
            <pc:sldMk cId="2180977461" sldId="313"/>
            <ac:spMk id="4" creationId="{6E60A1BD-5595-5AD3-4AED-EA835E70E240}"/>
          </ac:spMkLst>
        </pc:spChg>
        <pc:spChg chg="add mod">
          <ac:chgData name="Mikihisa Yuasa" userId="409eab09242055c2" providerId="LiveId" clId="{47701B4B-CFF4-4DA3-AB76-E42C158C185C}" dt="2023-04-25T08:54:20.267" v="2845" actId="164"/>
          <ac:spMkLst>
            <pc:docMk/>
            <pc:sldMk cId="2180977461" sldId="313"/>
            <ac:spMk id="12" creationId="{70DEF84B-8B29-1655-1080-D8D50C57CC8F}"/>
          </ac:spMkLst>
        </pc:spChg>
        <pc:spChg chg="mod">
          <ac:chgData name="Mikihisa Yuasa" userId="409eab09242055c2" providerId="LiveId" clId="{47701B4B-CFF4-4DA3-AB76-E42C158C185C}" dt="2023-04-25T08:55:12.265" v="2862"/>
          <ac:spMkLst>
            <pc:docMk/>
            <pc:sldMk cId="2180977461" sldId="313"/>
            <ac:spMk id="22" creationId="{16980D5D-EB74-5E41-B2E4-8855E5DC16E3}"/>
          </ac:spMkLst>
        </pc:spChg>
        <pc:spChg chg="add mod">
          <ac:chgData name="Mikihisa Yuasa" userId="409eab09242055c2" providerId="LiveId" clId="{47701B4B-CFF4-4DA3-AB76-E42C158C185C}" dt="2023-04-25T09:05:12.236" v="3331" actId="1036"/>
          <ac:spMkLst>
            <pc:docMk/>
            <pc:sldMk cId="2180977461" sldId="313"/>
            <ac:spMk id="27" creationId="{BFD5DE70-1CB7-779E-A763-EB1109FF9D51}"/>
          </ac:spMkLst>
        </pc:spChg>
        <pc:spChg chg="add mod">
          <ac:chgData name="Mikihisa Yuasa" userId="409eab09242055c2" providerId="LiveId" clId="{47701B4B-CFF4-4DA3-AB76-E42C158C185C}" dt="2023-04-25T09:05:12.236" v="3331" actId="1036"/>
          <ac:spMkLst>
            <pc:docMk/>
            <pc:sldMk cId="2180977461" sldId="313"/>
            <ac:spMk id="31" creationId="{3465439D-54BF-7BA8-EE39-47E3CC884096}"/>
          </ac:spMkLst>
        </pc:spChg>
        <pc:spChg chg="add mod">
          <ac:chgData name="Mikihisa Yuasa" userId="409eab09242055c2" providerId="LiveId" clId="{47701B4B-CFF4-4DA3-AB76-E42C158C185C}" dt="2023-04-25T09:05:31.557" v="3333" actId="114"/>
          <ac:spMkLst>
            <pc:docMk/>
            <pc:sldMk cId="2180977461" sldId="313"/>
            <ac:spMk id="59" creationId="{784CF527-42A6-8840-A049-0075723024F3}"/>
          </ac:spMkLst>
        </pc:spChg>
        <pc:spChg chg="add mod">
          <ac:chgData name="Mikihisa Yuasa" userId="409eab09242055c2" providerId="LiveId" clId="{47701B4B-CFF4-4DA3-AB76-E42C158C185C}" dt="2023-04-25T09:05:36.743" v="3335" actId="114"/>
          <ac:spMkLst>
            <pc:docMk/>
            <pc:sldMk cId="2180977461" sldId="313"/>
            <ac:spMk id="61" creationId="{30B9920A-385B-AB7D-FC61-2F29005030EA}"/>
          </ac:spMkLst>
        </pc:spChg>
        <pc:spChg chg="add mod">
          <ac:chgData name="Mikihisa Yuasa" userId="409eab09242055c2" providerId="LiveId" clId="{47701B4B-CFF4-4DA3-AB76-E42C158C185C}" dt="2023-04-25T09:05:41.328" v="3337" actId="114"/>
          <ac:spMkLst>
            <pc:docMk/>
            <pc:sldMk cId="2180977461" sldId="313"/>
            <ac:spMk id="62" creationId="{020840A8-6979-4801-B6B6-3834BDF05D41}"/>
          </ac:spMkLst>
        </pc:spChg>
        <pc:spChg chg="add mod">
          <ac:chgData name="Mikihisa Yuasa" userId="409eab09242055c2" providerId="LiveId" clId="{47701B4B-CFF4-4DA3-AB76-E42C158C185C}" dt="2023-04-25T09:05:39.027" v="3336" actId="114"/>
          <ac:spMkLst>
            <pc:docMk/>
            <pc:sldMk cId="2180977461" sldId="313"/>
            <ac:spMk id="63" creationId="{8542348A-3AA7-85BD-BB86-80087D4ED58B}"/>
          </ac:spMkLst>
        </pc:spChg>
        <pc:spChg chg="add mod">
          <ac:chgData name="Mikihisa Yuasa" userId="409eab09242055c2" providerId="LiveId" clId="{47701B4B-CFF4-4DA3-AB76-E42C158C185C}" dt="2023-04-25T09:05:34.045" v="3334" actId="114"/>
          <ac:spMkLst>
            <pc:docMk/>
            <pc:sldMk cId="2180977461" sldId="313"/>
            <ac:spMk id="128" creationId="{2EB88145-89FF-5E64-12D2-2A74FAA078B0}"/>
          </ac:spMkLst>
        </pc:spChg>
        <pc:spChg chg="mod">
          <ac:chgData name="Mikihisa Yuasa" userId="409eab09242055c2" providerId="LiveId" clId="{47701B4B-CFF4-4DA3-AB76-E42C158C185C}" dt="2023-04-25T08:47:17.537" v="2637" actId="20577"/>
          <ac:spMkLst>
            <pc:docMk/>
            <pc:sldMk cId="2180977461" sldId="313"/>
            <ac:spMk id="147" creationId="{00000000-0000-0000-0000-000000000000}"/>
          </ac:spMkLst>
        </pc:spChg>
        <pc:grpChg chg="add mod">
          <ac:chgData name="Mikihisa Yuasa" userId="409eab09242055c2" providerId="LiveId" clId="{47701B4B-CFF4-4DA3-AB76-E42C158C185C}" dt="2023-04-25T09:05:12.236" v="3331" actId="1036"/>
          <ac:grpSpMkLst>
            <pc:docMk/>
            <pc:sldMk cId="2180977461" sldId="313"/>
            <ac:grpSpMk id="15" creationId="{AB054FAC-3848-C30B-37E3-656EC59C9773}"/>
          </ac:grpSpMkLst>
        </pc:grpChg>
        <pc:grpChg chg="add del mod">
          <ac:chgData name="Mikihisa Yuasa" userId="409eab09242055c2" providerId="LiveId" clId="{47701B4B-CFF4-4DA3-AB76-E42C158C185C}" dt="2023-04-25T08:55:13.077" v="2863"/>
          <ac:grpSpMkLst>
            <pc:docMk/>
            <pc:sldMk cId="2180977461" sldId="313"/>
            <ac:grpSpMk id="21" creationId="{6CC08869-8C5A-DD20-8473-A8CBBD233A56}"/>
          </ac:grpSpMkLst>
        </pc:grpChg>
        <pc:picChg chg="add mod">
          <ac:chgData name="Mikihisa Yuasa" userId="409eab09242055c2" providerId="LiveId" clId="{47701B4B-CFF4-4DA3-AB76-E42C158C185C}" dt="2023-04-25T08:54:50.305" v="2856" actId="1035"/>
          <ac:picMkLst>
            <pc:docMk/>
            <pc:sldMk cId="2180977461" sldId="313"/>
            <ac:picMk id="14" creationId="{F3D64487-9B00-9363-524F-9C34B52B6B98}"/>
          </ac:picMkLst>
        </pc:picChg>
        <pc:picChg chg="mod">
          <ac:chgData name="Mikihisa Yuasa" userId="409eab09242055c2" providerId="LiveId" clId="{47701B4B-CFF4-4DA3-AB76-E42C158C185C}" dt="2023-04-25T08:55:12.265" v="2862"/>
          <ac:picMkLst>
            <pc:docMk/>
            <pc:sldMk cId="2180977461" sldId="313"/>
            <ac:picMk id="23" creationId="{A698A5D1-47F0-CBA4-66F3-3E385303E95E}"/>
          </ac:picMkLst>
        </pc:picChg>
        <pc:cxnChg chg="add mod">
          <ac:chgData name="Mikihisa Yuasa" userId="409eab09242055c2" providerId="LiveId" clId="{47701B4B-CFF4-4DA3-AB76-E42C158C185C}" dt="2023-04-25T09:00:48.103" v="3208" actId="1037"/>
          <ac:cxnSpMkLst>
            <pc:docMk/>
            <pc:sldMk cId="2180977461" sldId="313"/>
            <ac:cxnSpMk id="6" creationId="{787CA4E4-A19E-6E31-F03C-25FB0EE9DCBD}"/>
          </ac:cxnSpMkLst>
        </pc:cxnChg>
        <pc:cxnChg chg="add mod">
          <ac:chgData name="Mikihisa Yuasa" userId="409eab09242055c2" providerId="LiveId" clId="{47701B4B-CFF4-4DA3-AB76-E42C158C185C}" dt="2023-04-25T09:00:48.103" v="3208" actId="1037"/>
          <ac:cxnSpMkLst>
            <pc:docMk/>
            <pc:sldMk cId="2180977461" sldId="313"/>
            <ac:cxnSpMk id="7" creationId="{2C2BF342-6DE3-3E7E-508A-45C014A58B92}"/>
          </ac:cxnSpMkLst>
        </pc:cxnChg>
        <pc:cxnChg chg="add mod">
          <ac:chgData name="Mikihisa Yuasa" userId="409eab09242055c2" providerId="LiveId" clId="{47701B4B-CFF4-4DA3-AB76-E42C158C185C}" dt="2023-04-25T09:05:12.236" v="3331" actId="1036"/>
          <ac:cxnSpMkLst>
            <pc:docMk/>
            <pc:sldMk cId="2180977461" sldId="313"/>
            <ac:cxnSpMk id="16" creationId="{EF52772A-8F7F-CDA6-1D8D-830E01C3E2F0}"/>
          </ac:cxnSpMkLst>
        </pc:cxnChg>
        <pc:cxnChg chg="add mod">
          <ac:chgData name="Mikihisa Yuasa" userId="409eab09242055c2" providerId="LiveId" clId="{47701B4B-CFF4-4DA3-AB76-E42C158C185C}" dt="2023-04-25T09:05:12.236" v="3331" actId="1036"/>
          <ac:cxnSpMkLst>
            <pc:docMk/>
            <pc:sldMk cId="2180977461" sldId="313"/>
            <ac:cxnSpMk id="28" creationId="{BEBE1E25-9236-3160-3C74-D491820CF499}"/>
          </ac:cxnSpMkLst>
        </pc:cxnChg>
        <pc:cxnChg chg="add mod">
          <ac:chgData name="Mikihisa Yuasa" userId="409eab09242055c2" providerId="LiveId" clId="{47701B4B-CFF4-4DA3-AB76-E42C158C185C}" dt="2023-04-25T09:05:12.236" v="3331" actId="1036"/>
          <ac:cxnSpMkLst>
            <pc:docMk/>
            <pc:sldMk cId="2180977461" sldId="313"/>
            <ac:cxnSpMk id="32" creationId="{28A034BD-291A-E79C-0F4D-7E76F98AEEC2}"/>
          </ac:cxnSpMkLst>
        </pc:cxnChg>
        <pc:cxnChg chg="add mod">
          <ac:chgData name="Mikihisa Yuasa" userId="409eab09242055c2" providerId="LiveId" clId="{47701B4B-CFF4-4DA3-AB76-E42C158C185C}" dt="2023-04-25T09:05:12.236" v="3331" actId="1036"/>
          <ac:cxnSpMkLst>
            <pc:docMk/>
            <pc:sldMk cId="2180977461" sldId="313"/>
            <ac:cxnSpMk id="36" creationId="{9F61317E-C381-7658-06E8-5517EC75D8FD}"/>
          </ac:cxnSpMkLst>
        </pc:cxnChg>
        <pc:cxnChg chg="add mod">
          <ac:chgData name="Mikihisa Yuasa" userId="409eab09242055c2" providerId="LiveId" clId="{47701B4B-CFF4-4DA3-AB76-E42C158C185C}" dt="2023-04-25T09:05:12.236" v="3331" actId="1036"/>
          <ac:cxnSpMkLst>
            <pc:docMk/>
            <pc:sldMk cId="2180977461" sldId="313"/>
            <ac:cxnSpMk id="45" creationId="{B7C5EF5F-80CB-F845-7099-C0E44549C210}"/>
          </ac:cxnSpMkLst>
        </pc:cxnChg>
      </pc:sldChg>
      <pc:sldChg chg="addSp delSp modSp add mod">
        <pc:chgData name="Mikihisa Yuasa" userId="409eab09242055c2" providerId="LiveId" clId="{47701B4B-CFF4-4DA3-AB76-E42C158C185C}" dt="2023-04-25T09:51:35.218" v="4548" actId="207"/>
        <pc:sldMkLst>
          <pc:docMk/>
          <pc:sldMk cId="4117526564" sldId="314"/>
        </pc:sldMkLst>
        <pc:spChg chg="del">
          <ac:chgData name="Mikihisa Yuasa" userId="409eab09242055c2" providerId="LiveId" clId="{47701B4B-CFF4-4DA3-AB76-E42C158C185C}" dt="2023-04-25T09:06:32.174" v="3359" actId="478"/>
          <ac:spMkLst>
            <pc:docMk/>
            <pc:sldMk cId="4117526564" sldId="314"/>
            <ac:spMk id="2" creationId="{1479943D-0ED1-07D8-3A52-2877830169D1}"/>
          </ac:spMkLst>
        </pc:spChg>
        <pc:spChg chg="del">
          <ac:chgData name="Mikihisa Yuasa" userId="409eab09242055c2" providerId="LiveId" clId="{47701B4B-CFF4-4DA3-AB76-E42C158C185C}" dt="2023-04-25T09:06:32.174" v="3359" actId="478"/>
          <ac:spMkLst>
            <pc:docMk/>
            <pc:sldMk cId="4117526564" sldId="314"/>
            <ac:spMk id="3" creationId="{C0182B73-E854-9B4B-9A54-E29BF78AC702}"/>
          </ac:spMkLst>
        </pc:spChg>
        <pc:spChg chg="del">
          <ac:chgData name="Mikihisa Yuasa" userId="409eab09242055c2" providerId="LiveId" clId="{47701B4B-CFF4-4DA3-AB76-E42C158C185C}" dt="2023-04-25T09:06:32.174" v="3359" actId="478"/>
          <ac:spMkLst>
            <pc:docMk/>
            <pc:sldMk cId="4117526564" sldId="314"/>
            <ac:spMk id="4" creationId="{6E60A1BD-5595-5AD3-4AED-EA835E70E240}"/>
          </ac:spMkLst>
        </pc:spChg>
        <pc:spChg chg="add mod">
          <ac:chgData name="Mikihisa Yuasa" userId="409eab09242055c2" providerId="LiveId" clId="{47701B4B-CFF4-4DA3-AB76-E42C158C185C}" dt="2023-04-25T09:51:35.218" v="4548" actId="207"/>
          <ac:spMkLst>
            <pc:docMk/>
            <pc:sldMk cId="4117526564" sldId="314"/>
            <ac:spMk id="10" creationId="{17AB9347-BA1A-D4F2-0789-E9DA9A1639B9}"/>
          </ac:spMkLst>
        </pc:spChg>
        <pc:spChg chg="mod">
          <ac:chgData name="Mikihisa Yuasa" userId="409eab09242055c2" providerId="LiveId" clId="{47701B4B-CFF4-4DA3-AB76-E42C158C185C}" dt="2023-04-25T09:06:16.874" v="3348" actId="20577"/>
          <ac:spMkLst>
            <pc:docMk/>
            <pc:sldMk cId="4117526564" sldId="314"/>
            <ac:spMk id="26" creationId="{8BD31E2B-72C7-9D4E-A895-6763E2548FC1}"/>
          </ac:spMkLst>
        </pc:spChg>
        <pc:spChg chg="del">
          <ac:chgData name="Mikihisa Yuasa" userId="409eab09242055c2" providerId="LiveId" clId="{47701B4B-CFF4-4DA3-AB76-E42C158C185C}" dt="2023-04-25T09:06:32.174" v="3359" actId="478"/>
          <ac:spMkLst>
            <pc:docMk/>
            <pc:sldMk cId="4117526564" sldId="314"/>
            <ac:spMk id="27" creationId="{BFD5DE70-1CB7-779E-A763-EB1109FF9D51}"/>
          </ac:spMkLst>
        </pc:spChg>
        <pc:spChg chg="del">
          <ac:chgData name="Mikihisa Yuasa" userId="409eab09242055c2" providerId="LiveId" clId="{47701B4B-CFF4-4DA3-AB76-E42C158C185C}" dt="2023-04-25T09:06:32.174" v="3359" actId="478"/>
          <ac:spMkLst>
            <pc:docMk/>
            <pc:sldMk cId="4117526564" sldId="314"/>
            <ac:spMk id="31" creationId="{3465439D-54BF-7BA8-EE39-47E3CC884096}"/>
          </ac:spMkLst>
        </pc:spChg>
        <pc:spChg chg="del">
          <ac:chgData name="Mikihisa Yuasa" userId="409eab09242055c2" providerId="LiveId" clId="{47701B4B-CFF4-4DA3-AB76-E42C158C185C}" dt="2023-04-25T09:06:32.174" v="3359" actId="478"/>
          <ac:spMkLst>
            <pc:docMk/>
            <pc:sldMk cId="4117526564" sldId="314"/>
            <ac:spMk id="59" creationId="{784CF527-42A6-8840-A049-0075723024F3}"/>
          </ac:spMkLst>
        </pc:spChg>
        <pc:spChg chg="del">
          <ac:chgData name="Mikihisa Yuasa" userId="409eab09242055c2" providerId="LiveId" clId="{47701B4B-CFF4-4DA3-AB76-E42C158C185C}" dt="2023-04-25T09:06:32.174" v="3359" actId="478"/>
          <ac:spMkLst>
            <pc:docMk/>
            <pc:sldMk cId="4117526564" sldId="314"/>
            <ac:spMk id="61" creationId="{30B9920A-385B-AB7D-FC61-2F29005030EA}"/>
          </ac:spMkLst>
        </pc:spChg>
        <pc:spChg chg="del">
          <ac:chgData name="Mikihisa Yuasa" userId="409eab09242055c2" providerId="LiveId" clId="{47701B4B-CFF4-4DA3-AB76-E42C158C185C}" dt="2023-04-25T09:06:32.174" v="3359" actId="478"/>
          <ac:spMkLst>
            <pc:docMk/>
            <pc:sldMk cId="4117526564" sldId="314"/>
            <ac:spMk id="62" creationId="{020840A8-6979-4801-B6B6-3834BDF05D41}"/>
          </ac:spMkLst>
        </pc:spChg>
        <pc:spChg chg="del">
          <ac:chgData name="Mikihisa Yuasa" userId="409eab09242055c2" providerId="LiveId" clId="{47701B4B-CFF4-4DA3-AB76-E42C158C185C}" dt="2023-04-25T09:06:32.174" v="3359" actId="478"/>
          <ac:spMkLst>
            <pc:docMk/>
            <pc:sldMk cId="4117526564" sldId="314"/>
            <ac:spMk id="63" creationId="{8542348A-3AA7-85BD-BB86-80087D4ED58B}"/>
          </ac:spMkLst>
        </pc:spChg>
        <pc:spChg chg="del">
          <ac:chgData name="Mikihisa Yuasa" userId="409eab09242055c2" providerId="LiveId" clId="{47701B4B-CFF4-4DA3-AB76-E42C158C185C}" dt="2023-04-25T09:06:32.174" v="3359" actId="478"/>
          <ac:spMkLst>
            <pc:docMk/>
            <pc:sldMk cId="4117526564" sldId="314"/>
            <ac:spMk id="128" creationId="{2EB88145-89FF-5E64-12D2-2A74FAA078B0}"/>
          </ac:spMkLst>
        </pc:spChg>
        <pc:spChg chg="mod">
          <ac:chgData name="Mikihisa Yuasa" userId="409eab09242055c2" providerId="LiveId" clId="{47701B4B-CFF4-4DA3-AB76-E42C158C185C}" dt="2023-04-25T09:39:33.258" v="4032" actId="20577"/>
          <ac:spMkLst>
            <pc:docMk/>
            <pc:sldMk cId="4117526564" sldId="314"/>
            <ac:spMk id="147" creationId="{00000000-0000-0000-0000-000000000000}"/>
          </ac:spMkLst>
        </pc:spChg>
        <pc:grpChg chg="del">
          <ac:chgData name="Mikihisa Yuasa" userId="409eab09242055c2" providerId="LiveId" clId="{47701B4B-CFF4-4DA3-AB76-E42C158C185C}" dt="2023-04-25T09:06:32.174" v="3359" actId="478"/>
          <ac:grpSpMkLst>
            <pc:docMk/>
            <pc:sldMk cId="4117526564" sldId="314"/>
            <ac:grpSpMk id="15" creationId="{AB054FAC-3848-C30B-37E3-656EC59C9773}"/>
          </ac:grpSpMkLst>
        </pc:grpChg>
        <pc:picChg chg="add mod ord modCrop">
          <ac:chgData name="Mikihisa Yuasa" userId="409eab09242055c2" providerId="LiveId" clId="{47701B4B-CFF4-4DA3-AB76-E42C158C185C}" dt="2023-04-25T09:39:52.514" v="4051" actId="1076"/>
          <ac:picMkLst>
            <pc:docMk/>
            <pc:sldMk cId="4117526564" sldId="314"/>
            <ac:picMk id="8" creationId="{7D50AC09-96CC-466E-EC7A-58AF8271A316}"/>
          </ac:picMkLst>
        </pc:picChg>
        <pc:cxnChg chg="del mod">
          <ac:chgData name="Mikihisa Yuasa" userId="409eab09242055c2" providerId="LiveId" clId="{47701B4B-CFF4-4DA3-AB76-E42C158C185C}" dt="2023-04-25T09:06:32.174" v="3359" actId="478"/>
          <ac:cxnSpMkLst>
            <pc:docMk/>
            <pc:sldMk cId="4117526564" sldId="314"/>
            <ac:cxnSpMk id="6" creationId="{787CA4E4-A19E-6E31-F03C-25FB0EE9DCBD}"/>
          </ac:cxnSpMkLst>
        </pc:cxnChg>
        <pc:cxnChg chg="del mod">
          <ac:chgData name="Mikihisa Yuasa" userId="409eab09242055c2" providerId="LiveId" clId="{47701B4B-CFF4-4DA3-AB76-E42C158C185C}" dt="2023-04-25T09:06:32.174" v="3359" actId="478"/>
          <ac:cxnSpMkLst>
            <pc:docMk/>
            <pc:sldMk cId="4117526564" sldId="314"/>
            <ac:cxnSpMk id="7" creationId="{2C2BF342-6DE3-3E7E-508A-45C014A58B92}"/>
          </ac:cxnSpMkLst>
        </pc:cxnChg>
        <pc:cxnChg chg="del mod">
          <ac:chgData name="Mikihisa Yuasa" userId="409eab09242055c2" providerId="LiveId" clId="{47701B4B-CFF4-4DA3-AB76-E42C158C185C}" dt="2023-04-25T09:06:32.174" v="3359" actId="478"/>
          <ac:cxnSpMkLst>
            <pc:docMk/>
            <pc:sldMk cId="4117526564" sldId="314"/>
            <ac:cxnSpMk id="16" creationId="{EF52772A-8F7F-CDA6-1D8D-830E01C3E2F0}"/>
          </ac:cxnSpMkLst>
        </pc:cxnChg>
        <pc:cxnChg chg="del mod">
          <ac:chgData name="Mikihisa Yuasa" userId="409eab09242055c2" providerId="LiveId" clId="{47701B4B-CFF4-4DA3-AB76-E42C158C185C}" dt="2023-04-25T09:06:32.174" v="3359" actId="478"/>
          <ac:cxnSpMkLst>
            <pc:docMk/>
            <pc:sldMk cId="4117526564" sldId="314"/>
            <ac:cxnSpMk id="28" creationId="{BEBE1E25-9236-3160-3C74-D491820CF499}"/>
          </ac:cxnSpMkLst>
        </pc:cxnChg>
        <pc:cxnChg chg="del mod">
          <ac:chgData name="Mikihisa Yuasa" userId="409eab09242055c2" providerId="LiveId" clId="{47701B4B-CFF4-4DA3-AB76-E42C158C185C}" dt="2023-04-25T09:06:32.174" v="3359" actId="478"/>
          <ac:cxnSpMkLst>
            <pc:docMk/>
            <pc:sldMk cId="4117526564" sldId="314"/>
            <ac:cxnSpMk id="32" creationId="{28A034BD-291A-E79C-0F4D-7E76F98AEEC2}"/>
          </ac:cxnSpMkLst>
        </pc:cxnChg>
        <pc:cxnChg chg="del mod">
          <ac:chgData name="Mikihisa Yuasa" userId="409eab09242055c2" providerId="LiveId" clId="{47701B4B-CFF4-4DA3-AB76-E42C158C185C}" dt="2023-04-25T09:06:32.174" v="3359" actId="478"/>
          <ac:cxnSpMkLst>
            <pc:docMk/>
            <pc:sldMk cId="4117526564" sldId="314"/>
            <ac:cxnSpMk id="36" creationId="{9F61317E-C381-7658-06E8-5517EC75D8FD}"/>
          </ac:cxnSpMkLst>
        </pc:cxnChg>
        <pc:cxnChg chg="del mod">
          <ac:chgData name="Mikihisa Yuasa" userId="409eab09242055c2" providerId="LiveId" clId="{47701B4B-CFF4-4DA3-AB76-E42C158C185C}" dt="2023-04-25T09:06:32.174" v="3359" actId="478"/>
          <ac:cxnSpMkLst>
            <pc:docMk/>
            <pc:sldMk cId="4117526564" sldId="314"/>
            <ac:cxnSpMk id="45" creationId="{B7C5EF5F-80CB-F845-7099-C0E44549C210}"/>
          </ac:cxnSpMkLst>
        </pc:cxnChg>
      </pc:sldChg>
      <pc:sldChg chg="delSp modSp add mod">
        <pc:chgData name="Mikihisa Yuasa" userId="409eab09242055c2" providerId="LiveId" clId="{47701B4B-CFF4-4DA3-AB76-E42C158C185C}" dt="2023-04-25T11:58:15.401" v="5684" actId="20577"/>
        <pc:sldMkLst>
          <pc:docMk/>
          <pc:sldMk cId="3981865540" sldId="315"/>
        </pc:sldMkLst>
        <pc:spChg chg="mod">
          <ac:chgData name="Mikihisa Yuasa" userId="409eab09242055c2" providerId="LiveId" clId="{47701B4B-CFF4-4DA3-AB76-E42C158C185C}" dt="2023-04-25T11:58:15.401" v="5684" actId="20577"/>
          <ac:spMkLst>
            <pc:docMk/>
            <pc:sldMk cId="3981865540" sldId="315"/>
            <ac:spMk id="147" creationId="{00000000-0000-0000-0000-000000000000}"/>
          </ac:spMkLst>
        </pc:spChg>
        <pc:picChg chg="del">
          <ac:chgData name="Mikihisa Yuasa" userId="409eab09242055c2" providerId="LiveId" clId="{47701B4B-CFF4-4DA3-AB76-E42C158C185C}" dt="2023-04-25T09:35:04.312" v="3848" actId="478"/>
          <ac:picMkLst>
            <pc:docMk/>
            <pc:sldMk cId="3981865540" sldId="315"/>
            <ac:picMk id="8" creationId="{7D50AC09-96CC-466E-EC7A-58AF8271A316}"/>
          </ac:picMkLst>
        </pc:picChg>
      </pc:sldChg>
      <pc:sldChg chg="addSp modSp add mod">
        <pc:chgData name="Mikihisa Yuasa" userId="409eab09242055c2" providerId="LiveId" clId="{47701B4B-CFF4-4DA3-AB76-E42C158C185C}" dt="2023-04-25T11:53:02.228" v="5369" actId="20577"/>
        <pc:sldMkLst>
          <pc:docMk/>
          <pc:sldMk cId="1343002469" sldId="316"/>
        </pc:sldMkLst>
        <pc:spChg chg="mod">
          <ac:chgData name="Mikihisa Yuasa" userId="409eab09242055c2" providerId="LiveId" clId="{47701B4B-CFF4-4DA3-AB76-E42C158C185C}" dt="2023-04-25T11:53:02.228" v="5369" actId="20577"/>
          <ac:spMkLst>
            <pc:docMk/>
            <pc:sldMk cId="1343002469" sldId="316"/>
            <ac:spMk id="147" creationId="{00000000-0000-0000-0000-000000000000}"/>
          </ac:spMkLst>
        </pc:spChg>
        <pc:picChg chg="add mod">
          <ac:chgData name="Mikihisa Yuasa" userId="409eab09242055c2" providerId="LiveId" clId="{47701B4B-CFF4-4DA3-AB76-E42C158C185C}" dt="2023-04-25T11:02:59.928" v="4707" actId="1076"/>
          <ac:picMkLst>
            <pc:docMk/>
            <pc:sldMk cId="1343002469" sldId="316"/>
            <ac:picMk id="3" creationId="{1791D5B6-0935-089B-5D66-77912D9D5CEB}"/>
          </ac:picMkLst>
        </pc:picChg>
      </pc:sldChg>
      <pc:sldChg chg="addSp delSp modSp add mod">
        <pc:chgData name="Mikihisa Yuasa" userId="409eab09242055c2" providerId="LiveId" clId="{47701B4B-CFF4-4DA3-AB76-E42C158C185C}" dt="2023-04-25T11:57:56.441" v="5682" actId="1076"/>
        <pc:sldMkLst>
          <pc:docMk/>
          <pc:sldMk cId="1215651976" sldId="317"/>
        </pc:sldMkLst>
        <pc:spChg chg="mod">
          <ac:chgData name="Mikihisa Yuasa" userId="409eab09242055c2" providerId="LiveId" clId="{47701B4B-CFF4-4DA3-AB76-E42C158C185C}" dt="2023-04-25T11:31:14.183" v="4793" actId="20577"/>
          <ac:spMkLst>
            <pc:docMk/>
            <pc:sldMk cId="1215651976" sldId="317"/>
            <ac:spMk id="147" creationId="{00000000-0000-0000-0000-000000000000}"/>
          </ac:spMkLst>
        </pc:spChg>
        <pc:picChg chg="del">
          <ac:chgData name="Mikihisa Yuasa" userId="409eab09242055c2" providerId="LiveId" clId="{47701B4B-CFF4-4DA3-AB76-E42C158C185C}" dt="2023-04-25T11:29:03.230" v="4712" actId="478"/>
          <ac:picMkLst>
            <pc:docMk/>
            <pc:sldMk cId="1215651976" sldId="317"/>
            <ac:picMk id="3" creationId="{1791D5B6-0935-089B-5D66-77912D9D5CEB}"/>
          </ac:picMkLst>
        </pc:picChg>
        <pc:picChg chg="add mod modCrop">
          <ac:chgData name="Mikihisa Yuasa" userId="409eab09242055c2" providerId="LiveId" clId="{47701B4B-CFF4-4DA3-AB76-E42C158C185C}" dt="2023-04-25T11:57:56.441" v="5682" actId="1076"/>
          <ac:picMkLst>
            <pc:docMk/>
            <pc:sldMk cId="1215651976" sldId="317"/>
            <ac:picMk id="4" creationId="{BD2C3AC8-8C07-2EBF-95E7-4ED6C14860D8}"/>
          </ac:picMkLst>
        </pc:picChg>
        <pc:picChg chg="add mod modCrop">
          <ac:chgData name="Mikihisa Yuasa" userId="409eab09242055c2" providerId="LiveId" clId="{47701B4B-CFF4-4DA3-AB76-E42C158C185C}" dt="2023-04-25T11:57:54.566" v="5681" actId="1076"/>
          <ac:picMkLst>
            <pc:docMk/>
            <pc:sldMk cId="1215651976" sldId="317"/>
            <ac:picMk id="6" creationId="{FF49EFBB-3507-10E5-F07B-3E099E0028FA}"/>
          </ac:picMkLst>
        </pc:picChg>
      </pc:sldChg>
      <pc:sldChg chg="modSp add mod ord">
        <pc:chgData name="Mikihisa Yuasa" userId="409eab09242055c2" providerId="LiveId" clId="{47701B4B-CFF4-4DA3-AB76-E42C158C185C}" dt="2023-04-25T11:53:46.052" v="5411" actId="20577"/>
        <pc:sldMkLst>
          <pc:docMk/>
          <pc:sldMk cId="591040560" sldId="318"/>
        </pc:sldMkLst>
        <pc:spChg chg="mod">
          <ac:chgData name="Mikihisa Yuasa" userId="409eab09242055c2" providerId="LiveId" clId="{47701B4B-CFF4-4DA3-AB76-E42C158C185C}" dt="2023-04-25T11:45:38.743" v="4979" actId="20577"/>
          <ac:spMkLst>
            <pc:docMk/>
            <pc:sldMk cId="591040560" sldId="318"/>
            <ac:spMk id="26" creationId="{8BD31E2B-72C7-9D4E-A895-6763E2548FC1}"/>
          </ac:spMkLst>
        </pc:spChg>
        <pc:spChg chg="mod">
          <ac:chgData name="Mikihisa Yuasa" userId="409eab09242055c2" providerId="LiveId" clId="{47701B4B-CFF4-4DA3-AB76-E42C158C185C}" dt="2023-04-25T11:53:46.052" v="5411" actId="20577"/>
          <ac:spMkLst>
            <pc:docMk/>
            <pc:sldMk cId="591040560" sldId="318"/>
            <ac:spMk id="147" creationId="{00000000-0000-0000-0000-000000000000}"/>
          </ac:spMkLst>
        </pc:spChg>
      </pc:sldChg>
      <pc:sldChg chg="modSp add del mod">
        <pc:chgData name="Mikihisa Yuasa" userId="409eab09242055c2" providerId="LiveId" clId="{47701B4B-CFF4-4DA3-AB76-E42C158C185C}" dt="2023-04-25T11:38:16.827" v="4902" actId="47"/>
        <pc:sldMkLst>
          <pc:docMk/>
          <pc:sldMk cId="3877466383" sldId="318"/>
        </pc:sldMkLst>
        <pc:spChg chg="mod">
          <ac:chgData name="Mikihisa Yuasa" userId="409eab09242055c2" providerId="LiveId" clId="{47701B4B-CFF4-4DA3-AB76-E42C158C185C}" dt="2023-04-25T11:37:10.375" v="4817" actId="20577"/>
          <ac:spMkLst>
            <pc:docMk/>
            <pc:sldMk cId="3877466383" sldId="318"/>
            <ac:spMk id="14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3576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6119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2615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2552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0756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9250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0300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6163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768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9253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7438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7247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45;p7">
            <a:extLst>
              <a:ext uri="{FF2B5EF4-FFF2-40B4-BE49-F238E27FC236}">
                <a16:creationId xmlns:a16="http://schemas.microsoft.com/office/drawing/2014/main" id="{001E8A82-2D09-8A40-AB15-BEA76228B6A2}"/>
              </a:ext>
            </a:extLst>
          </p:cNvPr>
          <p:cNvSpPr/>
          <p:nvPr/>
        </p:nvSpPr>
        <p:spPr>
          <a:xfrm rot="10800000" flipH="1">
            <a:off x="-1" y="0"/>
            <a:ext cx="12192000" cy="6866164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 descr="A picture containing building, street&#10;&#10;Description automatically generated">
            <a:extLst>
              <a:ext uri="{FF2B5EF4-FFF2-40B4-BE49-F238E27FC236}">
                <a16:creationId xmlns:a16="http://schemas.microsoft.com/office/drawing/2014/main" id="{DF7902D4-540E-464A-BEC7-4711C02B376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" y="8165"/>
            <a:ext cx="12192000" cy="6858000"/>
          </a:xfrm>
          <a:prstGeom prst="rect">
            <a:avLst/>
          </a:prstGeom>
        </p:spPr>
      </p:pic>
      <p:sp>
        <p:nvSpPr>
          <p:cNvPr id="4" name="Google Shape;97;p1">
            <a:extLst>
              <a:ext uri="{FF2B5EF4-FFF2-40B4-BE49-F238E27FC236}">
                <a16:creationId xmlns:a16="http://schemas.microsoft.com/office/drawing/2014/main" id="{6EE6B1E5-9B9E-FD48-9F48-627803FDB7F5}"/>
              </a:ext>
            </a:extLst>
          </p:cNvPr>
          <p:cNvSpPr txBox="1"/>
          <p:nvPr/>
        </p:nvSpPr>
        <p:spPr>
          <a:xfrm>
            <a:off x="1134035" y="2553964"/>
            <a:ext cx="9923929" cy="2262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500" b="1" i="0" u="none" strike="noStrike" cap="none" dirty="0">
                <a:solidFill>
                  <a:schemeClr val="lt1"/>
                </a:solidFill>
                <a:latin typeface="+mn-lt"/>
                <a:ea typeface="Helvetica Neue"/>
                <a:cs typeface="Helvetica Neue"/>
                <a:sym typeface="Helvetica Neue"/>
              </a:rPr>
              <a:t>Learning Autonomous Vehicle Policy using Linear Temporal Logic </a:t>
            </a:r>
            <a:endParaRPr lang="en-US" sz="2500" i="0" u="none" strike="noStrike" cap="none" dirty="0">
              <a:solidFill>
                <a:schemeClr val="lt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lvl="0" algn="ctr">
              <a:spcBef>
                <a:spcPts val="600"/>
              </a:spcBef>
            </a:pPr>
            <a:endParaRPr lang="en-US" sz="1800" dirty="0">
              <a:solidFill>
                <a:schemeClr val="lt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lvl="0" algn="ctr">
              <a:spcBef>
                <a:spcPts val="600"/>
              </a:spcBef>
            </a:pPr>
            <a:r>
              <a:rPr lang="en-US" sz="1800" dirty="0">
                <a:solidFill>
                  <a:schemeClr val="lt1"/>
                </a:solidFill>
                <a:latin typeface="+mn-lt"/>
                <a:ea typeface="Helvetica Neue"/>
                <a:cs typeface="Helvetica Neue"/>
                <a:sym typeface="Helvetica Neue"/>
              </a:rPr>
              <a:t>Mikihisa Yuasa</a:t>
            </a:r>
            <a:endParaRPr sz="1800" dirty="0">
              <a:latin typeface="+mn-lt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FBAA0E1-3AE3-CC42-A2EA-C66D0BE98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007" y="852965"/>
            <a:ext cx="2909982" cy="754082"/>
          </a:xfrm>
          <a:prstGeom prst="rect">
            <a:avLst/>
          </a:prstGeom>
        </p:spPr>
      </p:pic>
      <p:sp>
        <p:nvSpPr>
          <p:cNvPr id="6" name="Google Shape;98;p1">
            <a:extLst>
              <a:ext uri="{FF2B5EF4-FFF2-40B4-BE49-F238E27FC236}">
                <a16:creationId xmlns:a16="http://schemas.microsoft.com/office/drawing/2014/main" id="{5C6D8374-322F-A84C-B20A-504C6528FDDA}"/>
              </a:ext>
            </a:extLst>
          </p:cNvPr>
          <p:cNvSpPr txBox="1"/>
          <p:nvPr/>
        </p:nvSpPr>
        <p:spPr>
          <a:xfrm>
            <a:off x="3922059" y="5413888"/>
            <a:ext cx="434788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pc="300" dirty="0">
                <a:solidFill>
                  <a:schemeClr val="bg1"/>
                </a:solidFill>
                <a:latin typeface="+mn-lt"/>
                <a:ea typeface="Helvetica Neue Light"/>
                <a:sym typeface="Helvetica Neue Light"/>
              </a:rPr>
              <a:t>4/25/2023</a:t>
            </a:r>
            <a:endParaRPr sz="1800" spc="3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1613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>
            <a:spLocks noGrp="1"/>
          </p:cNvSpPr>
          <p:nvPr>
            <p:ph type="body" idx="1"/>
          </p:nvPr>
        </p:nvSpPr>
        <p:spPr>
          <a:xfrm>
            <a:off x="376809" y="1334279"/>
            <a:ext cx="11177401" cy="482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SzPts val="3000"/>
              <a:buNone/>
            </a:pPr>
            <a:r>
              <a:rPr lang="en-US" sz="2600" b="1" dirty="0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The agent learned the LTL task successfully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RL Algorithm:			PPO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Number of replicates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		3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Training timesteps:		40,000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Optimal reward: 		5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Success rate (no collision)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Run 200 episodes for each replicate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Mean:	1.0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STD:	0.0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Google Shape;145;p7">
            <a:extLst>
              <a:ext uri="{FF2B5EF4-FFF2-40B4-BE49-F238E27FC236}">
                <a16:creationId xmlns:a16="http://schemas.microsoft.com/office/drawing/2014/main" id="{DBD98685-E6DB-4548-992F-86EFC1B6F030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00;p1">
            <a:extLst>
              <a:ext uri="{FF2B5EF4-FFF2-40B4-BE49-F238E27FC236}">
                <a16:creationId xmlns:a16="http://schemas.microsoft.com/office/drawing/2014/main" id="{B922E6F9-2383-DE41-BF46-8C23337DD107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D5C485F8-53F2-BD48-9D7B-D5B2FD5D6C0B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818745B6-76BD-F141-A42C-4752F0661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8BD31E2B-72C7-9D4E-A895-6763E2548FC1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4. Results</a:t>
            </a:r>
          </a:p>
        </p:txBody>
      </p:sp>
      <p:sp>
        <p:nvSpPr>
          <p:cNvPr id="9" name="Google Shape;100;p1">
            <a:extLst>
              <a:ext uri="{FF2B5EF4-FFF2-40B4-BE49-F238E27FC236}">
                <a16:creationId xmlns:a16="http://schemas.microsoft.com/office/drawing/2014/main" id="{A78F18D9-81ED-C441-8899-4844CC7831BC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AEROSPACE ENGINEERING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1791D5B6-0935-089B-5D66-77912D9D5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5362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02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>
            <a:spLocks noGrp="1"/>
          </p:cNvSpPr>
          <p:nvPr>
            <p:ph type="body" idx="1"/>
          </p:nvPr>
        </p:nvSpPr>
        <p:spPr>
          <a:xfrm>
            <a:off x="376809" y="1334279"/>
            <a:ext cx="11177401" cy="482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SzPts val="3000"/>
              <a:buNone/>
            </a:pPr>
            <a:r>
              <a:rPr lang="en-US" sz="2600" b="1" dirty="0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The agent learned the LTL task successfully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3000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Sample trajectory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Neue Light"/>
              </a:rPr>
              <a:t>The agent learned conservative policy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Google Shape;145;p7">
            <a:extLst>
              <a:ext uri="{FF2B5EF4-FFF2-40B4-BE49-F238E27FC236}">
                <a16:creationId xmlns:a16="http://schemas.microsoft.com/office/drawing/2014/main" id="{DBD98685-E6DB-4548-992F-86EFC1B6F030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00;p1">
            <a:extLst>
              <a:ext uri="{FF2B5EF4-FFF2-40B4-BE49-F238E27FC236}">
                <a16:creationId xmlns:a16="http://schemas.microsoft.com/office/drawing/2014/main" id="{B922E6F9-2383-DE41-BF46-8C23337DD107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D5C485F8-53F2-BD48-9D7B-D5B2FD5D6C0B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818745B6-76BD-F141-A42C-4752F0661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8BD31E2B-72C7-9D4E-A895-6763E2548FC1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4. Results</a:t>
            </a:r>
          </a:p>
        </p:txBody>
      </p:sp>
      <p:sp>
        <p:nvSpPr>
          <p:cNvPr id="9" name="Google Shape;100;p1">
            <a:extLst>
              <a:ext uri="{FF2B5EF4-FFF2-40B4-BE49-F238E27FC236}">
                <a16:creationId xmlns:a16="http://schemas.microsoft.com/office/drawing/2014/main" id="{A78F18D9-81ED-C441-8899-4844CC7831BC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AEROSPACE ENGINEERING</a:t>
            </a:r>
          </a:p>
        </p:txBody>
      </p:sp>
      <p:pic>
        <p:nvPicPr>
          <p:cNvPr id="4" name="Picture 3" descr="Shape, circle&#10;&#10;Description automatically generated">
            <a:extLst>
              <a:ext uri="{FF2B5EF4-FFF2-40B4-BE49-F238E27FC236}">
                <a16:creationId xmlns:a16="http://schemas.microsoft.com/office/drawing/2014/main" id="{BD2C3AC8-8C07-2EBF-95E7-4ED6C14860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68" t="62290" r="22183"/>
          <a:stretch/>
        </p:blipFill>
        <p:spPr>
          <a:xfrm>
            <a:off x="5737793" y="3312384"/>
            <a:ext cx="6094323" cy="2523308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F49EFBB-3507-10E5-F07B-3E099E0028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68" t="9305" r="5623"/>
          <a:stretch/>
        </p:blipFill>
        <p:spPr>
          <a:xfrm>
            <a:off x="637790" y="3008062"/>
            <a:ext cx="4523497" cy="340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51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>
            <a:spLocks noGrp="1"/>
          </p:cNvSpPr>
          <p:nvPr>
            <p:ph type="body" idx="1"/>
          </p:nvPr>
        </p:nvSpPr>
        <p:spPr>
          <a:xfrm>
            <a:off x="376809" y="1346892"/>
            <a:ext cx="11177401" cy="482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n-US" sz="2000" b="0" dirty="0">
              <a:solidFill>
                <a:schemeClr val="tx1"/>
              </a:solidFill>
              <a:latin typeface="+mn-lt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en-US" sz="2400" b="1" dirty="0">
                <a:solidFill>
                  <a:srgbClr val="E84B36"/>
                </a:solidFill>
                <a:latin typeface="+mn-lt"/>
                <a:ea typeface="Helvetica Neue Light"/>
                <a:cs typeface="Arial" panose="020B0604020202020204" pitchFamily="34" charset="0"/>
                <a:sym typeface="Helvetica Neue Light"/>
              </a:rPr>
              <a:t>A policy for AV scenario can be optimized based on the LTL task specification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2000" b="0" dirty="0">
              <a:solidFill>
                <a:schemeClr val="tx1"/>
              </a:solidFill>
              <a:latin typeface="+mn-lt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en-US" sz="2000" b="1" dirty="0">
                <a:solidFill>
                  <a:schemeClr val="tx1"/>
                </a:solidFill>
                <a:latin typeface="+mn-lt"/>
                <a:ea typeface="Helvetica Neue Light"/>
                <a:cs typeface="Arial" panose="020B0604020202020204" pitchFamily="34" charset="0"/>
                <a:sym typeface="Helvetica Neue Light"/>
              </a:rPr>
              <a:t>Limitation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n-US" sz="2000" b="1" dirty="0">
              <a:solidFill>
                <a:schemeClr val="tx1"/>
              </a:solidFill>
              <a:latin typeface="+mn-lt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2000" b="0" dirty="0">
                <a:solidFill>
                  <a:schemeClr val="tx1"/>
                </a:solidFill>
                <a:latin typeface="+mn-lt"/>
                <a:ea typeface="Helvetica Neue Light"/>
                <a:cs typeface="Arial" panose="020B0604020202020204" pitchFamily="34" charset="0"/>
                <a:sym typeface="Helvetica Neue Light"/>
              </a:rPr>
              <a:t>Required to design effective atomic predicates to use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2000" b="0" dirty="0">
              <a:solidFill>
                <a:schemeClr val="tx1"/>
              </a:solidFill>
              <a:latin typeface="+mn-lt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2000" dirty="0">
                <a:solidFill>
                  <a:schemeClr val="tx1"/>
                </a:solidFill>
                <a:latin typeface="+mn-lt"/>
                <a:ea typeface="Helvetica Neue Light"/>
                <a:cs typeface="Arial" panose="020B0604020202020204" pitchFamily="34" charset="0"/>
                <a:sym typeface="Helvetica Neue Light"/>
              </a:rPr>
              <a:t>Difficult to reach the optimal policy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2000" dirty="0">
              <a:solidFill>
                <a:schemeClr val="tx1"/>
              </a:solidFill>
              <a:latin typeface="+mn-lt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2000" dirty="0">
                <a:solidFill>
                  <a:schemeClr val="tx1"/>
                </a:solidFill>
                <a:latin typeface="+mn-lt"/>
                <a:ea typeface="Helvetica Neue Light"/>
                <a:cs typeface="Arial" panose="020B0604020202020204" pitchFamily="34" charset="0"/>
                <a:sym typeface="Helvetica Neue Light"/>
              </a:rPr>
              <a:t>Challenging to encourage more assertive driving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2000" b="0" dirty="0">
              <a:solidFill>
                <a:schemeClr val="tx1"/>
              </a:solidFill>
              <a:latin typeface="+mn-lt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2000" b="0" dirty="0">
              <a:solidFill>
                <a:schemeClr val="tx1"/>
              </a:solidFill>
              <a:latin typeface="+mn-lt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2000" b="0" dirty="0">
              <a:solidFill>
                <a:schemeClr val="tx1"/>
              </a:solidFill>
              <a:latin typeface="+mn-lt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2000" b="0" dirty="0">
              <a:solidFill>
                <a:schemeClr val="tx1"/>
              </a:solidFill>
              <a:latin typeface="+mn-lt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n-US" sz="2000" b="0" dirty="0">
              <a:solidFill>
                <a:schemeClr val="tx1"/>
              </a:solidFill>
              <a:latin typeface="+mn-lt"/>
              <a:ea typeface="Helvetica Neue Light"/>
              <a:cs typeface="Arial" panose="020B0604020202020204" pitchFamily="34" charset="0"/>
              <a:sym typeface="Helvetica Neue Light"/>
            </a:endParaRPr>
          </a:p>
        </p:txBody>
      </p:sp>
      <p:sp>
        <p:nvSpPr>
          <p:cNvPr id="18" name="Google Shape;145;p7">
            <a:extLst>
              <a:ext uri="{FF2B5EF4-FFF2-40B4-BE49-F238E27FC236}">
                <a16:creationId xmlns:a16="http://schemas.microsoft.com/office/drawing/2014/main" id="{DBD98685-E6DB-4548-992F-86EFC1B6F030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00;p1">
            <a:extLst>
              <a:ext uri="{FF2B5EF4-FFF2-40B4-BE49-F238E27FC236}">
                <a16:creationId xmlns:a16="http://schemas.microsoft.com/office/drawing/2014/main" id="{B922E6F9-2383-DE41-BF46-8C23337DD107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D5C485F8-53F2-BD48-9D7B-D5B2FD5D6C0B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818745B6-76BD-F141-A42C-4752F0661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8BD31E2B-72C7-9D4E-A895-6763E2548FC1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4. </a:t>
            </a:r>
            <a:r>
              <a:rPr lang="en-US" sz="2400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Discussion</a:t>
            </a:r>
          </a:p>
        </p:txBody>
      </p:sp>
      <p:sp>
        <p:nvSpPr>
          <p:cNvPr id="9" name="Google Shape;100;p1">
            <a:extLst>
              <a:ext uri="{FF2B5EF4-FFF2-40B4-BE49-F238E27FC236}">
                <a16:creationId xmlns:a16="http://schemas.microsoft.com/office/drawing/2014/main" id="{A78F18D9-81ED-C441-8899-4844CC7831BC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AEROSPACE ENGINEERING</a:t>
            </a:r>
          </a:p>
        </p:txBody>
      </p:sp>
    </p:spTree>
    <p:extLst>
      <p:ext uri="{BB962C8B-B14F-4D97-AF65-F5344CB8AC3E}">
        <p14:creationId xmlns:p14="http://schemas.microsoft.com/office/powerpoint/2010/main" val="591040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>
            <a:spLocks noGrp="1"/>
          </p:cNvSpPr>
          <p:nvPr>
            <p:ph type="body" idx="1"/>
          </p:nvPr>
        </p:nvSpPr>
        <p:spPr>
          <a:xfrm>
            <a:off x="376809" y="1346892"/>
            <a:ext cx="11177401" cy="482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n-US" sz="2000" b="0" dirty="0">
              <a:solidFill>
                <a:schemeClr val="tx1"/>
              </a:solidFill>
              <a:latin typeface="+mn-lt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n-US" sz="2000" b="0" dirty="0">
              <a:solidFill>
                <a:schemeClr val="tx1"/>
              </a:solidFill>
              <a:latin typeface="+mn-lt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n-US" sz="2000" b="0" dirty="0">
              <a:solidFill>
                <a:schemeClr val="tx1"/>
              </a:solidFill>
              <a:latin typeface="+mn-lt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n-US" sz="2000" b="0" dirty="0">
              <a:solidFill>
                <a:schemeClr val="tx1"/>
              </a:solidFill>
              <a:latin typeface="+mn-lt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2000" b="0" dirty="0">
                <a:solidFill>
                  <a:schemeClr val="tx1"/>
                </a:solidFill>
                <a:latin typeface="+mn-lt"/>
                <a:ea typeface="Helvetica Neue Light"/>
                <a:cs typeface="Arial" panose="020B0604020202020204" pitchFamily="34" charset="0"/>
                <a:sym typeface="Helvetica Neue Light"/>
              </a:rPr>
              <a:t>Linear temporal logic can describe high-level human-readable task specification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2000" b="0" dirty="0">
              <a:solidFill>
                <a:schemeClr val="tx1"/>
              </a:solidFill>
              <a:latin typeface="+mn-lt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2000" b="0" dirty="0">
                <a:solidFill>
                  <a:schemeClr val="tx1"/>
                </a:solidFill>
                <a:latin typeface="+mn-lt"/>
                <a:ea typeface="Helvetica Neue Light"/>
                <a:cs typeface="Arial" panose="020B0604020202020204" pitchFamily="34" charset="0"/>
                <a:sym typeface="Helvetica Neue Light"/>
              </a:rPr>
              <a:t>LTL task specification can be effectively used as the reward structure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2000" b="0" dirty="0">
              <a:solidFill>
                <a:schemeClr val="tx1"/>
              </a:solidFill>
              <a:latin typeface="+mn-lt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2000" b="0" dirty="0">
                <a:solidFill>
                  <a:schemeClr val="tx1"/>
                </a:solidFill>
                <a:latin typeface="+mn-lt"/>
                <a:ea typeface="Helvetica Neue Light"/>
                <a:cs typeface="Arial" panose="020B0604020202020204" pitchFamily="34" charset="0"/>
                <a:sym typeface="Helvetica Neue Light"/>
              </a:rPr>
              <a:t>Demonstrates safe driving behaviors for a simple autonomous vehicle scenario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n-US" sz="2000" b="0" dirty="0">
              <a:solidFill>
                <a:schemeClr val="tx1"/>
              </a:solidFill>
              <a:latin typeface="+mn-lt"/>
              <a:ea typeface="Helvetica Neue Light"/>
              <a:cs typeface="Arial" panose="020B0604020202020204" pitchFamily="34" charset="0"/>
              <a:sym typeface="Helvetica Neue Light"/>
            </a:endParaRPr>
          </a:p>
        </p:txBody>
      </p:sp>
      <p:sp>
        <p:nvSpPr>
          <p:cNvPr id="18" name="Google Shape;145;p7">
            <a:extLst>
              <a:ext uri="{FF2B5EF4-FFF2-40B4-BE49-F238E27FC236}">
                <a16:creationId xmlns:a16="http://schemas.microsoft.com/office/drawing/2014/main" id="{DBD98685-E6DB-4548-992F-86EFC1B6F030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00;p1">
            <a:extLst>
              <a:ext uri="{FF2B5EF4-FFF2-40B4-BE49-F238E27FC236}">
                <a16:creationId xmlns:a16="http://schemas.microsoft.com/office/drawing/2014/main" id="{B922E6F9-2383-DE41-BF46-8C23337DD107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D5C485F8-53F2-BD48-9D7B-D5B2FD5D6C0B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818745B6-76BD-F141-A42C-4752F0661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8BD31E2B-72C7-9D4E-A895-6763E2548FC1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4. Conclusion</a:t>
            </a:r>
            <a:endParaRPr lang="en-US" sz="2400" dirty="0">
              <a:solidFill>
                <a:schemeClr val="lt1"/>
              </a:solidFill>
              <a:latin typeface="+mn-l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Google Shape;100;p1">
            <a:extLst>
              <a:ext uri="{FF2B5EF4-FFF2-40B4-BE49-F238E27FC236}">
                <a16:creationId xmlns:a16="http://schemas.microsoft.com/office/drawing/2014/main" id="{A78F18D9-81ED-C441-8899-4844CC7831BC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AEROSPACE ENGINEERING</a:t>
            </a:r>
          </a:p>
        </p:txBody>
      </p:sp>
    </p:spTree>
    <p:extLst>
      <p:ext uri="{BB962C8B-B14F-4D97-AF65-F5344CB8AC3E}">
        <p14:creationId xmlns:p14="http://schemas.microsoft.com/office/powerpoint/2010/main" val="66934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>
            <a:spLocks noGrp="1"/>
          </p:cNvSpPr>
          <p:nvPr>
            <p:ph type="body" idx="1"/>
          </p:nvPr>
        </p:nvSpPr>
        <p:spPr>
          <a:xfrm>
            <a:off x="376809" y="1334279"/>
            <a:ext cx="11177401" cy="482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lnSpc>
                <a:spcPct val="100000"/>
              </a:lnSpc>
              <a:spcBef>
                <a:spcPts val="0"/>
              </a:spcBef>
              <a:buSzPts val="2000"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Motivation</a:t>
            </a:r>
          </a:p>
          <a:p>
            <a:pPr marL="342900" lvl="0">
              <a:lnSpc>
                <a:spcPct val="100000"/>
              </a:lnSpc>
              <a:spcBef>
                <a:spcPts val="0"/>
              </a:spcBef>
              <a:buSzPts val="2000"/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342900" lvl="0">
              <a:lnSpc>
                <a:spcPct val="100000"/>
              </a:lnSpc>
              <a:spcBef>
                <a:spcPts val="0"/>
              </a:spcBef>
              <a:buSzPts val="2000"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Preliminaries</a:t>
            </a:r>
          </a:p>
          <a:p>
            <a:pPr marL="342900" lvl="0">
              <a:lnSpc>
                <a:spcPct val="100000"/>
              </a:lnSpc>
              <a:spcBef>
                <a:spcPts val="0"/>
              </a:spcBef>
              <a:buSzPts val="2000"/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342900" lvl="0">
              <a:lnSpc>
                <a:spcPct val="100000"/>
              </a:lnSpc>
              <a:spcBef>
                <a:spcPts val="0"/>
              </a:spcBef>
              <a:buSzPts val="2000"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Method</a:t>
            </a:r>
          </a:p>
          <a:p>
            <a:pPr marL="342900" lvl="0">
              <a:lnSpc>
                <a:spcPct val="100000"/>
              </a:lnSpc>
              <a:spcBef>
                <a:spcPts val="0"/>
              </a:spcBef>
              <a:buSzPts val="2000"/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342900" lvl="0">
              <a:lnSpc>
                <a:spcPct val="100000"/>
              </a:lnSpc>
              <a:spcBef>
                <a:spcPts val="0"/>
              </a:spcBef>
              <a:buSzPts val="2000"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Results</a:t>
            </a:r>
          </a:p>
          <a:p>
            <a:pPr marL="342900" lvl="0">
              <a:lnSpc>
                <a:spcPct val="100000"/>
              </a:lnSpc>
              <a:spcBef>
                <a:spcPts val="0"/>
              </a:spcBef>
              <a:buSzPts val="2000"/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342900" lvl="0">
              <a:lnSpc>
                <a:spcPct val="100000"/>
              </a:lnSpc>
              <a:spcBef>
                <a:spcPts val="0"/>
              </a:spcBef>
              <a:buSzPts val="2000"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Discussion &amp; Conclusion</a:t>
            </a:r>
          </a:p>
        </p:txBody>
      </p:sp>
      <p:sp>
        <p:nvSpPr>
          <p:cNvPr id="18" name="Google Shape;145;p7">
            <a:extLst>
              <a:ext uri="{FF2B5EF4-FFF2-40B4-BE49-F238E27FC236}">
                <a16:creationId xmlns:a16="http://schemas.microsoft.com/office/drawing/2014/main" id="{DBD98685-E6DB-4548-992F-86EFC1B6F030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00;p1">
            <a:extLst>
              <a:ext uri="{FF2B5EF4-FFF2-40B4-BE49-F238E27FC236}">
                <a16:creationId xmlns:a16="http://schemas.microsoft.com/office/drawing/2014/main" id="{B922E6F9-2383-DE41-BF46-8C23337DD107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D5C485F8-53F2-BD48-9D7B-D5B2FD5D6C0B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818745B6-76BD-F141-A42C-4752F0661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8BD31E2B-72C7-9D4E-A895-6763E2548FC1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Overview</a:t>
            </a:r>
          </a:p>
        </p:txBody>
      </p:sp>
      <p:sp>
        <p:nvSpPr>
          <p:cNvPr id="9" name="Google Shape;100;p1">
            <a:extLst>
              <a:ext uri="{FF2B5EF4-FFF2-40B4-BE49-F238E27FC236}">
                <a16:creationId xmlns:a16="http://schemas.microsoft.com/office/drawing/2014/main" id="{A78F18D9-81ED-C441-8899-4844CC7831BC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AEROSPACE ENGINEERING</a:t>
            </a:r>
          </a:p>
        </p:txBody>
      </p:sp>
    </p:spTree>
    <p:extLst>
      <p:ext uri="{BB962C8B-B14F-4D97-AF65-F5344CB8AC3E}">
        <p14:creationId xmlns:p14="http://schemas.microsoft.com/office/powerpoint/2010/main" val="197317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Google Shape;147;p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76809" y="1334279"/>
                <a:ext cx="11177401" cy="48211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:r>
                  <a:rPr lang="en-US" sz="2600" b="1" dirty="0">
                    <a:solidFill>
                      <a:srgbClr val="E84B36"/>
                    </a:solidFill>
                    <a:latin typeface="Arial" panose="020B0604020202020204" pitchFamily="34" charset="0"/>
                    <a:ea typeface="Helvetica Neue Light"/>
                    <a:cs typeface="Arial" panose="020B0604020202020204" pitchFamily="34" charset="0"/>
                    <a:sym typeface="Helvetica Neue Light"/>
                  </a:rPr>
                  <a:t>Linear Temporal Logic (LTL) can define an interpretable robot task.</a:t>
                </a:r>
                <a:endParaRPr lang="en-US" sz="2600" b="1" dirty="0">
                  <a:solidFill>
                    <a:srgbClr val="E84B3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2000"/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Helvetica Neue Light"/>
                  <a:cs typeface="Arial" panose="020B0604020202020204" pitchFamily="34" charset="0"/>
                  <a:sym typeface="Helvetica Neue Light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2000"/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Helvetica Neue Light"/>
                    <a:cs typeface="Arial" panose="020B0604020202020204" pitchFamily="34" charset="0"/>
                    <a:sym typeface="Helvetica Neue Light"/>
                  </a:rPr>
                  <a:t>Linear temporal logic can…….</a:t>
                </a:r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ea typeface="Helvetica Neue Light"/>
                  <a:cs typeface="Arial" panose="020B0604020202020204" pitchFamily="34" charset="0"/>
                  <a:sym typeface="Helvetica Neue Light"/>
                </a:endParaRPr>
              </a:p>
              <a:p>
                <a:pPr marL="285750" indent="-285750">
                  <a:lnSpc>
                    <a:spcPct val="100000"/>
                  </a:lnSpc>
                  <a:spcBef>
                    <a:spcPts val="0"/>
                  </a:spcBef>
                  <a:buSzPts val="2000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describe time evolution of logical propositions.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2000"/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00000"/>
                  </a:lnSpc>
                  <a:spcBef>
                    <a:spcPts val="0"/>
                  </a:spcBef>
                  <a:buSzPts val="2000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be evaluated as a Boolean statement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2000"/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00000"/>
                  </a:lnSpc>
                  <a:spcBef>
                    <a:spcPts val="0"/>
                  </a:spcBef>
                  <a:buSzPts val="2000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be used for formal verification (e.g., model checking of algorithms).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2000"/>
                  <a:buNone/>
                </a:pPr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ea typeface="Helvetica Neue Light"/>
                  <a:cs typeface="Arial" panose="020B0604020202020204" pitchFamily="34" charset="0"/>
                  <a:sym typeface="Helvetica Neue Light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:r>
                  <a:rPr lang="en-US" sz="2000" b="1" dirty="0">
                    <a:solidFill>
                      <a:srgbClr val="15264B"/>
                    </a:solidFill>
                    <a:latin typeface="Arial" panose="020B0604020202020204" pitchFamily="34" charset="0"/>
                    <a:ea typeface="Helvetica Neue Light"/>
                    <a:cs typeface="Arial" panose="020B0604020202020204" pitchFamily="34" charset="0"/>
                    <a:sym typeface="Helvetica Neue Light"/>
                  </a:rPr>
                  <a:t>Example</a:t>
                </a:r>
                <a:endParaRPr lang="en-US" sz="2000" b="1" dirty="0">
                  <a:solidFill>
                    <a:srgbClr val="15264B"/>
                  </a:solidFill>
                  <a:latin typeface="+mn-lt"/>
                  <a:ea typeface="Helvetica Neue Light"/>
                  <a:cs typeface="Arial" panose="020B0604020202020204" pitchFamily="34" charset="0"/>
                  <a:sym typeface="Helvetica Neue Light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:endParaRPr lang="en-US" sz="1800" b="1" dirty="0">
                  <a:solidFill>
                    <a:schemeClr val="tx1"/>
                  </a:solidFill>
                  <a:latin typeface="Arial" panose="020B0604020202020204" pitchFamily="34" charset="0"/>
                  <a:ea typeface="Helvetica Neue Light"/>
                  <a:cs typeface="Arial" panose="020B0604020202020204" pitchFamily="34" charset="0"/>
                  <a:sym typeface="Helvetica Neue Light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Helvetica Neue Light"/>
                    <a:cs typeface="Arial" panose="020B0604020202020204" pitchFamily="34" charset="0"/>
                    <a:sym typeface="Helvetica Neue Light"/>
                  </a:rPr>
                  <a:t>“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Helvetica Neue Light"/>
                    <a:cs typeface="Arial" panose="020B0604020202020204" pitchFamily="34" charset="0"/>
                    <a:sym typeface="Helvetica Neue Light"/>
                  </a:rPr>
                  <a:t>Reach the goal while avoiding obstacles.”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:endParaRPr lang="en-US" sz="1800" b="1" dirty="0">
                  <a:solidFill>
                    <a:schemeClr val="tx1"/>
                  </a:solidFill>
                  <a:latin typeface="Arial" panose="020B0604020202020204" pitchFamily="34" charset="0"/>
                  <a:ea typeface="Helvetica Neue Light"/>
                  <a:cs typeface="Arial" panose="020B0604020202020204" pitchFamily="34" charset="0"/>
                  <a:sym typeface="Helvetica Neue Light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Light"/>
                          <a:cs typeface="Arial" panose="020B0604020202020204" pitchFamily="34" charset="0"/>
                          <a:sym typeface="Helvetica Neue Light"/>
                        </a:rPr>
                        <m:t>ℱ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robot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,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goal</m:t>
                              </m:r>
                            </m:sub>
                          </m:sSub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&lt;1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m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Light"/>
                          <a:cs typeface="Arial" panose="020B0604020202020204" pitchFamily="34" charset="0"/>
                          <a:sym typeface="Helvetica Neue Light"/>
                        </a:rPr>
                        <m:t>∧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Light"/>
                          <a:cs typeface="Arial" panose="020B0604020202020204" pitchFamily="34" charset="0"/>
                          <a:sym typeface="Helvetica Neue Light"/>
                        </a:rPr>
                        <m:t>𝒢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robot</m:t>
                              </m:r>
                              <m: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,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obstacle</m:t>
                              </m:r>
                            </m:sub>
                          </m:sSub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&gt;</m:t>
                          </m:r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1 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m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ea typeface="Helvetica Neue Light"/>
                  <a:cs typeface="Arial" panose="020B0604020202020204" pitchFamily="34" charset="0"/>
                  <a:sym typeface="Helvetica Neue Light"/>
                </a:endParaRPr>
              </a:p>
              <a:p>
                <a:pPr marL="285750" indent="-285750">
                  <a:lnSpc>
                    <a:spcPct val="100000"/>
                  </a:lnSpc>
                  <a:spcBef>
                    <a:spcPts val="0"/>
                  </a:spcBef>
                  <a:buSzPts val="2000"/>
                </a:pPr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lvl="1" indent="-285750">
                  <a:lnSpc>
                    <a:spcPct val="100000"/>
                  </a:lnSpc>
                  <a:spcBef>
                    <a:spcPts val="0"/>
                  </a:spcBef>
                  <a:buSzPct val="80000"/>
                  <a:buFont typeface="Courier New" panose="02070309020205020404" pitchFamily="49" charset="0"/>
                  <a:buChar char="o"/>
                </a:pPr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00000"/>
                  </a:lnSpc>
                  <a:spcBef>
                    <a:spcPts val="0"/>
                  </a:spcBef>
                  <a:buSzPts val="2000"/>
                </a:pPr>
                <a:endParaRPr lang="en-US" sz="1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7" name="Google Shape;147;p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76809" y="1334279"/>
                <a:ext cx="11177401" cy="4821102"/>
              </a:xfrm>
              <a:prstGeom prst="rect">
                <a:avLst/>
              </a:prstGeom>
              <a:blipFill>
                <a:blip r:embed="rId3"/>
                <a:stretch>
                  <a:fillRect l="-982" t="-11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Google Shape;145;p7">
            <a:extLst>
              <a:ext uri="{FF2B5EF4-FFF2-40B4-BE49-F238E27FC236}">
                <a16:creationId xmlns:a16="http://schemas.microsoft.com/office/drawing/2014/main" id="{DBD98685-E6DB-4548-992F-86EFC1B6F030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00;p1">
            <a:extLst>
              <a:ext uri="{FF2B5EF4-FFF2-40B4-BE49-F238E27FC236}">
                <a16:creationId xmlns:a16="http://schemas.microsoft.com/office/drawing/2014/main" id="{B922E6F9-2383-DE41-BF46-8C23337DD107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D5C485F8-53F2-BD48-9D7B-D5B2FD5D6C0B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818745B6-76BD-F141-A42C-4752F0661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8BD31E2B-72C7-9D4E-A895-6763E2548FC1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1. Motivation</a:t>
            </a:r>
            <a:endParaRPr lang="en-US" sz="2400" dirty="0">
              <a:solidFill>
                <a:schemeClr val="lt1"/>
              </a:solidFill>
              <a:latin typeface="+mn-l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Google Shape;100;p1">
            <a:extLst>
              <a:ext uri="{FF2B5EF4-FFF2-40B4-BE49-F238E27FC236}">
                <a16:creationId xmlns:a16="http://schemas.microsoft.com/office/drawing/2014/main" id="{A78F18D9-81ED-C441-8899-4844CC7831BC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AEROSPACE ENGINEERING</a:t>
            </a:r>
          </a:p>
        </p:txBody>
      </p:sp>
    </p:spTree>
    <p:extLst>
      <p:ext uri="{BB962C8B-B14F-4D97-AF65-F5344CB8AC3E}">
        <p14:creationId xmlns:p14="http://schemas.microsoft.com/office/powerpoint/2010/main" val="127248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Google Shape;147;p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76809" y="1334279"/>
                <a:ext cx="11177401" cy="48211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:r>
                  <a:rPr lang="en-US" sz="2600" b="1" dirty="0">
                    <a:solidFill>
                      <a:srgbClr val="E84B36"/>
                    </a:solidFill>
                    <a:latin typeface="Arial" panose="020B0604020202020204" pitchFamily="34" charset="0"/>
                    <a:ea typeface="Helvetica Neue Light"/>
                    <a:cs typeface="Arial" panose="020B0604020202020204" pitchFamily="34" charset="0"/>
                    <a:sym typeface="Helvetica Neue Light"/>
                  </a:rPr>
                  <a:t>LTL satisfaction can be numerically evaluated.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 Neue Light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Helvetica Neue Light"/>
                  </a:rPr>
                  <a:t>If evaluated as a </a:t>
                </a:r>
                <a:r>
                  <a:rPr lang="en-US" sz="20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Helvetica Neue Light"/>
                  </a:rPr>
                  <a:t>positive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Helvetica Neue Light"/>
                  </a:rPr>
                  <a:t> value 	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LTL is </a:t>
                </a:r>
                <a:r>
                  <a:rPr lang="en-US" sz="20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satisfied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 the given state/trajectory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If evaluated as a </a:t>
                </a:r>
                <a:r>
                  <a:rPr lang="en-US" sz="2000" i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negative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value 	 LTL is </a:t>
                </a:r>
                <a:r>
                  <a:rPr lang="en-US" sz="2000" i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violated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 the given state/trajectory</a:t>
                </a:r>
                <a:endParaRPr lang="en-US" sz="2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2000"/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Helvetica Neue Light"/>
                  <a:cs typeface="Arial" panose="020B0604020202020204" pitchFamily="34" charset="0"/>
                  <a:sym typeface="Helvetica Neue Light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:r>
                  <a:rPr lang="en-US" sz="1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Helvetica Neue Light"/>
                    <a:cs typeface="Arial" panose="020B0604020202020204" pitchFamily="34" charset="0"/>
                    <a:sym typeface="Helvetica Neue Light"/>
                  </a:rPr>
                  <a:t>Original LTL formula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Light"/>
                          <a:cs typeface="Arial" panose="020B0604020202020204" pitchFamily="34" charset="0"/>
                          <a:sym typeface="Helvetica Neue Light"/>
                        </a:rPr>
                        <m:t>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Light"/>
                          <a:cs typeface="Arial" panose="020B0604020202020204" pitchFamily="34" charset="0"/>
                          <a:sym typeface="Helvetica Neue Light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Light"/>
                          <a:cs typeface="Arial" panose="020B0604020202020204" pitchFamily="34" charset="0"/>
                          <a:sym typeface="Helvetica Neue Light"/>
                        </a:rPr>
                        <m:t>ℱ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robot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,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goal</m:t>
                              </m:r>
                            </m:sub>
                          </m:sSub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&lt;1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m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Light"/>
                          <a:cs typeface="Arial" panose="020B0604020202020204" pitchFamily="34" charset="0"/>
                          <a:sym typeface="Helvetica Neue Light"/>
                        </a:rPr>
                        <m:t>∧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Light"/>
                          <a:cs typeface="Arial" panose="020B0604020202020204" pitchFamily="34" charset="0"/>
                          <a:sym typeface="Helvetica Neue Light"/>
                        </a:rPr>
                        <m:t>𝒢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robot</m:t>
                              </m:r>
                              <m: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,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obstacle</m:t>
                              </m:r>
                            </m:sub>
                          </m:sSub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&gt;</m:t>
                          </m:r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1 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m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ea typeface="Helvetica Neue Light"/>
                  <a:cs typeface="Arial" panose="020B0604020202020204" pitchFamily="34" charset="0"/>
                  <a:sym typeface="Helvetica Neue Light"/>
                </a:endParaRPr>
              </a:p>
              <a:p>
                <a:pPr marL="285750" indent="-285750">
                  <a:lnSpc>
                    <a:spcPct val="100000"/>
                  </a:lnSpc>
                  <a:spcBef>
                    <a:spcPts val="0"/>
                  </a:spcBef>
                  <a:buSzPts val="2000"/>
                </a:pPr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lvl="1" indent="-285750">
                  <a:lnSpc>
                    <a:spcPct val="100000"/>
                  </a:lnSpc>
                  <a:spcBef>
                    <a:spcPts val="0"/>
                  </a:spcBef>
                  <a:buSzPct val="80000"/>
                  <a:buFont typeface="Courier New" panose="02070309020205020404" pitchFamily="49" charset="0"/>
                  <a:buChar char="o"/>
                </a:pPr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2000"/>
                  <a:buNone/>
                </a:pPr>
                <a:r>
                  <a:rPr lang="en-US" sz="18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Quantified LTL formula (robustness,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𝜌</m:t>
                    </m:r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2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𝜌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𝜙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task</m:t>
                              </m:r>
                            </m:sub>
                          </m:sSub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Helvetica Neue Light"/>
                                              <a:cs typeface="Arial" panose="020B0604020202020204" pitchFamily="34" charset="0"/>
                                              <a:sym typeface="Helvetica Neue Light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Helvetica Neue Light"/>
                                              <a:cs typeface="Arial" panose="020B0604020202020204" pitchFamily="34" charset="0"/>
                                              <a:sym typeface="Helvetica Neue Light"/>
                                            </a:rPr>
                                            <m:t>1−</m:t>
                                          </m:r>
                                          <m: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Helvetica Neue Light"/>
                                              <a:cs typeface="Arial" panose="020B0604020202020204" pitchFamily="34" charset="0"/>
                                              <a:sym typeface="Helvetica Neue Light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8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Helvetica Neue Light"/>
                                              <a:cs typeface="Arial" panose="020B0604020202020204" pitchFamily="34" charset="0"/>
                                              <a:sym typeface="Helvetica Neue Light"/>
                                            </a:rPr>
                                            <m:t>robot</m:t>
                                          </m:r>
                                          <m:r>
                                            <a:rPr lang="en-US" sz="18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Helvetica Neue Light"/>
                                              <a:cs typeface="Arial" panose="020B0604020202020204" pitchFamily="34" charset="0"/>
                                              <a:sym typeface="Helvetica Neue Light"/>
                                            </a:rPr>
                                            <m:t>,  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8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Helvetica Neue Light"/>
                                              <a:cs typeface="Arial" panose="020B0604020202020204" pitchFamily="34" charset="0"/>
                                              <a:sym typeface="Helvetica Neue Light"/>
                                            </a:rPr>
                                            <m:t>goal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func>
                                    <m:funcPr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8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𝑡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Helvetica Neue Light"/>
                                              <a:cs typeface="Arial" panose="020B0604020202020204" pitchFamily="34" charset="0"/>
                                              <a:sym typeface="Helvetica Neue Light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Helvetica Neue Light"/>
                                                  <a:cs typeface="Arial" panose="020B0604020202020204" pitchFamily="34" charset="0"/>
                                                  <a:sym typeface="Helvetica Neue Light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Helvetica Neue Light"/>
                                                  <a:cs typeface="Arial" panose="020B0604020202020204" pitchFamily="34" charset="0"/>
                                                  <a:sym typeface="Helvetica Neue Light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8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Helvetica Neue Light"/>
                                                  <a:cs typeface="Arial" panose="020B0604020202020204" pitchFamily="34" charset="0"/>
                                                  <a:sym typeface="Helvetica Neue Light"/>
                                                </a:rPr>
                                                <m:t>robot</m:t>
                                              </m:r>
                                              <m:r>
                                                <a:rPr lang="en-US" sz="18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Helvetica Neue Light"/>
                                                  <a:cs typeface="Arial" panose="020B0604020202020204" pitchFamily="34" charset="0"/>
                                                  <a:sym typeface="Helvetica Neue Light"/>
                                                </a:rPr>
                                                <m:t>,   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8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Helvetica Neue Light"/>
                                                  <a:cs typeface="Arial" panose="020B0604020202020204" pitchFamily="34" charset="0"/>
                                                  <a:sym typeface="Helvetica Neue Light"/>
                                                </a:rPr>
                                                <m:t>obstacle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Helvetica Neue Light"/>
                                              <a:cs typeface="Arial" panose="020B0604020202020204" pitchFamily="34" charset="0"/>
                                              <a:sym typeface="Helvetica Neue Light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2000"/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e.g.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2000"/>
                  <a:buNone/>
                </a:pPr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7" name="Google Shape;147;p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76809" y="1334279"/>
                <a:ext cx="11177401" cy="4821102"/>
              </a:xfrm>
              <a:prstGeom prst="rect">
                <a:avLst/>
              </a:prstGeom>
              <a:blipFill>
                <a:blip r:embed="rId3"/>
                <a:stretch>
                  <a:fillRect l="-982" t="-11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Google Shape;145;p7">
            <a:extLst>
              <a:ext uri="{FF2B5EF4-FFF2-40B4-BE49-F238E27FC236}">
                <a16:creationId xmlns:a16="http://schemas.microsoft.com/office/drawing/2014/main" id="{DBD98685-E6DB-4548-992F-86EFC1B6F030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00;p1">
            <a:extLst>
              <a:ext uri="{FF2B5EF4-FFF2-40B4-BE49-F238E27FC236}">
                <a16:creationId xmlns:a16="http://schemas.microsoft.com/office/drawing/2014/main" id="{B922E6F9-2383-DE41-BF46-8C23337DD107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D5C485F8-53F2-BD48-9D7B-D5B2FD5D6C0B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818745B6-76BD-F141-A42C-4752F0661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8BD31E2B-72C7-9D4E-A895-6763E2548FC1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2</a:t>
            </a:r>
            <a:r>
              <a:rPr lang="en-US" sz="2400" u="none" strike="noStrike" cap="none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. Preliminaries</a:t>
            </a:r>
            <a:endParaRPr lang="en-US" sz="2400" dirty="0">
              <a:solidFill>
                <a:schemeClr val="lt1"/>
              </a:solidFill>
              <a:latin typeface="+mn-l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Google Shape;100;p1">
            <a:extLst>
              <a:ext uri="{FF2B5EF4-FFF2-40B4-BE49-F238E27FC236}">
                <a16:creationId xmlns:a16="http://schemas.microsoft.com/office/drawing/2014/main" id="{A78F18D9-81ED-C441-8899-4844CC7831BC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AEROSPACE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DD2A91-6E43-03DE-B8EC-0E5378835DB2}"/>
                  </a:ext>
                </a:extLst>
              </p:cNvPr>
              <p:cNvSpPr txBox="1"/>
              <p:nvPr/>
            </p:nvSpPr>
            <p:spPr>
              <a:xfrm>
                <a:off x="1103586" y="5168936"/>
                <a:ext cx="3670213" cy="1058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2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0, 1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</m:oMath>
                  </m:oMathPara>
                </a14:m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2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robot</m:t>
                          </m:r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,  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goal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Light"/>
                          <a:cs typeface="Arial" panose="020B0604020202020204" pitchFamily="34" charset="0"/>
                          <a:sym typeface="Helvetica Neue Light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2, 0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Light"/>
                          <a:cs typeface="Arial" panose="020B0604020202020204" pitchFamily="34" charset="0"/>
                          <a:sym typeface="Helvetica Neue Light"/>
                        </a:rPr>
                        <m:t>,</m:t>
                      </m:r>
                    </m:oMath>
                  </m:oMathPara>
                </a14:m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Helvetica Neue Light"/>
                  <a:cs typeface="Arial" panose="020B0604020202020204" pitchFamily="34" charset="0"/>
                  <a:sym typeface="Helvetica Neue Light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2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robot</m:t>
                          </m:r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,  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obstacle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Light"/>
                          <a:cs typeface="Arial" panose="020B0604020202020204" pitchFamily="34" charset="0"/>
                          <a:sym typeface="Helvetica Neue Light"/>
                        </a:rPr>
                        <m:t>=[2, 3]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DD2A91-6E43-03DE-B8EC-0E537883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586" y="5168936"/>
                <a:ext cx="3670213" cy="1058047"/>
              </a:xfrm>
              <a:prstGeom prst="rect">
                <a:avLst/>
              </a:prstGeom>
              <a:blipFill>
                <a:blip r:embed="rId5"/>
                <a:stretch>
                  <a:fillRect b="-4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9A9333-156E-BE5E-1E45-77B238273120}"/>
                  </a:ext>
                </a:extLst>
              </p:cNvPr>
              <p:cNvSpPr txBox="1"/>
              <p:nvPr/>
            </p:nvSpPr>
            <p:spPr>
              <a:xfrm>
                <a:off x="5048738" y="5496444"/>
                <a:ext cx="3184634" cy="438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⇒                 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𝜙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=[−1,1]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9A9333-156E-BE5E-1E45-77B238273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738" y="5496444"/>
                <a:ext cx="3184634" cy="438518"/>
              </a:xfrm>
              <a:prstGeom prst="rect">
                <a:avLst/>
              </a:prstGeom>
              <a:blipFill>
                <a:blip r:embed="rId6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73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Google Shape;147;p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76809" y="1334279"/>
                <a:ext cx="11177401" cy="48211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:r>
                  <a:rPr lang="en-US" sz="2600" b="1" dirty="0">
                    <a:solidFill>
                      <a:srgbClr val="E84B36"/>
                    </a:solidFill>
                    <a:latin typeface="Arial" panose="020B0604020202020204" pitchFamily="34" charset="0"/>
                    <a:ea typeface="Helvetica Neue Light"/>
                    <a:cs typeface="Arial" panose="020B0604020202020204" pitchFamily="34" charset="0"/>
                    <a:sym typeface="Helvetica Neue Light"/>
                  </a:rPr>
                  <a:t>LTL can be translated to an automaton.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 Neue Light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Helvetica Neue Light"/>
                  </a:rPr>
                  <a:t>An automaton has two kinds of states: </a:t>
                </a:r>
                <a:r>
                  <a:rPr lang="en-US" sz="2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Helvetica Neue Light"/>
                  </a:rPr>
                  <a:t>goal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Helvetica Neue Light"/>
                  </a:rPr>
                  <a:t> states and </a:t>
                </a:r>
                <a:r>
                  <a:rPr lang="en-US" sz="20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Helvetica Neue Light"/>
                  </a:rPr>
                  <a:t>trap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Helvetica Neue Light"/>
                  </a:rPr>
                  <a:t> states.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 Neue Light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Light"/>
                          <a:cs typeface="Arial" panose="020B0604020202020204" pitchFamily="34" charset="0"/>
                          <a:sym typeface="Helvetica Neue Light"/>
                        </a:rPr>
                        <m:t>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Light"/>
                          <a:cs typeface="Arial" panose="020B0604020202020204" pitchFamily="34" charset="0"/>
                          <a:sym typeface="Helvetica Neue Light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Light"/>
                          <a:cs typeface="Arial" panose="020B0604020202020204" pitchFamily="34" charset="0"/>
                          <a:sym typeface="Helvetica Neue Light"/>
                        </a:rPr>
                        <m:t>ℱ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robot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goal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Light"/>
                          <a:cs typeface="Arial" panose="020B0604020202020204" pitchFamily="34" charset="0"/>
                          <a:sym typeface="Helvetica Neue Light"/>
                        </a:rPr>
                        <m:t>∧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Light"/>
                          <a:cs typeface="Arial" panose="020B0604020202020204" pitchFamily="34" charset="0"/>
                          <a:sym typeface="Helvetica Neue Light"/>
                        </a:rPr>
                        <m:t>𝒢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robot</m:t>
                              </m:r>
                              <m: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elvetica Neue Light"/>
                                  <a:cs typeface="Arial" panose="020B0604020202020204" pitchFamily="34" charset="0"/>
                                  <a:sym typeface="Helvetica Neue Light"/>
                                </a:rPr>
                                <m:t>obstacle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 Neue Light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2000"/>
                  <a:buNone/>
                </a:pPr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7" name="Google Shape;147;p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76809" y="1334279"/>
                <a:ext cx="11177401" cy="4821102"/>
              </a:xfrm>
              <a:prstGeom prst="rect">
                <a:avLst/>
              </a:prstGeom>
              <a:blipFill>
                <a:blip r:embed="rId3"/>
                <a:stretch>
                  <a:fillRect l="-982" t="-11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Google Shape;145;p7">
            <a:extLst>
              <a:ext uri="{FF2B5EF4-FFF2-40B4-BE49-F238E27FC236}">
                <a16:creationId xmlns:a16="http://schemas.microsoft.com/office/drawing/2014/main" id="{DBD98685-E6DB-4548-992F-86EFC1B6F030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00;p1">
            <a:extLst>
              <a:ext uri="{FF2B5EF4-FFF2-40B4-BE49-F238E27FC236}">
                <a16:creationId xmlns:a16="http://schemas.microsoft.com/office/drawing/2014/main" id="{B922E6F9-2383-DE41-BF46-8C23337DD107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D5C485F8-53F2-BD48-9D7B-D5B2FD5D6C0B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818745B6-76BD-F141-A42C-4752F0661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8BD31E2B-72C7-9D4E-A895-6763E2548FC1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2</a:t>
            </a:r>
            <a:r>
              <a:rPr lang="en-US" sz="2400" u="none" strike="noStrike" cap="none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. Preliminaries</a:t>
            </a:r>
            <a:endParaRPr lang="en-US" sz="2400" dirty="0">
              <a:solidFill>
                <a:schemeClr val="lt1"/>
              </a:solidFill>
              <a:latin typeface="+mn-l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Google Shape;100;p1">
            <a:extLst>
              <a:ext uri="{FF2B5EF4-FFF2-40B4-BE49-F238E27FC236}">
                <a16:creationId xmlns:a16="http://schemas.microsoft.com/office/drawing/2014/main" id="{A78F18D9-81ED-C441-8899-4844CC7831BC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AEROSPACE ENGINEERING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A99173B-48AB-09FB-B366-35D8D4283B06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604895" y="4765524"/>
            <a:ext cx="838725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B2FD83E-ED7A-812F-0DD0-F666311342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43620" y="4445484"/>
                <a:ext cx="640080" cy="640080"/>
              </a:xfrm>
              <a:prstGeom prst="ellipse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B2FD83E-ED7A-812F-0DD0-F666311342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620" y="4445484"/>
                <a:ext cx="640080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72DF633-D1A1-AC7E-4F04-BFA9841DF3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65550" y="3396495"/>
                <a:ext cx="640080" cy="6400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72DF633-D1A1-AC7E-4F04-BFA9841DF3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550" y="3396495"/>
                <a:ext cx="640080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A082482-4980-4B69-CF31-021244B621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65550" y="5486093"/>
                <a:ext cx="640080" cy="6400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A082482-4980-4B69-CF31-021244B62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550" y="5486093"/>
                <a:ext cx="640080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15AAED43-009D-66C4-1A55-576ECA574E0B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4083700" y="3716535"/>
            <a:ext cx="1881850" cy="1048989"/>
          </a:xfrm>
          <a:prstGeom prst="curvedConnector3">
            <a:avLst>
              <a:gd name="adj1" fmla="val 50000"/>
            </a:avLst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F14E8D6F-C480-E8B9-25F4-336564FB9B83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083700" y="4765524"/>
            <a:ext cx="1881850" cy="1040609"/>
          </a:xfrm>
          <a:prstGeom prst="curvedConnector3">
            <a:avLst>
              <a:gd name="adj1" fmla="val 50000"/>
            </a:avLst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5F64B971-C00D-290C-AB1A-83024BA9F9A2}"/>
              </a:ext>
            </a:extLst>
          </p:cNvPr>
          <p:cNvCxnSpPr>
            <a:cxnSpLocks/>
            <a:stCxn id="7" idx="1"/>
            <a:endCxn id="7" idx="7"/>
          </p:cNvCxnSpPr>
          <p:nvPr/>
        </p:nvCxnSpPr>
        <p:spPr>
          <a:xfrm rot="5400000" flipH="1" flipV="1">
            <a:off x="3763660" y="4312920"/>
            <a:ext cx="12700" cy="452604"/>
          </a:xfrm>
          <a:prstGeom prst="curvedConnector3">
            <a:avLst>
              <a:gd name="adj1" fmla="val 2538094"/>
            </a:avLst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F954272D-F387-4A05-3FB8-D6B0AC42D3BB}"/>
              </a:ext>
            </a:extLst>
          </p:cNvPr>
          <p:cNvCxnSpPr>
            <a:cxnSpLocks/>
            <a:stCxn id="8" idx="6"/>
            <a:endCxn id="10" idx="6"/>
          </p:cNvCxnSpPr>
          <p:nvPr/>
        </p:nvCxnSpPr>
        <p:spPr>
          <a:xfrm>
            <a:off x="6605630" y="3716535"/>
            <a:ext cx="12700" cy="2089598"/>
          </a:xfrm>
          <a:prstGeom prst="curvedConnector3">
            <a:avLst>
              <a:gd name="adj1" fmla="val 10190976"/>
            </a:avLst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9AD82D32-6171-2F4A-8A0C-C71055A74CE1}"/>
              </a:ext>
            </a:extLst>
          </p:cNvPr>
          <p:cNvCxnSpPr>
            <a:cxnSpLocks/>
            <a:stCxn id="8" idx="1"/>
            <a:endCxn id="8" idx="7"/>
          </p:cNvCxnSpPr>
          <p:nvPr/>
        </p:nvCxnSpPr>
        <p:spPr>
          <a:xfrm rot="5400000" flipH="1" flipV="1">
            <a:off x="6285590" y="3263931"/>
            <a:ext cx="12700" cy="452604"/>
          </a:xfrm>
          <a:prstGeom prst="curvedConnector3">
            <a:avLst>
              <a:gd name="adj1" fmla="val 2538094"/>
            </a:avLst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A6B18F2E-F6C4-398C-E728-2D6B2288D9A1}"/>
              </a:ext>
            </a:extLst>
          </p:cNvPr>
          <p:cNvCxnSpPr>
            <a:cxnSpLocks/>
            <a:stCxn id="10" idx="5"/>
            <a:endCxn id="10" idx="3"/>
          </p:cNvCxnSpPr>
          <p:nvPr/>
        </p:nvCxnSpPr>
        <p:spPr>
          <a:xfrm rot="5400000">
            <a:off x="6285590" y="5806133"/>
            <a:ext cx="12700" cy="452604"/>
          </a:xfrm>
          <a:prstGeom prst="curvedConnector3">
            <a:avLst>
              <a:gd name="adj1" fmla="val 2538094"/>
            </a:avLst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7B1EDA-7F7D-36CA-32F7-886601FA459C}"/>
                  </a:ext>
                </a:extLst>
              </p:cNvPr>
              <p:cNvSpPr txBox="1"/>
              <p:nvPr/>
            </p:nvSpPr>
            <p:spPr>
              <a:xfrm>
                <a:off x="2187009" y="3463933"/>
                <a:ext cx="2674129" cy="750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Light"/>
                          <a:cs typeface="Arial" panose="020B0604020202020204" pitchFamily="34" charset="0"/>
                          <a:sym typeface="Helvetica Neue Light"/>
                        </a:rPr>
                        <m:t>¬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robot</m:t>
                          </m:r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goal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Light"/>
                          <a:cs typeface="Arial" panose="020B0604020202020204" pitchFamily="34" charset="0"/>
                          <a:sym typeface="Helvetica Neue Light"/>
                        </a:rPr>
                        <m:t>∧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robot</m:t>
                          </m:r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obstacle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7B1EDA-7F7D-36CA-32F7-886601FA4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009" y="3463933"/>
                <a:ext cx="2674129" cy="750270"/>
              </a:xfrm>
              <a:prstGeom prst="rect">
                <a:avLst/>
              </a:prstGeom>
              <a:blipFill>
                <a:blip r:embed="rId8"/>
                <a:stretch>
                  <a:fillRect b="-6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02AA344-93D6-F0A0-8999-F7D97D875D77}"/>
                  </a:ext>
                </a:extLst>
              </p:cNvPr>
              <p:cNvSpPr txBox="1"/>
              <p:nvPr/>
            </p:nvSpPr>
            <p:spPr>
              <a:xfrm>
                <a:off x="6518242" y="3314594"/>
                <a:ext cx="2117558" cy="413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robot</m:t>
                          </m:r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obstacle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02AA344-93D6-F0A0-8999-F7D97D875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242" y="3314594"/>
                <a:ext cx="2117558" cy="413511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AB2FC9A-32B5-D42C-4588-28523817084F}"/>
                  </a:ext>
                </a:extLst>
              </p:cNvPr>
              <p:cNvSpPr txBox="1"/>
              <p:nvPr/>
            </p:nvSpPr>
            <p:spPr>
              <a:xfrm>
                <a:off x="7790591" y="4730343"/>
                <a:ext cx="2117558" cy="413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Light"/>
                          <a:cs typeface="Arial" panose="020B0604020202020204" pitchFamily="34" charset="0"/>
                          <a:sym typeface="Helvetica Neue Light"/>
                        </a:rPr>
                        <m:t>¬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robot</m:t>
                          </m:r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obstacle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AB2FC9A-32B5-D42C-4588-285238170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591" y="4730343"/>
                <a:ext cx="2117558" cy="413511"/>
              </a:xfrm>
              <a:prstGeom prst="rect">
                <a:avLst/>
              </a:prstGeom>
              <a:blipFill>
                <a:blip r:embed="rId10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5955C9B6-5829-E992-A5D5-427BBC04F35A}"/>
                  </a:ext>
                </a:extLst>
              </p:cNvPr>
              <p:cNvSpPr txBox="1"/>
              <p:nvPr/>
            </p:nvSpPr>
            <p:spPr>
              <a:xfrm>
                <a:off x="6487738" y="5944658"/>
                <a:ext cx="2117558" cy="429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robot</m:t>
                          </m:r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goal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5955C9B6-5829-E992-A5D5-427BBC04F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738" y="5944658"/>
                <a:ext cx="2117558" cy="429092"/>
              </a:xfrm>
              <a:prstGeom prst="rect">
                <a:avLst/>
              </a:prstGeom>
              <a:blipFill>
                <a:blip r:embed="rId11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10963FC-2100-79FC-CCB6-002012087C7A}"/>
                  </a:ext>
                </a:extLst>
              </p:cNvPr>
              <p:cNvSpPr txBox="1"/>
              <p:nvPr/>
            </p:nvSpPr>
            <p:spPr>
              <a:xfrm>
                <a:off x="4558935" y="4055316"/>
                <a:ext cx="2883625" cy="750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robot</m:t>
                          </m:r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goal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Light"/>
                          <a:cs typeface="Arial" panose="020B0604020202020204" pitchFamily="34" charset="0"/>
                          <a:sym typeface="Helvetica Neue Light"/>
                        </a:rPr>
                        <m:t>∧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robot</m:t>
                          </m:r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obstacle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10963FC-2100-79FC-CCB6-002012087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935" y="4055316"/>
                <a:ext cx="2883625" cy="750270"/>
              </a:xfrm>
              <a:prstGeom prst="rect">
                <a:avLst/>
              </a:prstGeom>
              <a:blipFill>
                <a:blip r:embed="rId12"/>
                <a:stretch>
                  <a:fillRect b="-6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2ADCFBE7-B953-5F3C-42E5-D124B1DA2177}"/>
                  </a:ext>
                </a:extLst>
              </p:cNvPr>
              <p:cNvSpPr txBox="1"/>
              <p:nvPr/>
            </p:nvSpPr>
            <p:spPr>
              <a:xfrm>
                <a:off x="3524073" y="5515794"/>
                <a:ext cx="2117558" cy="413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Light"/>
                          <a:cs typeface="Arial" panose="020B0604020202020204" pitchFamily="34" charset="0"/>
                          <a:sym typeface="Helvetica Neue Light"/>
                        </a:rPr>
                        <m:t>¬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robot</m:t>
                          </m:r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 Light"/>
                              <a:cs typeface="Arial" panose="020B0604020202020204" pitchFamily="34" charset="0"/>
                              <a:sym typeface="Helvetica Neue Light"/>
                            </a:rPr>
                            <m:t>obstacle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2ADCFBE7-B953-5F3C-42E5-D124B1DA2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073" y="5515794"/>
                <a:ext cx="2117558" cy="413511"/>
              </a:xfrm>
              <a:prstGeom prst="rect">
                <a:avLst/>
              </a:prstGeom>
              <a:blipFill>
                <a:blip r:embed="rId13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063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Google Shape;147;p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76809" y="1334279"/>
                <a:ext cx="11177401" cy="48211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:r>
                  <a:rPr lang="en-US" sz="2600" b="1" dirty="0">
                    <a:solidFill>
                      <a:srgbClr val="E84B36"/>
                    </a:solidFill>
                    <a:latin typeface="Arial" panose="020B0604020202020204" pitchFamily="34" charset="0"/>
                    <a:ea typeface="Helvetica Neue Light"/>
                    <a:cs typeface="Arial" panose="020B0604020202020204" pitchFamily="34" charset="0"/>
                    <a:sym typeface="Helvetica Neue Light"/>
                  </a:rPr>
                  <a:t>Rewards are defined by the automaton edges.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 Neue Light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Helvetica Neue Light"/>
                  </a:rPr>
                  <a:t>MDP states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Helvetica Neue Light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Helvetica Neue Light"/>
                  </a:rPr>
                  <a:t> can be augmented by automaton states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Helvetica Neue Light"/>
                      </a:rPr>
                      <m:t>𝒬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Helvetica Neue Light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Helvetica Neue Light"/>
                      </a:rPr>
                      <m:t>𝑆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Helvetica Neue Light"/>
                      </a:rPr>
                      <m:t>×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Helvetica Neue Light"/>
                      </a:rPr>
                      <m:t>𝒬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Helvetica Neue Light"/>
                      </a:rPr>
                      <m:t>⊇</m:t>
                    </m:r>
                    <m:acc>
                      <m:accPr>
                        <m:chr m:val="̃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Helvetica Neue Light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Helvetica Neue Light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Helvetica Neue Light"/>
                  </a:rPr>
                  <a:t>). 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 Neue Light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 Neue Light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Helvetica Neue Light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Helvetica Neue Light"/>
                            </a:rPr>
                            <m:t>𝑟</m:t>
                          </m:r>
                        </m:e>
                      </m:acc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Helvetica Neue Light"/>
                        </a:rPr>
                        <m:t>(</m:t>
                      </m:r>
                      <m:sSub>
                        <m:sSub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Helvetica Neue Light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Helvetica Neue Light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Helvetica Neue Light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Helvetica Neue Light"/>
                            </a:rPr>
                            <m:t>𝑡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Helvetica Neue Light"/>
                        </a:rPr>
                        <m:t>,</m:t>
                      </m:r>
                      <m:sSub>
                        <m:sSub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Helvetica Neue Light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Helvetica Neue Light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Helvetica Neue Light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Helvetica Neue Light"/>
                            </a:rPr>
                            <m:t>𝑡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Helvetica Neue Light"/>
                            </a:rPr>
                            <m:t>+1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Helvetica Neue Light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Helvetica Neue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Helvetica Neue Light"/>
                                </a:rPr>
                              </m:ctrlPr>
                            </m:eqArrPr>
                            <m:e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Helvetica Neue Light"/>
                                </a:rPr>
                                <m:t>𝜌</m:t>
                              </m:r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Helvetica Neue Light"/>
                                </a:rPr>
                                <m:t>(</m:t>
                              </m:r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Helvetica Neue Light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Helvetica Neue Light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  <a:sym typeface="Helvetica Neue Ligh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  <a:sym typeface="Helvetica Neue Light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  <a:sym typeface="Helvetica Neue Light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Helvetica Neue Light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  <a:sym typeface="Helvetica Neue Ligh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  <a:sym typeface="Helvetica Neue Light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  <a:sym typeface="Helvetica Neue Light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  <a:sym typeface="Helvetica Neue Light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Helvetica Neue Light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Helvetica Neue Light"/>
                                </a:rPr>
                                <m:t>if</m:t>
                              </m:r>
                              <m:r>
                                <a:rPr lang="en-US" sz="20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Helvetica Neue Light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Helvetica Neue Light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Helvetica Neue Light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Helvetica Neue Light"/>
                                    </a:rPr>
                                    <m:t>𝑡</m:t>
                                  </m:r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Helvetica Neue Light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Helvetica Neue Light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Helvetica Neue Light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Helvetica Neue Light"/>
                                    </a:rPr>
                                    <m:t>𝒬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Helvetica Neue Light"/>
                                    </a:rPr>
                                    <m:t>goal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Helvetica Neue Light"/>
                                </a:rPr>
                                <m:t>−</m:t>
                              </m:r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Helvetica Neue Light"/>
                                </a:rPr>
                                <m:t>𝜌</m:t>
                              </m:r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Helvetica Neue Light"/>
                                </a:rPr>
                                <m:t>(</m:t>
                              </m:r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Helvetica Neue Light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Helvetica Neue Light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  <a:sym typeface="Helvetica Neue Ligh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  <a:sym typeface="Helvetica Neue Light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  <a:sym typeface="Helvetica Neue Light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Helvetica Neue Light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  <a:sym typeface="Helvetica Neue Ligh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  <a:sym typeface="Helvetica Neue Light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  <a:sym typeface="Helvetica Neue Light"/>
                                        </a:rPr>
                                        <m:t>𝑡</m:t>
                                      </m:r>
                                      <m:r>
                                        <a:rPr lang="en-US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  <a:sym typeface="Helvetica Neue Light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Helvetica Neue Light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Helvetica Neue Light"/>
                                </a:rPr>
                                <m:t>if</m:t>
                              </m:r>
                              <m:r>
                                <a:rPr lang="en-US" sz="20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Helvetica Neue Light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Helvetica Neue Light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Helvetica Neue Light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Helvetica Neue Light"/>
                                    </a:rPr>
                                    <m:t>𝑡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Helvetica Neue Light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Helvetica Neue Light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Helvetica Neue Light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Helvetica Neue Light"/>
                                    </a:rPr>
                                    <m:t>𝒬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Helvetica Neue Light"/>
                                    </a:rPr>
                                    <m:t>trap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Helvetica Neue Light"/>
                                </a:rPr>
                                <m:t>0 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Helvetica Neue Light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 Neue Light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SzPts val="2000"/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SzPts val="2000"/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SzPts val="2000"/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*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Helvetica Neue Light"/>
                      </a:rPr>
                      <m:t>𝑏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Helvetica Neue Light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Helvetica Neue Light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Helvetica Neue Light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Helvetica Neue Light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Helvetica Neue Light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Helvetica Neue Light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Helvetica Neue Light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Helvetica Neue Light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Helvetica Neue Light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Helvetica Neue Light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Helvetica Neue Light"/>
                  </a:rPr>
                  <a:t>: an automaton edge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Helvetica Neue Light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Helvetica Neue Light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Helvetica Neue Light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Helvetica Neue Light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Helvetica Neue Light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Helvetica Neue Light"/>
                          </a:rPr>
                          <m:t>𝑡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Helvetica Neue Light"/>
                          </a:rPr>
                          <m:t>+1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7" name="Google Shape;147;p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76809" y="1334279"/>
                <a:ext cx="11177401" cy="4821102"/>
              </a:xfrm>
              <a:prstGeom prst="rect">
                <a:avLst/>
              </a:prstGeom>
              <a:blipFill>
                <a:blip r:embed="rId3"/>
                <a:stretch>
                  <a:fillRect l="-982" t="-11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Google Shape;145;p7">
            <a:extLst>
              <a:ext uri="{FF2B5EF4-FFF2-40B4-BE49-F238E27FC236}">
                <a16:creationId xmlns:a16="http://schemas.microsoft.com/office/drawing/2014/main" id="{DBD98685-E6DB-4548-992F-86EFC1B6F030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00;p1">
            <a:extLst>
              <a:ext uri="{FF2B5EF4-FFF2-40B4-BE49-F238E27FC236}">
                <a16:creationId xmlns:a16="http://schemas.microsoft.com/office/drawing/2014/main" id="{B922E6F9-2383-DE41-BF46-8C23337DD107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D5C485F8-53F2-BD48-9D7B-D5B2FD5D6C0B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818745B6-76BD-F141-A42C-4752F0661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8BD31E2B-72C7-9D4E-A895-6763E2548FC1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3. Method</a:t>
            </a:r>
          </a:p>
        </p:txBody>
      </p:sp>
      <p:sp>
        <p:nvSpPr>
          <p:cNvPr id="9" name="Google Shape;100;p1">
            <a:extLst>
              <a:ext uri="{FF2B5EF4-FFF2-40B4-BE49-F238E27FC236}">
                <a16:creationId xmlns:a16="http://schemas.microsoft.com/office/drawing/2014/main" id="{A78F18D9-81ED-C441-8899-4844CC7831BC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AEROSPACE ENGINEERING</a:t>
            </a:r>
          </a:p>
        </p:txBody>
      </p:sp>
    </p:spTree>
    <p:extLst>
      <p:ext uri="{BB962C8B-B14F-4D97-AF65-F5344CB8AC3E}">
        <p14:creationId xmlns:p14="http://schemas.microsoft.com/office/powerpoint/2010/main" val="1988043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>
            <a:spLocks noGrp="1"/>
          </p:cNvSpPr>
          <p:nvPr>
            <p:ph type="body" idx="1"/>
          </p:nvPr>
        </p:nvSpPr>
        <p:spPr>
          <a:xfrm>
            <a:off x="376809" y="1334279"/>
            <a:ext cx="11177401" cy="482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SzPts val="3000"/>
              <a:buNone/>
            </a:pPr>
            <a:r>
              <a:rPr lang="en-US" sz="2600" b="1" dirty="0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Rewards are defined by the automaton edges.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3000"/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Helvetica Neue Light"/>
            </a:endParaRPr>
          </a:p>
        </p:txBody>
      </p:sp>
      <p:sp>
        <p:nvSpPr>
          <p:cNvPr id="18" name="Google Shape;145;p7">
            <a:extLst>
              <a:ext uri="{FF2B5EF4-FFF2-40B4-BE49-F238E27FC236}">
                <a16:creationId xmlns:a16="http://schemas.microsoft.com/office/drawing/2014/main" id="{DBD98685-E6DB-4548-992F-86EFC1B6F030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00;p1">
            <a:extLst>
              <a:ext uri="{FF2B5EF4-FFF2-40B4-BE49-F238E27FC236}">
                <a16:creationId xmlns:a16="http://schemas.microsoft.com/office/drawing/2014/main" id="{B922E6F9-2383-DE41-BF46-8C23337DD107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D5C485F8-53F2-BD48-9D7B-D5B2FD5D6C0B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818745B6-76BD-F141-A42C-4752F0661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8BD31E2B-72C7-9D4E-A895-6763E2548FC1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3. Method</a:t>
            </a:r>
          </a:p>
        </p:txBody>
      </p:sp>
      <p:sp>
        <p:nvSpPr>
          <p:cNvPr id="9" name="Google Shape;100;p1">
            <a:extLst>
              <a:ext uri="{FF2B5EF4-FFF2-40B4-BE49-F238E27FC236}">
                <a16:creationId xmlns:a16="http://schemas.microsoft.com/office/drawing/2014/main" id="{A78F18D9-81ED-C441-8899-4844CC7831BC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AEROSPACE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479943D-0ED1-07D8-3A52-2877830169D1}"/>
                  </a:ext>
                </a:extLst>
              </p:cNvPr>
              <p:cNvSpPr/>
              <p:nvPr/>
            </p:nvSpPr>
            <p:spPr>
              <a:xfrm>
                <a:off x="247507" y="1964761"/>
                <a:ext cx="1615670" cy="98315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0" dirty="0">
                    <a:solidFill>
                      <a:schemeClr val="tx1"/>
                    </a:solidFill>
                  </a:rPr>
                  <a:t>Task specification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task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479943D-0ED1-07D8-3A52-2877830169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07" y="1964761"/>
                <a:ext cx="1615670" cy="983151"/>
              </a:xfrm>
              <a:prstGeom prst="roundRect">
                <a:avLst/>
              </a:prstGeom>
              <a:blipFill>
                <a:blip r:embed="rId4"/>
                <a:stretch>
                  <a:fillRect b="-60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C0182B73-E854-9B4B-9A54-E29BF78AC702}"/>
                  </a:ext>
                </a:extLst>
              </p:cNvPr>
              <p:cNvSpPr/>
              <p:nvPr/>
            </p:nvSpPr>
            <p:spPr>
              <a:xfrm>
                <a:off x="247506" y="3670954"/>
                <a:ext cx="1615670" cy="98315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0" dirty="0">
                    <a:solidFill>
                      <a:schemeClr val="tx1"/>
                    </a:solidFill>
                  </a:rPr>
                  <a:t>Global constraints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global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C0182B73-E854-9B4B-9A54-E29BF78AC7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06" y="3670954"/>
                <a:ext cx="1615670" cy="983151"/>
              </a:xfrm>
              <a:prstGeom prst="roundRect">
                <a:avLst/>
              </a:prstGeom>
              <a:blipFill>
                <a:blip r:embed="rId5"/>
                <a:stretch>
                  <a:fillRect b="-12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E60A1BD-5595-5AD3-4AED-EA835E70E240}"/>
                  </a:ext>
                </a:extLst>
              </p:cNvPr>
              <p:cNvSpPr/>
              <p:nvPr/>
            </p:nvSpPr>
            <p:spPr>
              <a:xfrm>
                <a:off x="2019622" y="3030759"/>
                <a:ext cx="2618303" cy="67227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task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𝒢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global</m:t>
                          </m:r>
                        </m:sub>
                      </m:sSub>
                      <m:r>
                        <a:rPr lang="en-US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E60A1BD-5595-5AD3-4AED-EA835E70E2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622" y="3030759"/>
                <a:ext cx="2618303" cy="672273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787CA4E4-A19E-6E31-F03C-25FB0EE9DCBD}"/>
              </a:ext>
            </a:extLst>
          </p:cNvPr>
          <p:cNvCxnSpPr>
            <a:cxnSpLocks/>
            <a:stCxn id="2" idx="3"/>
            <a:endCxn id="4" idx="0"/>
          </p:cNvCxnSpPr>
          <p:nvPr/>
        </p:nvCxnSpPr>
        <p:spPr>
          <a:xfrm>
            <a:off x="1863177" y="2456337"/>
            <a:ext cx="1465597" cy="574422"/>
          </a:xfrm>
          <a:prstGeom prst="curvedConnector2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C2BF342-6DE3-3E7E-508A-45C014A58B92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1863176" y="3703032"/>
            <a:ext cx="1465598" cy="459498"/>
          </a:xfrm>
          <a:prstGeom prst="curvedConnector2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B054FAC-3848-C30B-37E3-656EC59C9773}"/>
              </a:ext>
            </a:extLst>
          </p:cNvPr>
          <p:cNvGrpSpPr/>
          <p:nvPr/>
        </p:nvGrpSpPr>
        <p:grpSpPr>
          <a:xfrm>
            <a:off x="5921390" y="2486193"/>
            <a:ext cx="3003314" cy="1760523"/>
            <a:chOff x="4050629" y="2249205"/>
            <a:chExt cx="3003314" cy="176052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0DEF84B-8B29-1655-1080-D8D50C57CC8F}"/>
                </a:ext>
              </a:extLst>
            </p:cNvPr>
            <p:cNvSpPr/>
            <p:nvPr/>
          </p:nvSpPr>
          <p:spPr>
            <a:xfrm>
              <a:off x="4050629" y="2249205"/>
              <a:ext cx="3003314" cy="17605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Automaton</a:t>
              </a:r>
            </a:p>
            <a:p>
              <a:pPr algn="ctr"/>
              <a:endParaRPr lang="en-US" sz="1800" dirty="0">
                <a:solidFill>
                  <a:schemeClr val="tx1"/>
                </a:solidFill>
              </a:endParaRPr>
            </a:p>
            <a:p>
              <a:pPr algn="ctr"/>
              <a:endParaRPr lang="en-US" sz="1800" dirty="0">
                <a:solidFill>
                  <a:schemeClr val="tx1"/>
                </a:solidFill>
              </a:endParaRPr>
            </a:p>
            <a:p>
              <a:pPr algn="ctr"/>
              <a:endParaRPr lang="en-US" sz="1800" dirty="0">
                <a:solidFill>
                  <a:schemeClr val="tx1"/>
                </a:solidFill>
              </a:endParaRPr>
            </a:p>
            <a:p>
              <a:pPr algn="ctr"/>
              <a:endParaRPr lang="en-US" sz="1800" dirty="0">
                <a:solidFill>
                  <a:schemeClr val="tx1"/>
                </a:solidFill>
              </a:endParaRPr>
            </a:p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3D64487-9B00-9363-524F-9C34B52B6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67542" y="2664161"/>
              <a:ext cx="2735146" cy="1249987"/>
            </a:xfrm>
            <a:prstGeom prst="rect">
              <a:avLst/>
            </a:prstGeom>
          </p:spPr>
        </p:pic>
      </p:grp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F52772A-8F7F-CDA6-1D8D-830E01C3E2F0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4637925" y="3366455"/>
            <a:ext cx="1283465" cy="441"/>
          </a:xfrm>
          <a:prstGeom prst="curvedConnector3">
            <a:avLst>
              <a:gd name="adj1" fmla="val 50000"/>
            </a:avLst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FD5DE70-1CB7-779E-A763-EB1109FF9D51}"/>
              </a:ext>
            </a:extLst>
          </p:cNvPr>
          <p:cNvSpPr/>
          <p:nvPr/>
        </p:nvSpPr>
        <p:spPr>
          <a:xfrm>
            <a:off x="6478661" y="4914496"/>
            <a:ext cx="1902192" cy="757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Environment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BEBE1E25-9236-3160-3C74-D491820CF499}"/>
              </a:ext>
            </a:extLst>
          </p:cNvPr>
          <p:cNvCxnSpPr>
            <a:cxnSpLocks/>
            <a:stCxn id="12" idx="2"/>
            <a:endCxn id="27" idx="0"/>
          </p:cNvCxnSpPr>
          <p:nvPr/>
        </p:nvCxnSpPr>
        <p:spPr>
          <a:xfrm rot="16200000" flipH="1">
            <a:off x="7092512" y="4577251"/>
            <a:ext cx="667780" cy="6710"/>
          </a:xfrm>
          <a:prstGeom prst="curvedConnector3">
            <a:avLst>
              <a:gd name="adj1" fmla="val 50000"/>
            </a:avLst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465439D-54BF-7BA8-EE39-47E3CC884096}"/>
              </a:ext>
            </a:extLst>
          </p:cNvPr>
          <p:cNvSpPr/>
          <p:nvPr/>
        </p:nvSpPr>
        <p:spPr>
          <a:xfrm>
            <a:off x="9606524" y="4914492"/>
            <a:ext cx="1902192" cy="7575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RL Algorithm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28A034BD-291A-E79C-0F4D-7E76F98AEEC2}"/>
              </a:ext>
            </a:extLst>
          </p:cNvPr>
          <p:cNvCxnSpPr>
            <a:cxnSpLocks/>
            <a:stCxn id="31" idx="2"/>
            <a:endCxn id="27" idx="2"/>
          </p:cNvCxnSpPr>
          <p:nvPr/>
        </p:nvCxnSpPr>
        <p:spPr>
          <a:xfrm rot="5400000" flipH="1">
            <a:off x="8993688" y="4108098"/>
            <a:ext cx="1" cy="3127863"/>
          </a:xfrm>
          <a:prstGeom prst="curvedConnector3">
            <a:avLst>
              <a:gd name="adj1" fmla="val -22860000000"/>
            </a:avLst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F61317E-C381-7658-06E8-5517EC75D8FD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 flipV="1">
            <a:off x="8380853" y="5293261"/>
            <a:ext cx="1225671" cy="1"/>
          </a:xfrm>
          <a:prstGeom prst="curvedConnector3">
            <a:avLst>
              <a:gd name="adj1" fmla="val 50000"/>
            </a:avLst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B7C5EF5F-80CB-F845-7099-C0E44549C210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6110139" y="4234080"/>
            <a:ext cx="368522" cy="1059183"/>
          </a:xfrm>
          <a:prstGeom prst="curvedConnector2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84CF527-42A6-8840-A049-0075723024F3}"/>
              </a:ext>
            </a:extLst>
          </p:cNvPr>
          <p:cNvSpPr txBox="1"/>
          <p:nvPr/>
        </p:nvSpPr>
        <p:spPr>
          <a:xfrm>
            <a:off x="4492748" y="2796781"/>
            <a:ext cx="15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/>
              <a:t>Synthesize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B9920A-385B-AB7D-FC61-2F29005030EA}"/>
              </a:ext>
            </a:extLst>
          </p:cNvPr>
          <p:cNvSpPr txBox="1"/>
          <p:nvPr/>
        </p:nvSpPr>
        <p:spPr>
          <a:xfrm>
            <a:off x="7282640" y="4343682"/>
            <a:ext cx="15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/>
              <a:t>Reward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20840A8-6979-4801-B6B6-3834BDF05D41}"/>
              </a:ext>
            </a:extLst>
          </p:cNvPr>
          <p:cNvSpPr txBox="1"/>
          <p:nvPr/>
        </p:nvSpPr>
        <p:spPr>
          <a:xfrm>
            <a:off x="8206778" y="5986391"/>
            <a:ext cx="15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/>
              <a:t>Action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542348A-3AA7-85BD-BB86-80087D4ED58B}"/>
              </a:ext>
            </a:extLst>
          </p:cNvPr>
          <p:cNvSpPr txBox="1"/>
          <p:nvPr/>
        </p:nvSpPr>
        <p:spPr>
          <a:xfrm>
            <a:off x="8206778" y="4911728"/>
            <a:ext cx="15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/>
              <a:t>Feedback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EB88145-89FF-5E64-12D2-2A74FAA078B0}"/>
              </a:ext>
            </a:extLst>
          </p:cNvPr>
          <p:cNvSpPr txBox="1"/>
          <p:nvPr/>
        </p:nvSpPr>
        <p:spPr>
          <a:xfrm>
            <a:off x="4757665" y="4972010"/>
            <a:ext cx="15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2180977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circle&#10;&#10;Description automatically generated">
            <a:extLst>
              <a:ext uri="{FF2B5EF4-FFF2-40B4-BE49-F238E27FC236}">
                <a16:creationId xmlns:a16="http://schemas.microsoft.com/office/drawing/2014/main" id="{7D50AC09-96CC-466E-EC7A-58AF8271A3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44" r="27256"/>
          <a:stretch/>
        </p:blipFill>
        <p:spPr>
          <a:xfrm>
            <a:off x="7469848" y="1334279"/>
            <a:ext cx="4722152" cy="5048373"/>
          </a:xfrm>
          <a:prstGeom prst="rect">
            <a:avLst/>
          </a:prstGeom>
        </p:spPr>
      </p:pic>
      <p:sp>
        <p:nvSpPr>
          <p:cNvPr id="147" name="Google Shape;147;p7"/>
          <p:cNvSpPr txBox="1">
            <a:spLocks noGrp="1"/>
          </p:cNvSpPr>
          <p:nvPr>
            <p:ph type="body" idx="1"/>
          </p:nvPr>
        </p:nvSpPr>
        <p:spPr>
          <a:xfrm>
            <a:off x="376809" y="1334279"/>
            <a:ext cx="11177401" cy="482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SzPts val="3000"/>
              <a:buNone/>
            </a:pPr>
            <a:r>
              <a:rPr lang="en-US" sz="2600" b="1" dirty="0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Environment setup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3000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Scenario: 		roundabout entrance (SUMO)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Task:			Turn left without colliding other vehicles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“Ego” vehicle: 	1, red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Other vehicles: 	2, yellow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Speed of each vehicle: independent from other vehicles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Actions: 		0-10 [m/s], discretized by 10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Observation:		Fully observable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2000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3000"/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</p:txBody>
      </p:sp>
      <p:sp>
        <p:nvSpPr>
          <p:cNvPr id="18" name="Google Shape;145;p7">
            <a:extLst>
              <a:ext uri="{FF2B5EF4-FFF2-40B4-BE49-F238E27FC236}">
                <a16:creationId xmlns:a16="http://schemas.microsoft.com/office/drawing/2014/main" id="{DBD98685-E6DB-4548-992F-86EFC1B6F030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00;p1">
            <a:extLst>
              <a:ext uri="{FF2B5EF4-FFF2-40B4-BE49-F238E27FC236}">
                <a16:creationId xmlns:a16="http://schemas.microsoft.com/office/drawing/2014/main" id="{B922E6F9-2383-DE41-BF46-8C23337DD107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D5C485F8-53F2-BD48-9D7B-D5B2FD5D6C0B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818745B6-76BD-F141-A42C-4752F0661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8BD31E2B-72C7-9D4E-A895-6763E2548FC1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4. Results</a:t>
            </a:r>
          </a:p>
        </p:txBody>
      </p:sp>
      <p:sp>
        <p:nvSpPr>
          <p:cNvPr id="9" name="Google Shape;100;p1">
            <a:extLst>
              <a:ext uri="{FF2B5EF4-FFF2-40B4-BE49-F238E27FC236}">
                <a16:creationId xmlns:a16="http://schemas.microsoft.com/office/drawing/2014/main" id="{A78F18D9-81ED-C441-8899-4844CC7831BC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AEROSPACE ENGINEERING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AB9347-BA1A-D4F2-0789-E9DA9A1639B9}"/>
              </a:ext>
            </a:extLst>
          </p:cNvPr>
          <p:cNvSpPr>
            <a:spLocks noChangeAspect="1"/>
          </p:cNvSpPr>
          <p:nvPr/>
        </p:nvSpPr>
        <p:spPr>
          <a:xfrm>
            <a:off x="9036527" y="5163266"/>
            <a:ext cx="199380" cy="1993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2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Google Shape;147;p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76809" y="1334279"/>
                <a:ext cx="11177401" cy="48211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:r>
                  <a:rPr lang="en-US" sz="2600" b="1" dirty="0">
                    <a:solidFill>
                      <a:srgbClr val="E84B36"/>
                    </a:solidFill>
                    <a:latin typeface="Arial" panose="020B0604020202020204" pitchFamily="34" charset="0"/>
                    <a:ea typeface="Helvetica Neue Light"/>
                    <a:cs typeface="Arial" panose="020B0604020202020204" pitchFamily="34" charset="0"/>
                    <a:sym typeface="Helvetica Neue Light"/>
                  </a:rPr>
                  <a:t>Ego LTL Specification</a:t>
                </a:r>
              </a:p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3000"/>
                </a:pPr>
                <a:endParaRPr lang="en-US" sz="2000">
                  <a:solidFill>
                    <a:schemeClr val="tx1"/>
                  </a:solidFill>
                  <a:latin typeface="Arial" panose="020B0604020202020204" pitchFamily="34" charset="0"/>
                  <a:ea typeface="Helvetica Neue Light"/>
                  <a:cs typeface="Arial" panose="020B0604020202020204" pitchFamily="34" charset="0"/>
                  <a:sym typeface="Helvetica Neue Light"/>
                </a:endParaRPr>
              </a:p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3000"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Helvetica Neue Light"/>
                  <a:cs typeface="Arial" panose="020B0604020202020204" pitchFamily="34" charset="0"/>
                  <a:sym typeface="Helvetica Neue Light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2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ℱ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∨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2000"/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2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ego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goal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&lt;5,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ego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others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&gt;10,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ego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others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&gt;4,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≔|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others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|&lt;1 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Helvetica Neue Light"/>
                  <a:cs typeface="Arial" panose="020B0604020202020204" pitchFamily="34" charset="0"/>
                  <a:sym typeface="Helvetica Neue Light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Helvetica Neue Light"/>
                  <a:cs typeface="Arial" panose="020B0604020202020204" pitchFamily="34" charset="0"/>
                  <a:sym typeface="Helvetica Neue Light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Helvetica Neue Light"/>
                    <a:cs typeface="Arial" panose="020B0604020202020204" pitchFamily="34" charset="0"/>
                    <a:sym typeface="Helvetica Neue Light"/>
                  </a:rPr>
                  <a:t>In plain English: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Helvetica Neue Light"/>
                  <a:cs typeface="Arial" panose="020B0604020202020204" pitchFamily="34" charset="0"/>
                  <a:sym typeface="Helvetica Neue Light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Helvetica Neue Light"/>
                    <a:cs typeface="Arial" panose="020B0604020202020204" pitchFamily="34" charset="0"/>
                    <a:sym typeface="Helvetica Neue Light"/>
                  </a:rPr>
                  <a:t>“Reach the goal on the left either when other vehicles are at least 10 [m] apart from ego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3000"/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Helvetica Neue Light"/>
                    <a:cs typeface="Arial" panose="020B0604020202020204" pitchFamily="34" charset="0"/>
                    <a:sym typeface="Helvetica Neue Light"/>
                  </a:rPr>
                  <a:t>OR when other vehicles’ speeds are less than 1 [m/s] and at least they are 4 [m] apart from ego”</a:t>
                </a:r>
              </a:p>
            </p:txBody>
          </p:sp>
        </mc:Choice>
        <mc:Fallback>
          <p:sp>
            <p:nvSpPr>
              <p:cNvPr id="147" name="Google Shape;147;p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76809" y="1334279"/>
                <a:ext cx="11177401" cy="4821102"/>
              </a:xfrm>
              <a:prstGeom prst="rect">
                <a:avLst/>
              </a:prstGeom>
              <a:blipFill>
                <a:blip r:embed="rId3"/>
                <a:stretch>
                  <a:fillRect l="-982" t="-11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Google Shape;145;p7">
            <a:extLst>
              <a:ext uri="{FF2B5EF4-FFF2-40B4-BE49-F238E27FC236}">
                <a16:creationId xmlns:a16="http://schemas.microsoft.com/office/drawing/2014/main" id="{DBD98685-E6DB-4548-992F-86EFC1B6F030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00;p1">
            <a:extLst>
              <a:ext uri="{FF2B5EF4-FFF2-40B4-BE49-F238E27FC236}">
                <a16:creationId xmlns:a16="http://schemas.microsoft.com/office/drawing/2014/main" id="{B922E6F9-2383-DE41-BF46-8C23337DD107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D5C485F8-53F2-BD48-9D7B-D5B2FD5D6C0B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818745B6-76BD-F141-A42C-4752F0661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8BD31E2B-72C7-9D4E-A895-6763E2548FC1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4. Results</a:t>
            </a:r>
          </a:p>
        </p:txBody>
      </p:sp>
      <p:sp>
        <p:nvSpPr>
          <p:cNvPr id="9" name="Google Shape;100;p1">
            <a:extLst>
              <a:ext uri="{FF2B5EF4-FFF2-40B4-BE49-F238E27FC236}">
                <a16:creationId xmlns:a16="http://schemas.microsoft.com/office/drawing/2014/main" id="{A78F18D9-81ED-C441-8899-4844CC7831BC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AEROSPACE ENGINEERING</a:t>
            </a:r>
          </a:p>
        </p:txBody>
      </p:sp>
    </p:spTree>
    <p:extLst>
      <p:ext uri="{BB962C8B-B14F-4D97-AF65-F5344CB8AC3E}">
        <p14:creationId xmlns:p14="http://schemas.microsoft.com/office/powerpoint/2010/main" val="3981865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19129</TotalTime>
  <Words>650</Words>
  <Application>Microsoft Office PowerPoint</Application>
  <PresentationFormat>Widescreen</PresentationFormat>
  <Paragraphs>188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template. Please copy this document before making any edits</dc:title>
  <dc:creator>Nielsen, Joshua</dc:creator>
  <cp:lastModifiedBy>Mikihisa Yuasa</cp:lastModifiedBy>
  <cp:revision>123</cp:revision>
  <dcterms:created xsi:type="dcterms:W3CDTF">2019-01-14T22:06:33Z</dcterms:created>
  <dcterms:modified xsi:type="dcterms:W3CDTF">2023-04-25T11:58:17Z</dcterms:modified>
</cp:coreProperties>
</file>