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6" r:id="rId7"/>
    <p:sldId id="289" r:id="rId8"/>
    <p:sldId id="267" r:id="rId9"/>
    <p:sldId id="290" r:id="rId10"/>
    <p:sldId id="291" r:id="rId11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59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DF1028B7-C475-B942-BB87-B079E02CE2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EDC8C-7EA9-6744-A4AF-FA428FB4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11E7F-CBB1-B54B-88FF-1DD5848C5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9E447-7CCF-2E4C-B7B9-CBFAA337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9/15/2021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81218-32FA-D44B-9434-7BA705E1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BDFBD-F2DF-4C42-9B96-F460581E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2578900A-EE75-EC4B-93EF-FBF256D8A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3967" t="24189" r="6067" b="24064"/>
          <a:stretch/>
        </p:blipFill>
        <p:spPr>
          <a:xfrm>
            <a:off x="10982195" y="0"/>
            <a:ext cx="1177446" cy="13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1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4D3097C3-2C20-6840-9001-A5EF7822FF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0D10E3-C8D0-EC4A-BE87-BFB70C63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6275"/>
            <a:ext cx="10515600" cy="7644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19FAE-BC5C-B140-9361-B70FBB7F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4B07-7987-384A-B6BC-F86B989B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9/15/2021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0DD5C-5397-2A40-954E-291C5AF8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A847F-4920-064B-A87B-3E4CE6A4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208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A87775D8-2853-A645-A287-5B01F70B88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304A83-3320-1846-ADE1-55E81DF04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2525D-6D44-2F49-BFAA-82866B804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98B7-5D63-7D42-896E-3A5C4479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9/15/2021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722D-E4F6-C54B-B383-1DA0CFF2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92FF-D5B5-0847-803A-6E512488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30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E9BB3A8C-6B66-0F4C-917B-DE77ED193F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6AFC78-2AF9-224D-9A80-BFC329A1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950026"/>
            <a:ext cx="10961914" cy="7406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9A79-4C18-864D-AE36-E0E13173A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825625"/>
            <a:ext cx="10961914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66909-CF21-1441-8A43-11A73AA3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9/15/2021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EF567-C04D-9C47-99E9-85EE3FBA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BB96D-4813-A649-9EC8-15E2456D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7342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5CB5D82F-07DC-8A4F-BAF0-92406E878C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8502F9-0CD3-5545-BECD-7099F196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FD5D6-D817-F542-A588-5CE3B6348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9D331-6F5F-FE4F-BACE-36335DF6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9/15/2021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058D6-D68B-5343-958B-81099AD3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41510-5997-3445-A315-F54A64A2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1213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3D958E1B-8148-084E-9A4E-6C5732A18F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DEE668-B0C6-6449-BD9B-21291EC0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008020"/>
            <a:ext cx="10961914" cy="682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F78E-3A83-1E41-BEF0-AB85531DA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6F0EF-0B24-1646-9858-6EB76705B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859EE-58B6-6D45-B5ED-FD081ACD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9/15/2021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ED664-762D-6146-A15C-64AF35A9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77735-7EAD-8849-BC11-1A51F3A0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034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C7BC9146-4E4F-9E40-A9E9-167FCBCFA8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11D31-E6AD-9941-AD2A-E6EBA884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84" y="1008020"/>
            <a:ext cx="11011004" cy="682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B633-D186-4A46-889F-936665645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1160-787B-4C45-8EA3-D5E9F5276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3C6E0-42E7-D34A-950E-9B5ABA7A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37BD9-2970-F74B-8C68-BD726BAA8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4512D-4858-5249-BCD2-4210F4C1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9/15/2021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3C4F9-A415-DA4D-A53C-793BB627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2F445-6980-834F-B0FE-BB55FFD4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4537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20B8AC15-AC2C-4E45-A1FB-5155B201A5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3FC57E-415E-4241-BDE9-26B1D81D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8020"/>
            <a:ext cx="10515600" cy="68266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2FD02-9CD7-3841-9DD2-8D3DF986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9/15/2021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D34C8-64A2-8047-8C1E-CB7AE706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70CB7-19B1-C844-8636-B305CD53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300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AAFDFA7D-0949-CA4A-8E36-23085A1377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D9A58-7CF6-7248-8411-8911F3A2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9/15/2021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C9410-7A47-924B-BF13-DCFD771C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A1259-5929-044D-A89E-F42C5C0E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5131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3357B3C3-F2C4-3D4C-A718-C55A0E579B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FF3B40-F123-C94C-A012-28CC6EFD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9B67-AFD8-6240-B98B-930CEA215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AF10C-D19D-8146-B150-5BFF5A511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AC58-D248-1D4D-8918-03D25081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9/15/2021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40BD3-309C-0F40-A28D-466648D7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653F0-3A56-8342-ABD3-96B45C76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503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9133BD43-EC33-ED49-B4F0-126136EAB1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C2B8C-0930-F843-B4D0-5C703877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45866-30BB-EA40-B000-B55142177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AC284-99DE-DB43-8762-60BF87336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199FE-9F50-CA41-85DF-E2F12E32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9/15/2021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36851-7549-324F-8F82-1C1E6CC0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1C492-D0E6-C14C-BCBD-1A3D9D06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939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13984A72-8A47-B847-AE6B-87719D400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E0ECE-6ADC-684B-B553-178FFB07F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6" y="950026"/>
            <a:ext cx="11140044" cy="740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83D33-787A-F84E-AF9E-78809EA3C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756" y="1825625"/>
            <a:ext cx="111400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B7BE0-4202-E14F-9F88-C5E102DAC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56" y="6356350"/>
            <a:ext cx="3367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D8ACCB-D86A-8340-83DF-E9D64A929EB3}" type="datetimeFigureOut">
              <a:rPr lang="x-none" smtClean="0"/>
              <a:pPr/>
              <a:t>9/15/2021</a:t>
            </a:fld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94D20-A839-AE45-928D-CEB599D07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F3331-795A-2E41-80FC-465428316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D7EE6E7-1C6C-5642-908E-0E7F366911F0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1B30192-0367-D943-8F72-A362FE5B9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5304" t="16072" r="50768" b="17480"/>
          <a:stretch/>
        </p:blipFill>
        <p:spPr>
          <a:xfrm>
            <a:off x="0" y="0"/>
            <a:ext cx="2648197" cy="895415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9D41A54-6D58-AF48-B7EC-C7449211F7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83967" t="24189" r="6067" b="24064"/>
          <a:stretch/>
        </p:blipFill>
        <p:spPr>
          <a:xfrm>
            <a:off x="10982195" y="0"/>
            <a:ext cx="1177446" cy="13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3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66B-F750-204D-B5DE-C8D053980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РАЗВОЈ</a:t>
            </a:r>
            <a:r>
              <a:rPr lang="en-US" dirty="0"/>
              <a:t> </a:t>
            </a:r>
            <a:r>
              <a:rPr lang="sr-Cyrl-RS" dirty="0"/>
              <a:t>МИКРОСЕРВИСНЕ АПЛИКАЦИЈЕ</a:t>
            </a:r>
            <a:r>
              <a:rPr lang="en-US" dirty="0"/>
              <a:t> </a:t>
            </a:r>
            <a:r>
              <a:rPr lang="sr-Cyrl-RS" dirty="0"/>
              <a:t>ЗА</a:t>
            </a:r>
            <a:r>
              <a:rPr lang="en-US" dirty="0"/>
              <a:t> ANDROID </a:t>
            </a:r>
            <a:r>
              <a:rPr lang="sr-Cyrl-RS" dirty="0"/>
              <a:t>КОРИШЋЕЊЕМ</a:t>
            </a:r>
            <a:r>
              <a:rPr lang="en-US" dirty="0"/>
              <a:t> </a:t>
            </a:r>
            <a:r>
              <a:rPr lang="sr-Cyrl-RS" dirty="0"/>
              <a:t>ОКРУЖЕЊА</a:t>
            </a:r>
            <a:r>
              <a:rPr lang="en-US" dirty="0"/>
              <a:t> LUMEN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97DC4-6EF6-7B4A-9DA9-00409F3E5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/>
              <a:t>Милош Самарџија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09006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60F2-EC1D-3C4C-A3DE-0BF53F3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CB75-E9C9-7E4F-A634-EBE43E71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r-Cyrl-RS" sz="6600" dirty="0"/>
              <a:t>ХВАЛА НА ПАЖЊИ!</a:t>
            </a:r>
            <a:endParaRPr lang="en-US" sz="6600" dirty="0"/>
          </a:p>
          <a:p>
            <a:pPr marL="0" indent="0" algn="ctr">
              <a:buNone/>
            </a:pPr>
            <a:endParaRPr lang="sr-Cyrl-RS" sz="6600" dirty="0"/>
          </a:p>
          <a:p>
            <a:pPr marL="0" indent="0" algn="ctr">
              <a:buNone/>
            </a:pPr>
            <a:r>
              <a:rPr lang="sr-Cyrl-RS" sz="6600" dirty="0"/>
              <a:t>ПИТАЊА?</a:t>
            </a:r>
          </a:p>
          <a:p>
            <a:pPr marL="0" indent="0" algn="ctr">
              <a:buNone/>
            </a:pPr>
            <a:endParaRPr lang="sr-Cyrl-RS" sz="6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D5CE64-FAC9-45B9-A2DC-987E4E922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675" y="2869499"/>
            <a:ext cx="20002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7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60F2-EC1D-3C4C-A3DE-0BF53F3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Увод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CB75-E9C9-7E4F-A634-EBE43E71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Микросервиси</a:t>
            </a:r>
          </a:p>
          <a:p>
            <a:pPr lvl="1"/>
            <a:r>
              <a:rPr lang="ru-RU" dirty="0"/>
              <a:t>популаран приступ развоју скалабилних дистрибуираних система</a:t>
            </a:r>
            <a:endParaRPr lang="sr-Cyrl-RS" dirty="0"/>
          </a:p>
          <a:p>
            <a:pPr lvl="1"/>
            <a:r>
              <a:rPr lang="sr-Cyrl-RS" dirty="0"/>
              <a:t>архитектура заснована на доменски оријентисаном моделовању</a:t>
            </a:r>
          </a:p>
          <a:p>
            <a:r>
              <a:rPr lang="sr-Cyrl-RS" dirty="0"/>
              <a:t>Доменски оријентисано моделовање</a:t>
            </a:r>
          </a:p>
          <a:p>
            <a:pPr lvl="1"/>
            <a:r>
              <a:rPr lang="sr-Cyrl-RS" dirty="0"/>
              <a:t>скуп </a:t>
            </a:r>
            <a:r>
              <a:rPr lang="ru-RU" dirty="0"/>
              <a:t>образаца, принципа и добрих пракси</a:t>
            </a:r>
            <a:endParaRPr lang="sr-Cyrl-RS" dirty="0"/>
          </a:p>
          <a:p>
            <a:pPr lvl="1"/>
            <a:r>
              <a:rPr lang="ru-RU" dirty="0"/>
              <a:t>управљање конструкцијом и одржавањем софтвера писаног за сложене домене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72970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60F2-EC1D-3C4C-A3DE-0BF53F3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Доменски оријентисано моделовање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CB75-E9C9-7E4F-A634-EBE43E71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Подела великих и сложених домена</a:t>
            </a:r>
          </a:p>
          <a:p>
            <a:pPr lvl="1"/>
            <a:r>
              <a:rPr lang="sr-Cyrl-RS" dirty="0"/>
              <a:t>мање сложени поддомени са јаснијим одговорностима</a:t>
            </a:r>
          </a:p>
          <a:p>
            <a:pPr lvl="1"/>
            <a:r>
              <a:rPr lang="sr-Cyrl-RS" dirty="0"/>
              <a:t>проналажење и изоловање најважнијих поддомена</a:t>
            </a:r>
          </a:p>
          <a:p>
            <a:r>
              <a:rPr lang="sr-Cyrl-RS" dirty="0"/>
              <a:t>Интезивнија сарадња доменских експерата и развојног тима</a:t>
            </a:r>
          </a:p>
          <a:p>
            <a:pPr lvl="1"/>
            <a:r>
              <a:rPr lang="sr-Cyrl-RS" dirty="0"/>
              <a:t>активно учешће експерата у развоју</a:t>
            </a:r>
          </a:p>
          <a:p>
            <a:pPr lvl="1"/>
            <a:r>
              <a:rPr lang="sr-Cyrl-RS" dirty="0"/>
              <a:t>упознавање са сложеним доменом</a:t>
            </a:r>
          </a:p>
          <a:p>
            <a:pPr lvl="1"/>
            <a:r>
              <a:rPr lang="sr-Cyrl-RS" dirty="0"/>
              <a:t>развој заједничког језик</a:t>
            </a:r>
            <a:r>
              <a:rPr lang="en-US" dirty="0"/>
              <a:t>a</a:t>
            </a:r>
            <a:endParaRPr lang="sr-Cyrl-RS" dirty="0"/>
          </a:p>
          <a:p>
            <a:pPr lvl="1"/>
            <a:r>
              <a:rPr lang="sr-Cyrl-RS" dirty="0"/>
              <a:t>непрекидан процес</a:t>
            </a:r>
          </a:p>
        </p:txBody>
      </p:sp>
    </p:spTree>
    <p:extLst>
      <p:ext uri="{BB962C8B-B14F-4D97-AF65-F5344CB8AC3E}">
        <p14:creationId xmlns:p14="http://schemas.microsoft.com/office/powerpoint/2010/main" val="21008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60F2-EC1D-3C4C-A3DE-0BF53F3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Доменски оријентисано моделовање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CB75-E9C9-7E4F-A634-EBE43E71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Аналитички модел</a:t>
            </a:r>
          </a:p>
          <a:p>
            <a:pPr lvl="1"/>
            <a:r>
              <a:rPr lang="sr-Cyrl-RS" dirty="0"/>
              <a:t>резултат сарадње развојног тима и доменских експерата</a:t>
            </a:r>
          </a:p>
          <a:p>
            <a:pPr lvl="2"/>
            <a:r>
              <a:rPr lang="sr-Cyrl-RS" dirty="0"/>
              <a:t>заједнички језик</a:t>
            </a:r>
          </a:p>
          <a:p>
            <a:pPr lvl="2"/>
            <a:r>
              <a:rPr lang="sr-Cyrl-RS" dirty="0"/>
              <a:t>дијаграми</a:t>
            </a:r>
          </a:p>
          <a:p>
            <a:pPr lvl="2"/>
            <a:r>
              <a:rPr lang="sr-Cyrl-RS" dirty="0"/>
              <a:t>имплементациони модел (системски дијаграми, псеудокод, ...)</a:t>
            </a:r>
          </a:p>
          <a:p>
            <a:r>
              <a:rPr lang="sr-Cyrl-RS" dirty="0"/>
              <a:t>Врсте поддомена</a:t>
            </a:r>
          </a:p>
          <a:p>
            <a:pPr lvl="1"/>
            <a:r>
              <a:rPr lang="sr-Cyrl-RS" dirty="0"/>
              <a:t>главни (зашто се систем развија)</a:t>
            </a:r>
          </a:p>
          <a:p>
            <a:pPr lvl="1"/>
            <a:r>
              <a:rPr lang="sr-Cyrl-RS" dirty="0"/>
              <a:t>генерички (најраспрострањеније функционалности</a:t>
            </a:r>
            <a:r>
              <a:rPr lang="en-US" dirty="0"/>
              <a:t>)</a:t>
            </a:r>
            <a:endParaRPr lang="sr-Cyrl-RS" dirty="0"/>
          </a:p>
          <a:p>
            <a:pPr lvl="1"/>
            <a:r>
              <a:rPr lang="sr-Cyrl-RS" dirty="0"/>
              <a:t>потпорни</a:t>
            </a:r>
            <a:r>
              <a:rPr lang="en-US" dirty="0"/>
              <a:t> (</a:t>
            </a:r>
            <a:r>
              <a:rPr lang="sr-Cyrl-RS" dirty="0"/>
              <a:t>подршка за функционисање главних поддомена)</a:t>
            </a:r>
          </a:p>
          <a:p>
            <a:pPr lvl="1"/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428955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60F2-EC1D-3C4C-A3DE-0BF53F3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Ограничени контексти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CB75-E9C9-7E4F-A634-EBE43E71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dirty="0"/>
              <a:t>конкретна техничка имплементација која одржава границе између модела апликације</a:t>
            </a:r>
          </a:p>
          <a:p>
            <a:pPr lvl="1"/>
            <a:r>
              <a:rPr lang="sr-Cyrl-RS" dirty="0"/>
              <a:t>микросервис је пример границе једног конкретног поддомена</a:t>
            </a:r>
          </a:p>
          <a:p>
            <a:r>
              <a:rPr lang="sr-Cyrl-RS" dirty="0"/>
              <a:t>један контекст, један тим</a:t>
            </a:r>
          </a:p>
          <a:p>
            <a:pPr lvl="1"/>
            <a:r>
              <a:rPr lang="sr-Cyrl-RS" dirty="0"/>
              <a:t>развој унутар различитих контекста заштићен од спољашњих утицаја док је интерфејс стабилан</a:t>
            </a:r>
          </a:p>
          <a:p>
            <a:r>
              <a:rPr lang="sr-Cyrl-RS" dirty="0"/>
              <a:t>интеграција</a:t>
            </a:r>
          </a:p>
          <a:p>
            <a:pPr lvl="1"/>
            <a:r>
              <a:rPr lang="sr-Cyrl-RS" dirty="0"/>
              <a:t>синхрони и асинхрони приступ</a:t>
            </a:r>
          </a:p>
          <a:p>
            <a:pPr lvl="1"/>
            <a:endParaRPr lang="sr-Cyrl-RS" dirty="0"/>
          </a:p>
          <a:p>
            <a:pPr lvl="1"/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429428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60F2-EC1D-3C4C-A3DE-0BF53F3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Микросервисна архитектура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CB75-E9C9-7E4F-A634-EBE43E71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мали</a:t>
            </a:r>
            <a:r>
              <a:rPr lang="en-US" dirty="0"/>
              <a:t> </a:t>
            </a:r>
            <a:r>
              <a:rPr lang="sr-Cyrl-RS" dirty="0"/>
              <a:t>и</a:t>
            </a:r>
            <a:r>
              <a:rPr lang="en-US" dirty="0"/>
              <a:t> </a:t>
            </a:r>
            <a:r>
              <a:rPr lang="ru-RU" dirty="0"/>
              <a:t>независни сервиси који раде заједно како би обавили посао</a:t>
            </a:r>
          </a:p>
          <a:p>
            <a:r>
              <a:rPr lang="ru-RU" dirty="0"/>
              <a:t>подела на сервисе праћењем смерница доменски оријентисаног моделовања</a:t>
            </a:r>
            <a:endParaRPr lang="sr-Cyrl-RS" dirty="0"/>
          </a:p>
          <a:p>
            <a:pPr lvl="1"/>
            <a:r>
              <a:rPr lang="sr-Cyrl-RS" dirty="0"/>
              <a:t>оријентисани ка домену проблема</a:t>
            </a:r>
          </a:p>
          <a:p>
            <a:r>
              <a:rPr lang="sr-Cyrl-RS" dirty="0"/>
              <a:t>комуникација преко мрежних позива</a:t>
            </a:r>
          </a:p>
          <a:p>
            <a:pPr lvl="1"/>
            <a:r>
              <a:rPr lang="sr-Cyrl-RS" dirty="0"/>
              <a:t>форсира што већу раздвојеност</a:t>
            </a:r>
            <a:endParaRPr lang="en-US" dirty="0"/>
          </a:p>
          <a:p>
            <a:r>
              <a:rPr lang="sr-Cyrl-RS" dirty="0"/>
              <a:t>могућност коришћења различитих технологија на различитим сервисима</a:t>
            </a:r>
          </a:p>
          <a:p>
            <a:pPr lvl="1"/>
            <a:r>
              <a:rPr lang="sr-Cyrl-RS" dirty="0"/>
              <a:t>експериментисање са новим технологијама</a:t>
            </a:r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31695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60F2-EC1D-3C4C-A3DE-0BF53F3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Карактеристике микросервиса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CB75-E9C9-7E4F-A634-EBE43E71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dirty="0"/>
              <a:t>Редудантност и отпорност на отказивање</a:t>
            </a:r>
          </a:p>
          <a:p>
            <a:pPr lvl="1"/>
            <a:r>
              <a:rPr lang="sr-Cyrl-RS" dirty="0"/>
              <a:t>отказивање једног сервиса не утиче на доступност осталих сервиса</a:t>
            </a:r>
          </a:p>
          <a:p>
            <a:r>
              <a:rPr lang="sr-Cyrl-RS" dirty="0"/>
              <a:t>Скалирање</a:t>
            </a:r>
          </a:p>
          <a:p>
            <a:pPr lvl="1"/>
            <a:r>
              <a:rPr lang="sr-Cyrl-RS" dirty="0"/>
              <a:t>покретање више инстанци истог сервиса током већег налета захтева</a:t>
            </a:r>
          </a:p>
          <a:p>
            <a:r>
              <a:rPr lang="sr-Cyrl-RS" dirty="0"/>
              <a:t>Одзив</a:t>
            </a:r>
          </a:p>
          <a:p>
            <a:pPr lvl="1"/>
            <a:r>
              <a:rPr lang="sr-Cyrl-RS" dirty="0"/>
              <a:t>директан утицај на задовољство корисника</a:t>
            </a:r>
          </a:p>
          <a:p>
            <a:pPr lvl="1"/>
            <a:r>
              <a:rPr lang="sr-Cyrl-RS" dirty="0"/>
              <a:t>зависи од оптерећења и локације сервиса у односу на кориснике</a:t>
            </a:r>
          </a:p>
          <a:p>
            <a:pPr lvl="1"/>
            <a:r>
              <a:rPr lang="sr-Cyrl-RS" dirty="0"/>
              <a:t>покретање више инстанци сервиса широм света, уз тактички одабир локација и редудантних линија комуникације</a:t>
            </a:r>
          </a:p>
          <a:p>
            <a:pPr lvl="1"/>
            <a:endParaRPr lang="sr-Cyrl-RS" dirty="0"/>
          </a:p>
          <a:p>
            <a:pPr lvl="1"/>
            <a:endParaRPr lang="en-US" dirty="0"/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20240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60F2-EC1D-3C4C-A3DE-0BF53F3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Микросервисна архитектура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CB75-E9C9-7E4F-A634-EBE43E71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није исплативо користити их уколико природа самог проблема који се решава не захтева то</a:t>
            </a:r>
          </a:p>
          <a:p>
            <a:pPr lvl="1"/>
            <a:r>
              <a:rPr lang="ru-RU" dirty="0"/>
              <a:t>безбедност</a:t>
            </a:r>
          </a:p>
          <a:p>
            <a:pPr lvl="1"/>
            <a:r>
              <a:rPr lang="ru-RU" dirty="0"/>
              <a:t>проблеми са конзистентношћу</a:t>
            </a:r>
          </a:p>
          <a:p>
            <a:pPr lvl="1"/>
            <a:r>
              <a:rPr lang="ru-RU" dirty="0"/>
              <a:t>тежа детекција проблема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23916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48EB-09C9-CA41-9B40-A6294E5F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Апликација </a:t>
            </a:r>
            <a:r>
              <a:rPr lang="en-US" i="1" dirty="0"/>
              <a:t>My Running Buddy</a:t>
            </a:r>
            <a:endParaRPr lang="x-none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9C6-9970-A248-B6B7-7914EAA1E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17882" cy="4351338"/>
          </a:xfrm>
        </p:spPr>
        <p:txBody>
          <a:bodyPr/>
          <a:lstStyle/>
          <a:p>
            <a:r>
              <a:rPr lang="ru-RU" dirty="0"/>
              <a:t>проналажење партнера за трчање</a:t>
            </a:r>
            <a:endParaRPr lang="en-US" dirty="0"/>
          </a:p>
          <a:p>
            <a:r>
              <a:rPr lang="sr-Cyrl-RS" dirty="0"/>
              <a:t>конкретан пример примене архитектуре микросервиса</a:t>
            </a:r>
          </a:p>
          <a:p>
            <a:pPr lvl="1"/>
            <a:r>
              <a:rPr lang="sr-Cyrl-RS" dirty="0"/>
              <a:t>развој микросервиса</a:t>
            </a:r>
          </a:p>
          <a:p>
            <a:pPr lvl="1"/>
            <a:r>
              <a:rPr lang="sr-Cyrl-RS" dirty="0"/>
              <a:t>интеграција са унутрашњим и спољашњим сервисима</a:t>
            </a:r>
          </a:p>
          <a:p>
            <a:pPr lvl="1"/>
            <a:r>
              <a:rPr lang="sr-Cyrl-RS" dirty="0"/>
              <a:t>развој клијентске апликације</a:t>
            </a:r>
          </a:p>
          <a:p>
            <a:pPr lvl="1"/>
            <a:r>
              <a:rPr lang="sr-Cyrl-RS"/>
              <a:t>тестирање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A43F63B-A310-448B-B584-275B1DD249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87095" y="2460396"/>
            <a:ext cx="6415763" cy="2960016"/>
          </a:xfrm>
        </p:spPr>
      </p:pic>
    </p:spTree>
    <p:extLst>
      <p:ext uri="{BB962C8B-B14F-4D97-AF65-F5344CB8AC3E}">
        <p14:creationId xmlns:p14="http://schemas.microsoft.com/office/powerpoint/2010/main" val="205421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325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РАЗВОЈ МИКРОСЕРВИСНЕ АПЛИКАЦИЈЕ ЗА ANDROID КОРИШЋЕЊЕМ ОКРУЖЕЊА LUMEN</vt:lpstr>
      <vt:lpstr>Увод</vt:lpstr>
      <vt:lpstr>Доменски оријентисано моделовање</vt:lpstr>
      <vt:lpstr>Доменски оријентисано моделовање</vt:lpstr>
      <vt:lpstr>Ограничени контексти</vt:lpstr>
      <vt:lpstr>Микросервисна архитектура</vt:lpstr>
      <vt:lpstr>Карактеристике микросервиса</vt:lpstr>
      <vt:lpstr>Микросервисна архитектура</vt:lpstr>
      <vt:lpstr>Апликација My Running Buddy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Dragana Ilic</dc:creator>
  <cp:lastModifiedBy>Milos Samardzija</cp:lastModifiedBy>
  <cp:revision>270</cp:revision>
  <dcterms:created xsi:type="dcterms:W3CDTF">2020-06-23T11:51:33Z</dcterms:created>
  <dcterms:modified xsi:type="dcterms:W3CDTF">2021-09-15T18:32:40Z</dcterms:modified>
</cp:coreProperties>
</file>