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4" r:id="rId11"/>
    <p:sldId id="305" r:id="rId12"/>
    <p:sldId id="301" r:id="rId13"/>
    <p:sldId id="306" r:id="rId14"/>
    <p:sldId id="307" r:id="rId15"/>
    <p:sldId id="308" r:id="rId16"/>
    <p:sldId id="309" r:id="rId17"/>
    <p:sldId id="310" r:id="rId18"/>
    <p:sldId id="311" r:id="rId19"/>
    <p:sldId id="260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E068D-3827-5D1F-29EB-D00C588C9388}" v="3" dt="2022-03-26T14:36:08.043"/>
    <p1510:client id="{61F072BA-FC83-C271-1580-3999050D56B4}" v="3372" dt="2022-04-08T00:33:26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Franek" userId="S::kfranek@pjwstk.edu.pl::2f51a22e-dcb8-4507-a58f-26bf91315be0" providerId="AD" clId="Web-{61F072BA-FC83-C271-1580-3999050D56B4}"/>
    <pc:docChg chg="addSld delSld modSld sldOrd modMainMaster">
      <pc:chgData name="Krzysztof Franek" userId="S::kfranek@pjwstk.edu.pl::2f51a22e-dcb8-4507-a58f-26bf91315be0" providerId="AD" clId="Web-{61F072BA-FC83-C271-1580-3999050D56B4}" dt="2022-04-08T00:33:26.974" v="3141"/>
      <pc:docMkLst>
        <pc:docMk/>
      </pc:docMkLst>
      <pc:sldChg chg="modSp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1651278373" sldId="256"/>
        </pc:sldMkLst>
        <pc:spChg chg="mod">
          <ac:chgData name="Krzysztof Franek" userId="S::kfranek@pjwstk.edu.pl::2f51a22e-dcb8-4507-a58f-26bf91315be0" providerId="AD" clId="Web-{61F072BA-FC83-C271-1580-3999050D56B4}" dt="2022-04-07T21:17:05.940" v="3" actId="20577"/>
          <ac:spMkLst>
            <pc:docMk/>
            <pc:sldMk cId="1651278373" sldId="256"/>
            <ac:spMk id="3" creationId="{5B6F3ED6-C229-444A-96AB-D4775E94F65E}"/>
          </ac:spMkLst>
        </pc:spChg>
      </pc:sldChg>
      <pc:sldChg chg="modSp modTransition addAnim modAnim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905611116" sldId="257"/>
        </pc:sldMkLst>
        <pc:spChg chg="mod">
          <ac:chgData name="Krzysztof Franek" userId="S::kfranek@pjwstk.edu.pl::2f51a22e-dcb8-4507-a58f-26bf91315be0" providerId="AD" clId="Web-{61F072BA-FC83-C271-1580-3999050D56B4}" dt="2022-04-07T21:37:51.115" v="288" actId="20577"/>
          <ac:spMkLst>
            <pc:docMk/>
            <pc:sldMk cId="905611116" sldId="257"/>
            <ac:spMk id="3" creationId="{726F8C54-26F5-4A71-9CD9-B1D10A22FD87}"/>
          </ac:spMkLst>
        </pc:spChg>
      </pc:sldChg>
      <pc:sldChg chg="del">
        <pc:chgData name="Krzysztof Franek" userId="S::kfranek@pjwstk.edu.pl::2f51a22e-dcb8-4507-a58f-26bf91315be0" providerId="AD" clId="Web-{61F072BA-FC83-C271-1580-3999050D56B4}" dt="2022-04-07T21:38:48.804" v="306"/>
        <pc:sldMkLst>
          <pc:docMk/>
          <pc:sldMk cId="2930360830" sldId="258"/>
        </pc:sldMkLst>
      </pc:sldChg>
      <pc:sldChg chg="del">
        <pc:chgData name="Krzysztof Franek" userId="S::kfranek@pjwstk.edu.pl::2f51a22e-dcb8-4507-a58f-26bf91315be0" providerId="AD" clId="Web-{61F072BA-FC83-C271-1580-3999050D56B4}" dt="2022-04-07T21:38:46.647" v="305"/>
        <pc:sldMkLst>
          <pc:docMk/>
          <pc:sldMk cId="1668770305" sldId="259"/>
        </pc:sldMkLst>
      </pc:sldChg>
      <pc:sldChg chg="addSp delSp modSp mod modTransition setBg modClrScheme addAnim setClrOvrMap chgLayout">
        <pc:chgData name="Krzysztof Franek" userId="S::kfranek@pjwstk.edu.pl::2f51a22e-dcb8-4507-a58f-26bf91315be0" providerId="AD" clId="Web-{61F072BA-FC83-C271-1580-3999050D56B4}" dt="2022-04-08T00:06:56.781" v="2734"/>
        <pc:sldMkLst>
          <pc:docMk/>
          <pc:sldMk cId="1883071207" sldId="260"/>
        </pc:sldMkLst>
        <pc:spChg chg="mod ord">
          <ac:chgData name="Krzysztof Franek" userId="S::kfranek@pjwstk.edu.pl::2f51a22e-dcb8-4507-a58f-26bf91315be0" providerId="AD" clId="Web-{61F072BA-FC83-C271-1580-3999050D56B4}" dt="2022-04-08T00:06:56.781" v="2733"/>
          <ac:spMkLst>
            <pc:docMk/>
            <pc:sldMk cId="1883071207" sldId="260"/>
            <ac:spMk id="2" creationId="{8740A08D-27B7-48D6-B45B-F33622B98730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35.108" v="2729"/>
          <ac:spMkLst>
            <pc:docMk/>
            <pc:sldMk cId="1883071207" sldId="260"/>
            <ac:spMk id="3" creationId="{2F369D28-297F-40FD-8C61-F541A5A778D8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35.202" v="2730"/>
          <ac:spMkLst>
            <pc:docMk/>
            <pc:sldMk cId="1883071207" sldId="260"/>
            <ac:spMk id="4" creationId="{82968F37-6076-4263-B03C-C099A1B1E5DC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35.030" v="2728"/>
          <ac:spMkLst>
            <pc:docMk/>
            <pc:sldMk cId="1883071207" sldId="260"/>
            <ac:spMk id="5" creationId="{2B1DBF5F-75EA-4517-8BD5-6F16D7627016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34.936" v="2727"/>
          <ac:spMkLst>
            <pc:docMk/>
            <pc:sldMk cId="1883071207" sldId="260"/>
            <ac:spMk id="6" creationId="{2E6F0EA8-44C3-421E-A29E-506C9F012A54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50.952" v="2732"/>
          <ac:spMkLst>
            <pc:docMk/>
            <pc:sldMk cId="1883071207" sldId="260"/>
            <ac:spMk id="7" creationId="{E3902729-B492-46AE-AE23-0CE42CAE8EAC}"/>
          </ac:spMkLst>
        </pc:spChg>
        <pc:spChg chg="del">
          <ac:chgData name="Krzysztof Franek" userId="S::kfranek@pjwstk.edu.pl::2f51a22e-dcb8-4507-a58f-26bf91315be0" providerId="AD" clId="Web-{61F072BA-FC83-C271-1580-3999050D56B4}" dt="2022-04-08T00:06:34.811" v="2726"/>
          <ac:spMkLst>
            <pc:docMk/>
            <pc:sldMk cId="1883071207" sldId="260"/>
            <ac:spMk id="8" creationId="{81CDE5E3-6438-4FD5-8E62-1B814450AF89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06:56.781" v="2733"/>
          <ac:spMkLst>
            <pc:docMk/>
            <pc:sldMk cId="1883071207" sldId="260"/>
            <ac:spMk id="9" creationId="{8CD2B798-7994-4548-A2BE-4AEF9C1A5FA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8T00:06:47.421" v="2731"/>
          <ac:spMkLst>
            <pc:docMk/>
            <pc:sldMk cId="1883071207" sldId="260"/>
            <ac:spMk id="10" creationId="{BCC5AA70-41C5-508C-7801-03913E3DF1A3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06:56.781" v="2733"/>
          <ac:spMkLst>
            <pc:docMk/>
            <pc:sldMk cId="1883071207" sldId="260"/>
            <ac:spMk id="11" creationId="{E6162320-3B67-42BB-AF9D-939326E6489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8T00:06:47.421" v="2731"/>
          <ac:spMkLst>
            <pc:docMk/>
            <pc:sldMk cId="1883071207" sldId="260"/>
            <ac:spMk id="12" creationId="{EB45654A-ADBA-C985-404C-DAFEA37C9F64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8T00:06:47.421" v="2731"/>
          <ac:spMkLst>
            <pc:docMk/>
            <pc:sldMk cId="1883071207" sldId="260"/>
            <ac:spMk id="14" creationId="{DEA16F58-0939-0EC7-5C98-504A398C8CD5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06:56.781" v="2733"/>
          <ac:spMkLst>
            <pc:docMk/>
            <pc:sldMk cId="1883071207" sldId="260"/>
            <ac:spMk id="15" creationId="{B8D726A5-7900-41B4-8D49-49B4A2010E7C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8T00:06:47.421" v="2731"/>
          <ac:spMkLst>
            <pc:docMk/>
            <pc:sldMk cId="1883071207" sldId="260"/>
            <ac:spMk id="16" creationId="{5FB81E98-B66D-0261-9542-081D6998C9EC}"/>
          </ac:spMkLst>
        </pc:spChg>
        <pc:picChg chg="add">
          <ac:chgData name="Krzysztof Franek" userId="S::kfranek@pjwstk.edu.pl::2f51a22e-dcb8-4507-a58f-26bf91315be0" providerId="AD" clId="Web-{61F072BA-FC83-C271-1580-3999050D56B4}" dt="2022-04-08T00:06:56.781" v="2733"/>
          <ac:picMkLst>
            <pc:docMk/>
            <pc:sldMk cId="1883071207" sldId="260"/>
            <ac:picMk id="17" creationId="{49A30049-8446-2CD4-B5C6-179767D5874D}"/>
          </ac:picMkLst>
        </pc:picChg>
        <pc:cxnChg chg="add">
          <ac:chgData name="Krzysztof Franek" userId="S::kfranek@pjwstk.edu.pl::2f51a22e-dcb8-4507-a58f-26bf91315be0" providerId="AD" clId="Web-{61F072BA-FC83-C271-1580-3999050D56B4}" dt="2022-04-08T00:06:56.781" v="2733"/>
          <ac:cxnSpMkLst>
            <pc:docMk/>
            <pc:sldMk cId="1883071207" sldId="260"/>
            <ac:cxnSpMk id="13" creationId="{6722E143-84C1-4F95-937C-78B92D2811CF}"/>
          </ac:cxnSpMkLst>
        </pc:cxnChg>
        <pc:cxnChg chg="add">
          <ac:chgData name="Krzysztof Franek" userId="S::kfranek@pjwstk.edu.pl::2f51a22e-dcb8-4507-a58f-26bf91315be0" providerId="AD" clId="Web-{61F072BA-FC83-C271-1580-3999050D56B4}" dt="2022-04-08T00:06:56.781" v="2733"/>
          <ac:cxnSpMkLst>
            <pc:docMk/>
            <pc:sldMk cId="1883071207" sldId="260"/>
            <ac:cxnSpMk id="18" creationId="{46E49661-E258-450C-8150-A91A6B30D1CD}"/>
          </ac:cxnSpMkLst>
        </pc:cxnChg>
      </pc:sldChg>
      <pc:sldChg chg="del modTransition">
        <pc:chgData name="Krzysztof Franek" userId="S::kfranek@pjwstk.edu.pl::2f51a22e-dcb8-4507-a58f-26bf91315be0" providerId="AD" clId="Web-{61F072BA-FC83-C271-1580-3999050D56B4}" dt="2022-04-08T00:30:22.591" v="3100"/>
        <pc:sldMkLst>
          <pc:docMk/>
          <pc:sldMk cId="410363266" sldId="261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91" v="3099"/>
        <pc:sldMkLst>
          <pc:docMk/>
          <pc:sldMk cId="2837806776" sldId="262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91" v="3098"/>
        <pc:sldMkLst>
          <pc:docMk/>
          <pc:sldMk cId="1958492617" sldId="263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7"/>
        <pc:sldMkLst>
          <pc:docMk/>
          <pc:sldMk cId="2521578031" sldId="264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6"/>
        <pc:sldMkLst>
          <pc:docMk/>
          <pc:sldMk cId="2932494979" sldId="265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1"/>
        <pc:sldMkLst>
          <pc:docMk/>
          <pc:sldMk cId="2807182731" sldId="266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5"/>
        <pc:sldMkLst>
          <pc:docMk/>
          <pc:sldMk cId="3280077687" sldId="267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4"/>
        <pc:sldMkLst>
          <pc:docMk/>
          <pc:sldMk cId="2133030657" sldId="268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3"/>
        <pc:sldMkLst>
          <pc:docMk/>
          <pc:sldMk cId="3966238896" sldId="269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2"/>
        <pc:sldMkLst>
          <pc:docMk/>
          <pc:sldMk cId="2449576327" sldId="270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90"/>
        <pc:sldMkLst>
          <pc:docMk/>
          <pc:sldMk cId="4234935883" sldId="271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88"/>
        <pc:sldMkLst>
          <pc:docMk/>
          <pc:sldMk cId="3235656745" sldId="272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87"/>
        <pc:sldMkLst>
          <pc:docMk/>
          <pc:sldMk cId="2589952082" sldId="274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86"/>
        <pc:sldMkLst>
          <pc:docMk/>
          <pc:sldMk cId="2828728059" sldId="275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76" v="3089"/>
        <pc:sldMkLst>
          <pc:docMk/>
          <pc:sldMk cId="1077303673" sldId="276"/>
        </pc:sldMkLst>
      </pc:sldChg>
      <pc:sldChg chg="delSp modSp del modTransition">
        <pc:chgData name="Krzysztof Franek" userId="S::kfranek@pjwstk.edu.pl::2f51a22e-dcb8-4507-a58f-26bf91315be0" providerId="AD" clId="Web-{61F072BA-FC83-C271-1580-3999050D56B4}" dt="2022-04-08T00:30:33.767" v="3101"/>
        <pc:sldMkLst>
          <pc:docMk/>
          <pc:sldMk cId="4113557481" sldId="277"/>
        </pc:sldMkLst>
        <pc:spChg chg="mod">
          <ac:chgData name="Krzysztof Franek" userId="S::kfranek@pjwstk.edu.pl::2f51a22e-dcb8-4507-a58f-26bf91315be0" providerId="AD" clId="Web-{61F072BA-FC83-C271-1580-3999050D56B4}" dt="2022-04-07T21:38:36.725" v="301" actId="20577"/>
          <ac:spMkLst>
            <pc:docMk/>
            <pc:sldMk cId="4113557481" sldId="277"/>
            <ac:spMk id="4" creationId="{32EADFFC-0D94-474E-88C1-823A37939169}"/>
          </ac:spMkLst>
        </pc:spChg>
        <pc:spChg chg="mod">
          <ac:chgData name="Krzysztof Franek" userId="S::kfranek@pjwstk.edu.pl::2f51a22e-dcb8-4507-a58f-26bf91315be0" providerId="AD" clId="Web-{61F072BA-FC83-C271-1580-3999050D56B4}" dt="2022-04-07T21:38:39.038" v="303" actId="20577"/>
          <ac:spMkLst>
            <pc:docMk/>
            <pc:sldMk cId="4113557481" sldId="277"/>
            <ac:spMk id="5" creationId="{7C4EF962-24C0-433A-97BC-66D80C68C2A1}"/>
          </ac:spMkLst>
        </pc:spChg>
        <pc:picChg chg="del">
          <ac:chgData name="Krzysztof Franek" userId="S::kfranek@pjwstk.edu.pl::2f51a22e-dcb8-4507-a58f-26bf91315be0" providerId="AD" clId="Web-{61F072BA-FC83-C271-1580-3999050D56B4}" dt="2022-04-07T21:38:42.507" v="304"/>
          <ac:picMkLst>
            <pc:docMk/>
            <pc:sldMk cId="4113557481" sldId="277"/>
            <ac:picMk id="3074" creationId="{AC3F4F18-430F-48F7-AE2C-AEC5BFB3649A}"/>
          </ac:picMkLst>
        </pc:picChg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4"/>
        <pc:sldMkLst>
          <pc:docMk/>
          <pc:sldMk cId="3376475321" sldId="278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2"/>
        <pc:sldMkLst>
          <pc:docMk/>
          <pc:sldMk cId="3584502003" sldId="279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1"/>
        <pc:sldMkLst>
          <pc:docMk/>
          <pc:sldMk cId="653881375" sldId="280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77"/>
        <pc:sldMkLst>
          <pc:docMk/>
          <pc:sldMk cId="11130219" sldId="281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79"/>
        <pc:sldMkLst>
          <pc:docMk/>
          <pc:sldMk cId="4028103774" sldId="282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6"/>
        <pc:sldMkLst>
          <pc:docMk/>
          <pc:sldMk cId="95300118" sldId="283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5"/>
        <pc:sldMkLst>
          <pc:docMk/>
          <pc:sldMk cId="1547800590" sldId="284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4"/>
        <pc:sldMkLst>
          <pc:docMk/>
          <pc:sldMk cId="2473525314" sldId="285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5"/>
        <pc:sldMkLst>
          <pc:docMk/>
          <pc:sldMk cId="729883662" sldId="286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3"/>
        <pc:sldMkLst>
          <pc:docMk/>
          <pc:sldMk cId="3834916686" sldId="287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80"/>
        <pc:sldMkLst>
          <pc:docMk/>
          <pc:sldMk cId="2722163377" sldId="288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60" v="3078"/>
        <pc:sldMkLst>
          <pc:docMk/>
          <pc:sldMk cId="2413196385" sldId="289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3"/>
        <pc:sldMkLst>
          <pc:docMk/>
          <pc:sldMk cId="1546225459" sldId="290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2"/>
        <pc:sldMkLst>
          <pc:docMk/>
          <pc:sldMk cId="3958459714" sldId="291"/>
        </pc:sldMkLst>
      </pc:sldChg>
      <pc:sldChg chg="del modTransition">
        <pc:chgData name="Krzysztof Franek" userId="S::kfranek@pjwstk.edu.pl::2f51a22e-dcb8-4507-a58f-26bf91315be0" providerId="AD" clId="Web-{61F072BA-FC83-C271-1580-3999050D56B4}" dt="2022-04-08T00:30:22.544" v="3071"/>
        <pc:sldMkLst>
          <pc:docMk/>
          <pc:sldMk cId="1025090051" sldId="292"/>
        </pc:sldMkLst>
      </pc:sldChg>
      <pc:sldChg chg="addSp delSp modSp new mod ord modTransition modClrScheme chgLayout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37835204" sldId="293"/>
        </pc:sldMkLst>
        <pc:spChg chg="mod ord">
          <ac:chgData name="Krzysztof Franek" userId="S::kfranek@pjwstk.edu.pl::2f51a22e-dcb8-4507-a58f-26bf91315be0" providerId="AD" clId="Web-{61F072BA-FC83-C271-1580-3999050D56B4}" dt="2022-04-07T22:00:10.777" v="547" actId="20577"/>
          <ac:spMkLst>
            <pc:docMk/>
            <pc:sldMk cId="37835204" sldId="293"/>
            <ac:spMk id="2" creationId="{50E8809D-784C-C5D0-F942-C952C6381C6D}"/>
          </ac:spMkLst>
        </pc:spChg>
        <pc:spChg chg="del mod">
          <ac:chgData name="Krzysztof Franek" userId="S::kfranek@pjwstk.edu.pl::2f51a22e-dcb8-4507-a58f-26bf91315be0" providerId="AD" clId="Web-{61F072BA-FC83-C271-1580-3999050D56B4}" dt="2022-04-07T21:43:35.171" v="350"/>
          <ac:spMkLst>
            <pc:docMk/>
            <pc:sldMk cId="37835204" sldId="293"/>
            <ac:spMk id="3" creationId="{6C7A3C6F-0432-0699-488A-EA0AA2AE0800}"/>
          </ac:spMkLst>
        </pc:spChg>
        <pc:spChg chg="del mod ord">
          <ac:chgData name="Krzysztof Franek" userId="S::kfranek@pjwstk.edu.pl::2f51a22e-dcb8-4507-a58f-26bf91315be0" providerId="AD" clId="Web-{61F072BA-FC83-C271-1580-3999050D56B4}" dt="2022-04-07T21:43:54.047" v="353"/>
          <ac:spMkLst>
            <pc:docMk/>
            <pc:sldMk cId="37835204" sldId="293"/>
            <ac:spMk id="4" creationId="{1C1A7A27-AA6C-D065-5981-73132EF2FA65}"/>
          </ac:spMkLst>
        </pc:spChg>
        <pc:spChg chg="del">
          <ac:chgData name="Krzysztof Franek" userId="S::kfranek@pjwstk.edu.pl::2f51a22e-dcb8-4507-a58f-26bf91315be0" providerId="AD" clId="Web-{61F072BA-FC83-C271-1580-3999050D56B4}" dt="2022-04-07T21:43:36.859" v="351"/>
          <ac:spMkLst>
            <pc:docMk/>
            <pc:sldMk cId="37835204" sldId="293"/>
            <ac:spMk id="5" creationId="{AA56127E-3984-4D50-0FA1-FACB59531073}"/>
          </ac:spMkLst>
        </pc:spChg>
        <pc:spChg chg="del">
          <ac:chgData name="Krzysztof Franek" userId="S::kfranek@pjwstk.edu.pl::2f51a22e-dcb8-4507-a58f-26bf91315be0" providerId="AD" clId="Web-{61F072BA-FC83-C271-1580-3999050D56B4}" dt="2022-04-07T21:43:43.281" v="352"/>
          <ac:spMkLst>
            <pc:docMk/>
            <pc:sldMk cId="37835204" sldId="293"/>
            <ac:spMk id="6" creationId="{2B011A55-71A0-8B9C-B648-97D6E086666A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1:43:43.281" v="352"/>
          <ac:spMkLst>
            <pc:docMk/>
            <pc:sldMk cId="37835204" sldId="293"/>
            <ac:spMk id="8" creationId="{84406C18-FFA6-5B3F-40E7-0960A91C6A25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4:05.532" v="506" actId="1076"/>
          <ac:spMkLst>
            <pc:docMk/>
            <pc:sldMk cId="37835204" sldId="293"/>
            <ac:spMk id="345" creationId="{1628DE2D-91F6-1838-24B3-CAA6E9793D4D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4:05.564" v="507" actId="1076"/>
          <ac:spMkLst>
            <pc:docMk/>
            <pc:sldMk cId="37835204" sldId="293"/>
            <ac:spMk id="346" creationId="{79993FAF-C8F3-661E-98DB-E5E4F434A6A6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4:05.579" v="508" actId="1076"/>
          <ac:spMkLst>
            <pc:docMk/>
            <pc:sldMk cId="37835204" sldId="293"/>
            <ac:spMk id="347" creationId="{DDDB7361-578C-E7BB-0AF2-7B47655E5B08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4:05.595" v="509" actId="1076"/>
          <ac:spMkLst>
            <pc:docMk/>
            <pc:sldMk cId="37835204" sldId="293"/>
            <ac:spMk id="348" creationId="{5BA6EA6C-A1F1-AA53-840C-F0D04C3AD8D2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4:05.626" v="510" actId="1076"/>
          <ac:spMkLst>
            <pc:docMk/>
            <pc:sldMk cId="37835204" sldId="293"/>
            <ac:spMk id="349" creationId="{A4D87979-B04D-938D-9CC2-8A5DEBF8A1A9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1:57:02.100" v="524"/>
          <ac:spMkLst>
            <pc:docMk/>
            <pc:sldMk cId="37835204" sldId="293"/>
            <ac:spMk id="370" creationId="{7C1C8387-203B-BDEF-E683-CBB0B37F0887}"/>
          </ac:spMkLst>
        </pc:spChg>
        <pc:spChg chg="add mod ord">
          <ac:chgData name="Krzysztof Franek" userId="S::kfranek@pjwstk.edu.pl::2f51a22e-dcb8-4507-a58f-26bf91315be0" providerId="AD" clId="Web-{61F072BA-FC83-C271-1580-3999050D56B4}" dt="2022-04-07T21:59:35.166" v="538"/>
          <ac:spMkLst>
            <pc:docMk/>
            <pc:sldMk cId="37835204" sldId="293"/>
            <ac:spMk id="371" creationId="{81681BE8-55D8-B568-581A-B496E9650D84}"/>
          </ac:spMkLst>
        </pc:spChg>
        <pc:graphicFrameChg chg="add mod ord modGraphic">
          <ac:chgData name="Krzysztof Franek" userId="S::kfranek@pjwstk.edu.pl::2f51a22e-dcb8-4507-a58f-26bf91315be0" providerId="AD" clId="Web-{61F072BA-FC83-C271-1580-3999050D56B4}" dt="2022-04-07T21:54:05.517" v="505" actId="1076"/>
          <ac:graphicFrameMkLst>
            <pc:docMk/>
            <pc:sldMk cId="37835204" sldId="293"/>
            <ac:graphicFrameMk id="9" creationId="{9F224D68-8352-6CC2-5598-02CE45A6FDC5}"/>
          </ac:graphicFrameMkLst>
        </pc:graphicFrameChg>
      </pc:sldChg>
      <pc:sldChg chg="add del replId">
        <pc:chgData name="Krzysztof Franek" userId="S::kfranek@pjwstk.edu.pl::2f51a22e-dcb8-4507-a58f-26bf91315be0" providerId="AD" clId="Web-{61F072BA-FC83-C271-1580-3999050D56B4}" dt="2022-04-07T22:16:45.805" v="817"/>
        <pc:sldMkLst>
          <pc:docMk/>
          <pc:sldMk cId="2953480467" sldId="294"/>
        </pc:sldMkLst>
      </pc:sldChg>
      <pc:sldChg chg="addSp modSp new mod modTransition setBg addAnim modAnim setClrOvrMap">
        <pc:chgData name="Krzysztof Franek" userId="S::kfranek@pjwstk.edu.pl::2f51a22e-dcb8-4507-a58f-26bf91315be0" providerId="AD" clId="Web-{61F072BA-FC83-C271-1580-3999050D56B4}" dt="2022-04-08T00:31:22.518" v="3105"/>
        <pc:sldMkLst>
          <pc:docMk/>
          <pc:sldMk cId="216476958" sldId="295"/>
        </pc:sldMkLst>
        <pc:spChg chg="mod">
          <ac:chgData name="Krzysztof Franek" userId="S::kfranek@pjwstk.edu.pl::2f51a22e-dcb8-4507-a58f-26bf91315be0" providerId="AD" clId="Web-{61F072BA-FC83-C271-1580-3999050D56B4}" dt="2022-04-07T22:07:10.976" v="649"/>
          <ac:spMkLst>
            <pc:docMk/>
            <pc:sldMk cId="216476958" sldId="295"/>
            <ac:spMk id="2" creationId="{50240A51-DEBB-DBAE-E112-A98DB14B244B}"/>
          </ac:spMkLst>
        </pc:spChg>
        <pc:spChg chg="mod">
          <ac:chgData name="Krzysztof Franek" userId="S::kfranek@pjwstk.edu.pl::2f51a22e-dcb8-4507-a58f-26bf91315be0" providerId="AD" clId="Web-{61F072BA-FC83-C271-1580-3999050D56B4}" dt="2022-04-07T22:09:00.104" v="694" actId="20577"/>
          <ac:spMkLst>
            <pc:docMk/>
            <pc:sldMk cId="216476958" sldId="295"/>
            <ac:spMk id="3" creationId="{2AC50EB8-16D9-40C6-9EFB-8D30C0824DEE}"/>
          </ac:spMkLst>
        </pc:spChg>
        <pc:spChg chg="add">
          <ac:chgData name="Krzysztof Franek" userId="S::kfranek@pjwstk.edu.pl::2f51a22e-dcb8-4507-a58f-26bf91315be0" providerId="AD" clId="Web-{61F072BA-FC83-C271-1580-3999050D56B4}" dt="2022-04-07T22:07:10.976" v="649"/>
          <ac:spMkLst>
            <pc:docMk/>
            <pc:sldMk cId="216476958" sldId="295"/>
            <ac:spMk id="8" creationId="{A43280A9-E265-46D1-8575-622906D204C9}"/>
          </ac:spMkLst>
        </pc:spChg>
        <pc:spChg chg="add">
          <ac:chgData name="Krzysztof Franek" userId="S::kfranek@pjwstk.edu.pl::2f51a22e-dcb8-4507-a58f-26bf91315be0" providerId="AD" clId="Web-{61F072BA-FC83-C271-1580-3999050D56B4}" dt="2022-04-07T22:07:10.976" v="649"/>
          <ac:spMkLst>
            <pc:docMk/>
            <pc:sldMk cId="216476958" sldId="295"/>
            <ac:spMk id="10" creationId="{4DE20B70-4750-4280-B3AC-512C05EEF920}"/>
          </ac:spMkLst>
        </pc:spChg>
        <pc:spChg chg="add">
          <ac:chgData name="Krzysztof Franek" userId="S::kfranek@pjwstk.edu.pl::2f51a22e-dcb8-4507-a58f-26bf91315be0" providerId="AD" clId="Web-{61F072BA-FC83-C271-1580-3999050D56B4}" dt="2022-04-07T22:07:10.976" v="649"/>
          <ac:spMkLst>
            <pc:docMk/>
            <pc:sldMk cId="216476958" sldId="295"/>
            <ac:spMk id="12" creationId="{98D95174-B5F2-424A-8183-654A5064D0B6}"/>
          </ac:spMkLst>
        </pc:spChg>
        <pc:spChg chg="add">
          <ac:chgData name="Krzysztof Franek" userId="S::kfranek@pjwstk.edu.pl::2f51a22e-dcb8-4507-a58f-26bf91315be0" providerId="AD" clId="Web-{61F072BA-FC83-C271-1580-3999050D56B4}" dt="2022-04-07T22:07:10.976" v="649"/>
          <ac:spMkLst>
            <pc:docMk/>
            <pc:sldMk cId="216476958" sldId="295"/>
            <ac:spMk id="14" creationId="{DD368A96-A16E-42CE-842C-9166E567BCC1}"/>
          </ac:spMkLst>
        </pc:spChg>
        <pc:cxnChg chg="add">
          <ac:chgData name="Krzysztof Franek" userId="S::kfranek@pjwstk.edu.pl::2f51a22e-dcb8-4507-a58f-26bf91315be0" providerId="AD" clId="Web-{61F072BA-FC83-C271-1580-3999050D56B4}" dt="2022-04-07T22:07:10.976" v="649"/>
          <ac:cxnSpMkLst>
            <pc:docMk/>
            <pc:sldMk cId="216476958" sldId="295"/>
            <ac:cxnSpMk id="16" creationId="{E350D170-418B-4A22-8B98-15EF799FD957}"/>
          </ac:cxnSpMkLst>
        </pc:cxnChg>
      </pc:sldChg>
      <pc:sldChg chg="modSp add replId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589115068" sldId="296"/>
        </pc:sldMkLst>
        <pc:spChg chg="mod">
          <ac:chgData name="Krzysztof Franek" userId="S::kfranek@pjwstk.edu.pl::2f51a22e-dcb8-4507-a58f-26bf91315be0" providerId="AD" clId="Web-{61F072BA-FC83-C271-1580-3999050D56B4}" dt="2022-04-07T22:06:53.554" v="648" actId="20577"/>
          <ac:spMkLst>
            <pc:docMk/>
            <pc:sldMk cId="589115068" sldId="296"/>
            <ac:spMk id="2" creationId="{50240A51-DEBB-DBAE-E112-A98DB14B244B}"/>
          </ac:spMkLst>
        </pc:spChg>
        <pc:spChg chg="mod">
          <ac:chgData name="Krzysztof Franek" userId="S::kfranek@pjwstk.edu.pl::2f51a22e-dcb8-4507-a58f-26bf91315be0" providerId="AD" clId="Web-{61F072BA-FC83-C271-1580-3999050D56B4}" dt="2022-04-07T22:12:14.875" v="725" actId="20577"/>
          <ac:spMkLst>
            <pc:docMk/>
            <pc:sldMk cId="589115068" sldId="296"/>
            <ac:spMk id="3" creationId="{2AC50EB8-16D9-40C6-9EFB-8D30C0824DEE}"/>
          </ac:spMkLst>
        </pc:spChg>
      </pc:sldChg>
      <pc:sldChg chg="addSp delSp modSp add replId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3461722269" sldId="297"/>
        </pc:sldMkLst>
        <pc:spChg chg="mod">
          <ac:chgData name="Krzysztof Franek" userId="S::kfranek@pjwstk.edu.pl::2f51a22e-dcb8-4507-a58f-26bf91315be0" providerId="AD" clId="Web-{61F072BA-FC83-C271-1580-3999050D56B4}" dt="2022-04-07T22:12:40.126" v="729" actId="20577"/>
          <ac:spMkLst>
            <pc:docMk/>
            <pc:sldMk cId="3461722269" sldId="297"/>
            <ac:spMk id="3" creationId="{2AC50EB8-16D9-40C6-9EFB-8D30C0824DE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13:00.876" v="732"/>
          <ac:spMkLst>
            <pc:docMk/>
            <pc:sldMk cId="3461722269" sldId="297"/>
            <ac:spMk id="4" creationId="{F4A324EE-8092-289D-14A2-64CE5EBB9EB2}"/>
          </ac:spMkLst>
        </pc:spChg>
        <pc:graphicFrameChg chg="add mod modGraphic">
          <ac:chgData name="Krzysztof Franek" userId="S::kfranek@pjwstk.edu.pl::2f51a22e-dcb8-4507-a58f-26bf91315be0" providerId="AD" clId="Web-{61F072BA-FC83-C271-1580-3999050D56B4}" dt="2022-04-07T22:14:52.192" v="785" actId="1076"/>
          <ac:graphicFrameMkLst>
            <pc:docMk/>
            <pc:sldMk cId="3461722269" sldId="297"/>
            <ac:graphicFrameMk id="5" creationId="{1560BCA1-CD58-B366-6343-F7D98CD1BB9F}"/>
          </ac:graphicFrameMkLst>
        </pc:graphicFrameChg>
      </pc:sldChg>
      <pc:sldChg chg="modSp add replId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3495299031" sldId="298"/>
        </pc:sldMkLst>
        <pc:spChg chg="mod">
          <ac:chgData name="Krzysztof Franek" userId="S::kfranek@pjwstk.edu.pl::2f51a22e-dcb8-4507-a58f-26bf91315be0" providerId="AD" clId="Web-{61F072BA-FC83-C271-1580-3999050D56B4}" dt="2022-04-07T22:15:24.115" v="791" actId="20577"/>
          <ac:spMkLst>
            <pc:docMk/>
            <pc:sldMk cId="3495299031" sldId="298"/>
            <ac:spMk id="3" creationId="{2AC50EB8-16D9-40C6-9EFB-8D30C0824DEE}"/>
          </ac:spMkLst>
        </pc:spChg>
        <pc:graphicFrameChg chg="mod modGraphic">
          <ac:chgData name="Krzysztof Franek" userId="S::kfranek@pjwstk.edu.pl::2f51a22e-dcb8-4507-a58f-26bf91315be0" providerId="AD" clId="Web-{61F072BA-FC83-C271-1580-3999050D56B4}" dt="2022-04-07T22:15:30.069" v="804"/>
          <ac:graphicFrameMkLst>
            <pc:docMk/>
            <pc:sldMk cId="3495299031" sldId="298"/>
            <ac:graphicFrameMk id="5" creationId="{1560BCA1-CD58-B366-6343-F7D98CD1BB9F}"/>
          </ac:graphicFrameMkLst>
        </pc:graphicFrameChg>
      </pc:sldChg>
      <pc:sldChg chg="modSp add replId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1962301508" sldId="299"/>
        </pc:sldMkLst>
        <pc:spChg chg="mod">
          <ac:chgData name="Krzysztof Franek" userId="S::kfranek@pjwstk.edu.pl::2f51a22e-dcb8-4507-a58f-26bf91315be0" providerId="AD" clId="Web-{61F072BA-FC83-C271-1580-3999050D56B4}" dt="2022-04-07T22:16:17.007" v="814" actId="20577"/>
          <ac:spMkLst>
            <pc:docMk/>
            <pc:sldMk cId="1962301508" sldId="299"/>
            <ac:spMk id="3" creationId="{2AC50EB8-16D9-40C6-9EFB-8D30C0824DEE}"/>
          </ac:spMkLst>
        </pc:spChg>
        <pc:graphicFrameChg chg="mod modGraphic">
          <ac:chgData name="Krzysztof Franek" userId="S::kfranek@pjwstk.edu.pl::2f51a22e-dcb8-4507-a58f-26bf91315be0" providerId="AD" clId="Web-{61F072BA-FC83-C271-1580-3999050D56B4}" dt="2022-04-07T22:16:22.445" v="816"/>
          <ac:graphicFrameMkLst>
            <pc:docMk/>
            <pc:sldMk cId="1962301508" sldId="299"/>
            <ac:graphicFrameMk id="5" creationId="{1560BCA1-CD58-B366-6343-F7D98CD1BB9F}"/>
          </ac:graphicFrameMkLst>
        </pc:graphicFrameChg>
      </pc:sldChg>
      <pc:sldChg chg="addSp delSp modSp add replId modTransition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2817963220" sldId="300"/>
        </pc:sldMkLst>
        <pc:spChg chg="mod">
          <ac:chgData name="Krzysztof Franek" userId="S::kfranek@pjwstk.edu.pl::2f51a22e-dcb8-4507-a58f-26bf91315be0" providerId="AD" clId="Web-{61F072BA-FC83-C271-1580-3999050D56B4}" dt="2022-04-07T22:17:40.212" v="825" actId="20577"/>
          <ac:spMkLst>
            <pc:docMk/>
            <pc:sldMk cId="2817963220" sldId="300"/>
            <ac:spMk id="2" creationId="{50240A51-DEBB-DBAE-E112-A98DB14B244B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2:55.659" v="827"/>
          <ac:spMkLst>
            <pc:docMk/>
            <pc:sldMk cId="2817963220" sldId="300"/>
            <ac:spMk id="3" creationId="{2AC50EB8-16D9-40C6-9EFB-8D30C0824DE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23:00.893" v="828"/>
          <ac:spMkLst>
            <pc:docMk/>
            <pc:sldMk cId="2817963220" sldId="300"/>
            <ac:spMk id="6" creationId="{92F96C43-5B8A-2081-AB5E-39626BE8477D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2:25:04.615" v="840" actId="1076"/>
          <ac:spMkLst>
            <pc:docMk/>
            <pc:sldMk cId="2817963220" sldId="300"/>
            <ac:spMk id="8" creationId="{2280A1C1-F55A-6D0D-381A-1822DF6B3991}"/>
          </ac:spMkLst>
        </pc:spChg>
        <pc:graphicFrameChg chg="del">
          <ac:chgData name="Krzysztof Franek" userId="S::kfranek@pjwstk.edu.pl::2f51a22e-dcb8-4507-a58f-26bf91315be0" providerId="AD" clId="Web-{61F072BA-FC83-C271-1580-3999050D56B4}" dt="2022-04-07T22:22:54.080" v="826"/>
          <ac:graphicFrameMkLst>
            <pc:docMk/>
            <pc:sldMk cId="2817963220" sldId="300"/>
            <ac:graphicFrameMk id="5" creationId="{1560BCA1-CD58-B366-6343-F7D98CD1BB9F}"/>
          </ac:graphicFrameMkLst>
        </pc:graphicFrameChg>
        <pc:picChg chg="add mod ord">
          <ac:chgData name="Krzysztof Franek" userId="S::kfranek@pjwstk.edu.pl::2f51a22e-dcb8-4507-a58f-26bf91315be0" providerId="AD" clId="Web-{61F072BA-FC83-C271-1580-3999050D56B4}" dt="2022-04-07T22:24:59.818" v="839" actId="14100"/>
          <ac:picMkLst>
            <pc:docMk/>
            <pc:sldMk cId="2817963220" sldId="300"/>
            <ac:picMk id="7" creationId="{D876A197-2304-9B36-A773-F58CE81D2862}"/>
          </ac:picMkLst>
        </pc:picChg>
      </pc:sldChg>
      <pc:sldChg chg="addSp delSp modSp add mod replId modTransition modClrScheme addAnim modAnim chgLayout">
        <pc:chgData name="Krzysztof Franek" userId="S::kfranek@pjwstk.edu.pl::2f51a22e-dcb8-4507-a58f-26bf91315be0" providerId="AD" clId="Web-{61F072BA-FC83-C271-1580-3999050D56B4}" dt="2022-04-08T00:32:28.285" v="3123"/>
        <pc:sldMkLst>
          <pc:docMk/>
          <pc:sldMk cId="264976726" sldId="301"/>
        </pc:sldMkLst>
        <pc:spChg chg="mod ord">
          <ac:chgData name="Krzysztof Franek" userId="S::kfranek@pjwstk.edu.pl::2f51a22e-dcb8-4507-a58f-26bf91315be0" providerId="AD" clId="Web-{61F072BA-FC83-C271-1580-3999050D56B4}" dt="2022-04-07T23:13:55.656" v="1453" actId="20577"/>
          <ac:spMkLst>
            <pc:docMk/>
            <pc:sldMk cId="264976726" sldId="301"/>
            <ac:spMk id="2" creationId="{50240A51-DEBB-DBAE-E112-A98DB14B244B}"/>
          </ac:spMkLst>
        </pc:spChg>
        <pc:spChg chg="add mod ord">
          <ac:chgData name="Krzysztof Franek" userId="S::kfranek@pjwstk.edu.pl::2f51a22e-dcb8-4507-a58f-26bf91315be0" providerId="AD" clId="Web-{61F072BA-FC83-C271-1580-3999050D56B4}" dt="2022-04-07T23:18:06.258" v="1611" actId="20577"/>
          <ac:spMkLst>
            <pc:docMk/>
            <pc:sldMk cId="264976726" sldId="301"/>
            <ac:spMk id="4" creationId="{C43C01C2-FB6A-9CF4-81BE-8E451B3C61D7}"/>
          </ac:spMkLst>
        </pc:spChg>
        <pc:spChg chg="add mod ord">
          <ac:chgData name="Krzysztof Franek" userId="S::kfranek@pjwstk.edu.pl::2f51a22e-dcb8-4507-a58f-26bf91315be0" providerId="AD" clId="Web-{61F072BA-FC83-C271-1580-3999050D56B4}" dt="2022-04-07T23:17:37.163" v="1601"/>
          <ac:spMkLst>
            <pc:docMk/>
            <pc:sldMk cId="264976726" sldId="301"/>
            <ac:spMk id="5" creationId="{6F5B9C32-DDFD-A6EA-723B-EE254F18CFC5}"/>
          </ac:spMkLst>
        </pc:spChg>
        <pc:spChg chg="add mod ord">
          <ac:chgData name="Krzysztof Franek" userId="S::kfranek@pjwstk.edu.pl::2f51a22e-dcb8-4507-a58f-26bf91315be0" providerId="AD" clId="Web-{61F072BA-FC83-C271-1580-3999050D56B4}" dt="2022-04-07T23:17:37.179" v="1602"/>
          <ac:spMkLst>
            <pc:docMk/>
            <pc:sldMk cId="264976726" sldId="301"/>
            <ac:spMk id="6" creationId="{64AB80F0-658A-7204-128B-408D6E9E88E2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7:06.650" v="868"/>
          <ac:spMkLst>
            <pc:docMk/>
            <pc:sldMk cId="264976726" sldId="301"/>
            <ac:spMk id="8" creationId="{2280A1C1-F55A-6D0D-381A-1822DF6B3991}"/>
          </ac:spMkLst>
        </pc:spChg>
        <pc:spChg chg="add mod ord">
          <ac:chgData name="Krzysztof Franek" userId="S::kfranek@pjwstk.edu.pl::2f51a22e-dcb8-4507-a58f-26bf91315be0" providerId="AD" clId="Web-{61F072BA-FC83-C271-1580-3999050D56B4}" dt="2022-04-07T23:18:06.289" v="1612" actId="20577"/>
          <ac:spMkLst>
            <pc:docMk/>
            <pc:sldMk cId="264976726" sldId="301"/>
            <ac:spMk id="9" creationId="{4AF2A3AB-8757-B792-EC1C-66D22DEDDDEE}"/>
          </ac:spMkLst>
        </pc:spChg>
        <pc:picChg chg="del">
          <ac:chgData name="Krzysztof Franek" userId="S::kfranek@pjwstk.edu.pl::2f51a22e-dcb8-4507-a58f-26bf91315be0" providerId="AD" clId="Web-{61F072BA-FC83-C271-1580-3999050D56B4}" dt="2022-04-07T22:27:05.384" v="867"/>
          <ac:picMkLst>
            <pc:docMk/>
            <pc:sldMk cId="264976726" sldId="301"/>
            <ac:picMk id="7" creationId="{D876A197-2304-9B36-A773-F58CE81D2862}"/>
          </ac:picMkLst>
        </pc:picChg>
      </pc:sldChg>
      <pc:sldChg chg="addSp delSp modSp add del ord replId">
        <pc:chgData name="Krzysztof Franek" userId="S::kfranek@pjwstk.edu.pl::2f51a22e-dcb8-4507-a58f-26bf91315be0" providerId="AD" clId="Web-{61F072BA-FC83-C271-1580-3999050D56B4}" dt="2022-04-07T22:53:48.507" v="1281"/>
        <pc:sldMkLst>
          <pc:docMk/>
          <pc:sldMk cId="2841565913" sldId="302"/>
        </pc:sldMkLst>
        <pc:spChg chg="mod">
          <ac:chgData name="Krzysztof Franek" userId="S::kfranek@pjwstk.edu.pl::2f51a22e-dcb8-4507-a58f-26bf91315be0" providerId="AD" clId="Web-{61F072BA-FC83-C271-1580-3999050D56B4}" dt="2022-04-07T22:28:02.980" v="876" actId="20577"/>
          <ac:spMkLst>
            <pc:docMk/>
            <pc:sldMk cId="2841565913" sldId="302"/>
            <ac:spMk id="2" creationId="{50E8809D-784C-C5D0-F942-C952C6381C6D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54"/>
          <ac:spMkLst>
            <pc:docMk/>
            <pc:sldMk cId="2841565913" sldId="302"/>
            <ac:spMk id="67" creationId="{BDE86129-D768-E553-EEC0-8C5D32B4C566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5.473" v="1242"/>
          <ac:spMkLst>
            <pc:docMk/>
            <pc:sldMk cId="2841565913" sldId="302"/>
            <ac:spMk id="68" creationId="{BE42C175-F575-BDB8-828B-BBED556F832C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53"/>
          <ac:spMkLst>
            <pc:docMk/>
            <pc:sldMk cId="2841565913" sldId="302"/>
            <ac:spMk id="81" creationId="{89DB1A4F-E46B-2F8F-4A92-421D6F0B7810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0.536" v="1238"/>
          <ac:spMkLst>
            <pc:docMk/>
            <pc:sldMk cId="2841565913" sldId="302"/>
            <ac:spMk id="106" creationId="{BA76A497-011C-548A-B658-E9A0D3E260FF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2.161" v="1239"/>
          <ac:spMkLst>
            <pc:docMk/>
            <pc:sldMk cId="2841565913" sldId="302"/>
            <ac:spMk id="119" creationId="{A27D5D2B-743D-FE66-0E87-3FDAB4CBA836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40.927" v="1256"/>
          <ac:spMkLst>
            <pc:docMk/>
            <pc:sldMk cId="2841565913" sldId="302"/>
            <ac:spMk id="125" creationId="{53BD0AE8-81F0-4F28-B767-0B267E708281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03.191" v="1235"/>
          <ac:spMkLst>
            <pc:docMk/>
            <pc:sldMk cId="2841565913" sldId="302"/>
            <ac:spMk id="134" creationId="{EF244B4A-E183-7CE2-8486-EA6D631FCA1B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2:52:44.692" v="1258"/>
          <ac:spMkLst>
            <pc:docMk/>
            <pc:sldMk cId="2841565913" sldId="302"/>
            <ac:spMk id="135" creationId="{B11A1E25-969C-13F2-7B38-458CBB0C3337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52"/>
          <ac:spMkLst>
            <pc:docMk/>
            <pc:sldMk cId="2841565913" sldId="302"/>
            <ac:spMk id="136" creationId="{6DF80706-BFCF-4A04-8DDF-C3D3D25336D1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51"/>
          <ac:spMkLst>
            <pc:docMk/>
            <pc:sldMk cId="2841565913" sldId="302"/>
            <ac:spMk id="137" creationId="{89670702-5A40-168F-9E4A-BB84CC98FE00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48"/>
          <ac:spMkLst>
            <pc:docMk/>
            <pc:sldMk cId="2841565913" sldId="302"/>
            <ac:spMk id="140" creationId="{6B4AD204-A763-3A97-5577-43F6C678DB99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47"/>
          <ac:spMkLst>
            <pc:docMk/>
            <pc:sldMk cId="2841565913" sldId="302"/>
            <ac:spMk id="141" creationId="{D3C290C5-3051-2BEC-B9E4-E2F5B462BECA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44"/>
          <ac:spMkLst>
            <pc:docMk/>
            <pc:sldMk cId="2841565913" sldId="302"/>
            <ac:spMk id="205" creationId="{FE49A70E-62CF-2ED4-B8C4-5B70DF3F04D4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8.208" v="1243"/>
          <ac:spMkLst>
            <pc:docMk/>
            <pc:sldMk cId="2841565913" sldId="302"/>
            <ac:spMk id="206" creationId="{8935FB99-14D6-BB4B-F54B-17A41FECB319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4.411" v="1241"/>
          <ac:spMkLst>
            <pc:docMk/>
            <pc:sldMk cId="2841565913" sldId="302"/>
            <ac:spMk id="207" creationId="{95E3FA99-E3EE-0686-AD68-B7B666198903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29.676" v="1237"/>
          <ac:spMkLst>
            <pc:docMk/>
            <pc:sldMk cId="2841565913" sldId="302"/>
            <ac:spMk id="208" creationId="{32794D4A-B753-5609-6F0C-84010CFF19CC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33.426" v="1240"/>
          <ac:spMkLst>
            <pc:docMk/>
            <pc:sldMk cId="2841565913" sldId="302"/>
            <ac:spMk id="209" creationId="{33E51F37-431C-AF59-EF8B-EEFE2CB645D5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2:41:34.393" v="1133"/>
          <ac:spMkLst>
            <pc:docMk/>
            <pc:sldMk cId="2841565913" sldId="302"/>
            <ac:spMk id="320" creationId="{B4DF51E9-D637-C30D-916B-B428DA7B4699}"/>
          </ac:spMkLst>
        </pc:spChg>
        <pc:spChg chg="mod">
          <ac:chgData name="Krzysztof Franek" userId="S::kfranek@pjwstk.edu.pl::2f51a22e-dcb8-4507-a58f-26bf91315be0" providerId="AD" clId="Web-{61F072BA-FC83-C271-1580-3999050D56B4}" dt="2022-04-07T22:38:47.185" v="1109"/>
          <ac:spMkLst>
            <pc:docMk/>
            <pc:sldMk cId="2841565913" sldId="302"/>
            <ac:spMk id="345" creationId="{1628DE2D-91F6-1838-24B3-CAA6E9793D4D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9:05.325" v="888"/>
          <ac:spMkLst>
            <pc:docMk/>
            <pc:sldMk cId="2841565913" sldId="302"/>
            <ac:spMk id="346" creationId="{79993FAF-C8F3-661E-98DB-E5E4F434A6A6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9:05.325" v="887"/>
          <ac:spMkLst>
            <pc:docMk/>
            <pc:sldMk cId="2841565913" sldId="302"/>
            <ac:spMk id="347" creationId="{DDDB7361-578C-E7BB-0AF2-7B47655E5B08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8:14.621" v="880"/>
          <ac:spMkLst>
            <pc:docMk/>
            <pc:sldMk cId="2841565913" sldId="302"/>
            <ac:spMk id="348" creationId="{5BA6EA6C-A1F1-AA53-840C-F0D04C3AD8D2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8:12.761" v="879"/>
          <ac:spMkLst>
            <pc:docMk/>
            <pc:sldMk cId="2841565913" sldId="302"/>
            <ac:spMk id="349" creationId="{A4D87979-B04D-938D-9CC2-8A5DEBF8A1A9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8:08.433" v="877"/>
          <ac:spMkLst>
            <pc:docMk/>
            <pc:sldMk cId="2841565913" sldId="302"/>
            <ac:spMk id="370" creationId="{7C1C8387-203B-BDEF-E683-CBB0B37F0887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28:11.027" v="878"/>
          <ac:spMkLst>
            <pc:docMk/>
            <pc:sldMk cId="2841565913" sldId="302"/>
            <ac:spMk id="371" creationId="{81681BE8-55D8-B568-581A-B496E9650D84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2:52:46.927" v="1259"/>
          <ac:spMkLst>
            <pc:docMk/>
            <pc:sldMk cId="2841565913" sldId="302"/>
            <ac:spMk id="376" creationId="{554E6257-3093-99A5-6534-0072560777F0}"/>
          </ac:spMkLst>
        </pc:spChg>
        <pc:graphicFrameChg chg="del mod modGraphic">
          <ac:chgData name="Krzysztof Franek" userId="S::kfranek@pjwstk.edu.pl::2f51a22e-dcb8-4507-a58f-26bf91315be0" providerId="AD" clId="Web-{61F072BA-FC83-C271-1580-3999050D56B4}" dt="2022-04-07T22:51:58.269" v="1234"/>
          <ac:graphicFrameMkLst>
            <pc:docMk/>
            <pc:sldMk cId="2841565913" sldId="302"/>
            <ac:graphicFrameMk id="9" creationId="{9F224D68-8352-6CC2-5598-02CE45A6FDC5}"/>
          </ac:graphicFrameMkLst>
        </pc:graphicFrameChg>
        <pc:cxnChg chg="add del mod">
          <ac:chgData name="Krzysztof Franek" userId="S::kfranek@pjwstk.edu.pl::2f51a22e-dcb8-4507-a58f-26bf91315be0" providerId="AD" clId="Web-{61F072BA-FC83-C271-1580-3999050D56B4}" dt="2022-04-07T22:52:40.005" v="1255"/>
          <ac:cxnSpMkLst>
            <pc:docMk/>
            <pc:sldMk cId="2841565913" sldId="302"/>
            <ac:cxnSpMk id="126" creationId="{5965AAE1-E307-D5EF-326D-CE0522EA1ED5}"/>
          </ac:cxnSpMkLst>
        </pc:cxnChg>
        <pc:cxnChg chg="add del">
          <ac:chgData name="Krzysztof Franek" userId="S::kfranek@pjwstk.edu.pl::2f51a22e-dcb8-4507-a58f-26bf91315be0" providerId="AD" clId="Web-{61F072BA-FC83-C271-1580-3999050D56B4}" dt="2022-04-07T22:41:37.533" v="1135"/>
          <ac:cxnSpMkLst>
            <pc:docMk/>
            <pc:sldMk cId="2841565913" sldId="302"/>
            <ac:cxnSpMk id="127" creationId="{17326F99-A0F7-276F-2EA2-F6B8B62FCABB}"/>
          </ac:cxnSpMkLst>
        </pc:cxnChg>
        <pc:cxnChg chg="add del mod">
          <ac:chgData name="Krzysztof Franek" userId="S::kfranek@pjwstk.edu.pl::2f51a22e-dcb8-4507-a58f-26bf91315be0" providerId="AD" clId="Web-{61F072BA-FC83-C271-1580-3999050D56B4}" dt="2022-04-07T22:52:38.208" v="1250"/>
          <ac:cxnSpMkLst>
            <pc:docMk/>
            <pc:sldMk cId="2841565913" sldId="302"/>
            <ac:cxnSpMk id="138" creationId="{43375C50-91A4-B9C7-E7A1-54BBC9AC7C31}"/>
          </ac:cxnSpMkLst>
        </pc:cxnChg>
        <pc:cxnChg chg="add del mod">
          <ac:chgData name="Krzysztof Franek" userId="S::kfranek@pjwstk.edu.pl::2f51a22e-dcb8-4507-a58f-26bf91315be0" providerId="AD" clId="Web-{61F072BA-FC83-C271-1580-3999050D56B4}" dt="2022-04-07T22:52:38.208" v="1249"/>
          <ac:cxnSpMkLst>
            <pc:docMk/>
            <pc:sldMk cId="2841565913" sldId="302"/>
            <ac:cxnSpMk id="139" creationId="{0AC1A2EF-110C-EFD8-FBD0-E7178AB04961}"/>
          </ac:cxnSpMkLst>
        </pc:cxnChg>
        <pc:cxnChg chg="add del mod">
          <ac:chgData name="Krzysztof Franek" userId="S::kfranek@pjwstk.edu.pl::2f51a22e-dcb8-4507-a58f-26bf91315be0" providerId="AD" clId="Web-{61F072BA-FC83-C271-1580-3999050D56B4}" dt="2022-04-07T22:52:38.208" v="1246"/>
          <ac:cxnSpMkLst>
            <pc:docMk/>
            <pc:sldMk cId="2841565913" sldId="302"/>
            <ac:cxnSpMk id="142" creationId="{99C18FCA-43AA-989E-6229-80A4295AA05C}"/>
          </ac:cxnSpMkLst>
        </pc:cxnChg>
        <pc:cxnChg chg="add del mod">
          <ac:chgData name="Krzysztof Franek" userId="S::kfranek@pjwstk.edu.pl::2f51a22e-dcb8-4507-a58f-26bf91315be0" providerId="AD" clId="Web-{61F072BA-FC83-C271-1580-3999050D56B4}" dt="2022-04-07T22:52:38.208" v="1245"/>
          <ac:cxnSpMkLst>
            <pc:docMk/>
            <pc:sldMk cId="2841565913" sldId="302"/>
            <ac:cxnSpMk id="143" creationId="{9881435B-1424-51B1-FB8D-87C029ECD8D4}"/>
          </ac:cxnSpMkLst>
        </pc:cxnChg>
      </pc:sldChg>
      <pc:sldChg chg="addSp delSp add del replId">
        <pc:chgData name="Krzysztof Franek" userId="S::kfranek@pjwstk.edu.pl::2f51a22e-dcb8-4507-a58f-26bf91315be0" providerId="AD" clId="Web-{61F072BA-FC83-C271-1580-3999050D56B4}" dt="2022-04-07T22:53:47.647" v="1280"/>
        <pc:sldMkLst>
          <pc:docMk/>
          <pc:sldMk cId="2759540083" sldId="303"/>
        </pc:sldMkLst>
        <pc:spChg chg="add del">
          <ac:chgData name="Krzysztof Franek" userId="S::kfranek@pjwstk.edu.pl::2f51a22e-dcb8-4507-a58f-26bf91315be0" providerId="AD" clId="Web-{61F072BA-FC83-C271-1580-3999050D56B4}" dt="2022-04-07T22:53:11.115" v="1268"/>
          <ac:spMkLst>
            <pc:docMk/>
            <pc:sldMk cId="2759540083" sldId="303"/>
            <ac:spMk id="205" creationId="{FE49A70E-62CF-2ED4-B8C4-5B70DF3F04D4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2:53:09.568" v="1267"/>
          <ac:spMkLst>
            <pc:docMk/>
            <pc:sldMk cId="2759540083" sldId="303"/>
            <ac:spMk id="206" creationId="{8935FB99-14D6-BB4B-F54B-17A41FECB319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2:53:15.146" v="1269"/>
          <ac:spMkLst>
            <pc:docMk/>
            <pc:sldMk cId="2759540083" sldId="303"/>
            <ac:spMk id="208" creationId="{32794D4A-B753-5609-6F0C-84010CFF19CC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2:53:16.068" v="1270"/>
          <ac:spMkLst>
            <pc:docMk/>
            <pc:sldMk cId="2759540083" sldId="303"/>
            <ac:spMk id="209" creationId="{33E51F37-431C-AF59-EF8B-EEFE2CB645D5}"/>
          </ac:spMkLst>
        </pc:spChg>
      </pc:sldChg>
      <pc:sldChg chg="add replId modTransition addAnim modAnim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2306356999" sldId="304"/>
        </pc:sldMkLst>
      </pc:sldChg>
      <pc:sldChg chg="addSp modSp add replId modTransition addAnim delAnim modAnim">
        <pc:chgData name="Krzysztof Franek" userId="S::kfranek@pjwstk.edu.pl::2f51a22e-dcb8-4507-a58f-26bf91315be0" providerId="AD" clId="Web-{61F072BA-FC83-C271-1580-3999050D56B4}" dt="2022-04-07T23:09:38.398" v="1424"/>
        <pc:sldMkLst>
          <pc:docMk/>
          <pc:sldMk cId="3784036538" sldId="305"/>
        </pc:sldMkLst>
        <pc:spChg chg="add mod">
          <ac:chgData name="Krzysztof Franek" userId="S::kfranek@pjwstk.edu.pl::2f51a22e-dcb8-4507-a58f-26bf91315be0" providerId="AD" clId="Web-{61F072BA-FC83-C271-1580-3999050D56B4}" dt="2022-04-07T23:04:53.500" v="1368" actId="1076"/>
          <ac:spMkLst>
            <pc:docMk/>
            <pc:sldMk cId="3784036538" sldId="305"/>
            <ac:spMk id="3" creationId="{2E1314F9-02E5-174B-E960-904C8C1DEBFE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07:18.520" v="1404" actId="20577"/>
          <ac:spMkLst>
            <pc:docMk/>
            <pc:sldMk cId="3784036538" sldId="305"/>
            <ac:spMk id="26" creationId="{444AEFAF-54F5-ECBA-3DA9-E2D5BA7AF879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06:32.284" v="1390" actId="1076"/>
          <ac:spMkLst>
            <pc:docMk/>
            <pc:sldMk cId="3784036538" sldId="305"/>
            <ac:spMk id="27" creationId="{0F33F3ED-C820-9068-2183-563917977E15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06:45.144" v="1392" actId="1076"/>
          <ac:spMkLst>
            <pc:docMk/>
            <pc:sldMk cId="3784036538" sldId="305"/>
            <ac:spMk id="28" creationId="{8369785A-01B8-4436-402A-FEA1A3EDE078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3:54.805" v="1357" actId="1076"/>
          <ac:spMkLst>
            <pc:docMk/>
            <pc:sldMk cId="3784036538" sldId="305"/>
            <ac:spMk id="68" creationId="{BE42C175-F575-BDB8-828B-BBED556F832C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5:06.328" v="1369" actId="20577"/>
          <ac:spMkLst>
            <pc:docMk/>
            <pc:sldMk cId="3784036538" sldId="305"/>
            <ac:spMk id="81" creationId="{89DB1A4F-E46B-2F8F-4A92-421D6F0B7810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6:18.440" v="1384" actId="1076"/>
          <ac:spMkLst>
            <pc:docMk/>
            <pc:sldMk cId="3784036538" sldId="305"/>
            <ac:spMk id="106" creationId="{BA76A497-011C-548A-B658-E9A0D3E260FF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6:18.471" v="1385" actId="1076"/>
          <ac:spMkLst>
            <pc:docMk/>
            <pc:sldMk cId="3784036538" sldId="305"/>
            <ac:spMk id="119" creationId="{A27D5D2B-743D-FE66-0E87-3FDAB4CBA836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3:54.820" v="1358" actId="1076"/>
          <ac:spMkLst>
            <pc:docMk/>
            <pc:sldMk cId="3784036538" sldId="305"/>
            <ac:spMk id="207" creationId="{95E3FA99-E3EE-0686-AD68-B7B666198903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6:18.424" v="1383" actId="1076"/>
          <ac:spMkLst>
            <pc:docMk/>
            <pc:sldMk cId="3784036538" sldId="305"/>
            <ac:spMk id="208" creationId="{32794D4A-B753-5609-6F0C-84010CFF19CC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06:18.487" v="1386" actId="1076"/>
          <ac:spMkLst>
            <pc:docMk/>
            <pc:sldMk cId="3784036538" sldId="305"/>
            <ac:spMk id="209" creationId="{33E51F37-431C-AF59-EF8B-EEFE2CB645D5}"/>
          </ac:spMkLst>
        </pc:spChg>
        <pc:cxnChg chg="add mod">
          <ac:chgData name="Krzysztof Franek" userId="S::kfranek@pjwstk.edu.pl::2f51a22e-dcb8-4507-a58f-26bf91315be0" providerId="AD" clId="Web-{61F072BA-FC83-C271-1580-3999050D56B4}" dt="2022-04-07T23:06:55.957" v="1395" actId="14100"/>
          <ac:cxnSpMkLst>
            <pc:docMk/>
            <pc:sldMk cId="3784036538" sldId="305"/>
            <ac:cxnSpMk id="29" creationId="{46C032A2-EF84-E839-034F-12CC7C1AAFF0}"/>
          </ac:cxnSpMkLst>
        </pc:cxnChg>
        <pc:cxnChg chg="mod">
          <ac:chgData name="Krzysztof Franek" userId="S::kfranek@pjwstk.edu.pl::2f51a22e-dcb8-4507-a58f-26bf91315be0" providerId="AD" clId="Web-{61F072BA-FC83-C271-1580-3999050D56B4}" dt="2022-04-07T23:04:13.993" v="1359" actId="14100"/>
          <ac:cxnSpMkLst>
            <pc:docMk/>
            <pc:sldMk cId="3784036538" sldId="305"/>
            <ac:cxnSpMk id="139" creationId="{0AC1A2EF-110C-EFD8-FBD0-E7178AB04961}"/>
          </ac:cxnSpMkLst>
        </pc:cxnChg>
        <pc:cxnChg chg="mod">
          <ac:chgData name="Krzysztof Franek" userId="S::kfranek@pjwstk.edu.pl::2f51a22e-dcb8-4507-a58f-26bf91315be0" providerId="AD" clId="Web-{61F072BA-FC83-C271-1580-3999050D56B4}" dt="2022-04-07T23:05:36.829" v="1374" actId="14100"/>
          <ac:cxnSpMkLst>
            <pc:docMk/>
            <pc:sldMk cId="3784036538" sldId="305"/>
            <ac:cxnSpMk id="142" creationId="{99C18FCA-43AA-989E-6229-80A4295AA05C}"/>
          </ac:cxnSpMkLst>
        </pc:cxnChg>
        <pc:cxnChg chg="mod">
          <ac:chgData name="Krzysztof Franek" userId="S::kfranek@pjwstk.edu.pl::2f51a22e-dcb8-4507-a58f-26bf91315be0" providerId="AD" clId="Web-{61F072BA-FC83-C271-1580-3999050D56B4}" dt="2022-04-07T23:07:00.472" v="1396" actId="14100"/>
          <ac:cxnSpMkLst>
            <pc:docMk/>
            <pc:sldMk cId="3784036538" sldId="305"/>
            <ac:cxnSpMk id="143" creationId="{9881435B-1424-51B1-FB8D-87C029ECD8D4}"/>
          </ac:cxnSpMkLst>
        </pc:cxnChg>
      </pc:sldChg>
      <pc:sldChg chg="delSp add del ord replId">
        <pc:chgData name="Krzysztof Franek" userId="S::kfranek@pjwstk.edu.pl::2f51a22e-dcb8-4507-a58f-26bf91315be0" providerId="AD" clId="Web-{61F072BA-FC83-C271-1580-3999050D56B4}" dt="2022-04-07T22:53:44.819" v="1277"/>
        <pc:sldMkLst>
          <pc:docMk/>
          <pc:sldMk cId="4250634964" sldId="305"/>
        </pc:sldMkLst>
        <pc:spChg chg="del">
          <ac:chgData name="Krzysztof Franek" userId="S::kfranek@pjwstk.edu.pl::2f51a22e-dcb8-4507-a58f-26bf91315be0" providerId="AD" clId="Web-{61F072BA-FC83-C271-1580-3999050D56B4}" dt="2022-04-07T22:53:29.850" v="1273"/>
          <ac:spMkLst>
            <pc:docMk/>
            <pc:sldMk cId="4250634964" sldId="305"/>
            <ac:spMk id="206" creationId="{8935FB99-14D6-BB4B-F54B-17A41FECB319}"/>
          </ac:spMkLst>
        </pc:spChg>
        <pc:spChg chg="del">
          <ac:chgData name="Krzysztof Franek" userId="S::kfranek@pjwstk.edu.pl::2f51a22e-dcb8-4507-a58f-26bf91315be0" providerId="AD" clId="Web-{61F072BA-FC83-C271-1580-3999050D56B4}" dt="2022-04-07T22:53:38.272" v="1275"/>
          <ac:spMkLst>
            <pc:docMk/>
            <pc:sldMk cId="4250634964" sldId="305"/>
            <ac:spMk id="207" creationId="{95E3FA99-E3EE-0686-AD68-B7B666198903}"/>
          </ac:spMkLst>
        </pc:spChg>
      </pc:sldChg>
      <pc:sldChg chg="add del replId">
        <pc:chgData name="Krzysztof Franek" userId="S::kfranek@pjwstk.edu.pl::2f51a22e-dcb8-4507-a58f-26bf91315be0" providerId="AD" clId="Web-{61F072BA-FC83-C271-1580-3999050D56B4}" dt="2022-04-07T22:53:46.678" v="1279"/>
        <pc:sldMkLst>
          <pc:docMk/>
          <pc:sldMk cId="3362775241" sldId="306"/>
        </pc:sldMkLst>
      </pc:sldChg>
      <pc:sldChg chg="addSp modSp add replId addAnim modAnim">
        <pc:chgData name="Krzysztof Franek" userId="S::kfranek@pjwstk.edu.pl::2f51a22e-dcb8-4507-a58f-26bf91315be0" providerId="AD" clId="Web-{61F072BA-FC83-C271-1580-3999050D56B4}" dt="2022-04-08T00:33:26.974" v="3141"/>
        <pc:sldMkLst>
          <pc:docMk/>
          <pc:sldMk cId="3697532088" sldId="306"/>
        </pc:sldMkLst>
        <pc:spChg chg="mod">
          <ac:chgData name="Krzysztof Franek" userId="S::kfranek@pjwstk.edu.pl::2f51a22e-dcb8-4507-a58f-26bf91315be0" providerId="AD" clId="Web-{61F072BA-FC83-C271-1580-3999050D56B4}" dt="2022-04-07T23:20:27.090" v="1668" actId="20577"/>
          <ac:spMkLst>
            <pc:docMk/>
            <pc:sldMk cId="3697532088" sldId="306"/>
            <ac:spMk id="2" creationId="{50240A51-DEBB-DBAE-E112-A98DB14B244B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26:30.475" v="1922" actId="14100"/>
          <ac:spMkLst>
            <pc:docMk/>
            <pc:sldMk cId="3697532088" sldId="306"/>
            <ac:spMk id="4" creationId="{C43C01C2-FB6A-9CF4-81BE-8E451B3C61D7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21:23.873" v="1679" actId="20577"/>
          <ac:spMkLst>
            <pc:docMk/>
            <pc:sldMk cId="3697532088" sldId="306"/>
            <ac:spMk id="5" creationId="{6F5B9C32-DDFD-A6EA-723B-EE254F18CFC5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21:38.061" v="1705" actId="20577"/>
          <ac:spMkLst>
            <pc:docMk/>
            <pc:sldMk cId="3697532088" sldId="306"/>
            <ac:spMk id="6" creationId="{64AB80F0-658A-7204-128B-408D6E9E88E2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26:38.522" v="1924" actId="14100"/>
          <ac:spMkLst>
            <pc:docMk/>
            <pc:sldMk cId="3697532088" sldId="306"/>
            <ac:spMk id="9" creationId="{4AF2A3AB-8757-B792-EC1C-66D22DEDDDEE}"/>
          </ac:spMkLst>
        </pc:spChg>
        <pc:picChg chg="add mod modCrop">
          <ac:chgData name="Krzysztof Franek" userId="S::kfranek@pjwstk.edu.pl::2f51a22e-dcb8-4507-a58f-26bf91315be0" providerId="AD" clId="Web-{61F072BA-FC83-C271-1580-3999050D56B4}" dt="2022-04-07T23:27:08.492" v="1931" actId="1076"/>
          <ac:picMkLst>
            <pc:docMk/>
            <pc:sldMk cId="3697532088" sldId="306"/>
            <ac:picMk id="3" creationId="{AF0CD5C0-66CA-D7E3-2BE7-C9FAAB156D5E}"/>
          </ac:picMkLst>
        </pc:picChg>
        <pc:picChg chg="add mod modCrop">
          <ac:chgData name="Krzysztof Franek" userId="S::kfranek@pjwstk.edu.pl::2f51a22e-dcb8-4507-a58f-26bf91315be0" providerId="AD" clId="Web-{61F072BA-FC83-C271-1580-3999050D56B4}" dt="2022-04-07T23:27:11.648" v="1932" actId="1076"/>
          <ac:picMkLst>
            <pc:docMk/>
            <pc:sldMk cId="3697532088" sldId="306"/>
            <ac:picMk id="8" creationId="{ABE2DD73-492A-F055-8E58-C8F02676FD31}"/>
          </ac:picMkLst>
        </pc:picChg>
      </pc:sldChg>
      <pc:sldChg chg="add del replId">
        <pc:chgData name="Krzysztof Franek" userId="S::kfranek@pjwstk.edu.pl::2f51a22e-dcb8-4507-a58f-26bf91315be0" providerId="AD" clId="Web-{61F072BA-FC83-C271-1580-3999050D56B4}" dt="2022-04-07T22:53:45.788" v="1278"/>
        <pc:sldMkLst>
          <pc:docMk/>
          <pc:sldMk cId="2372717855" sldId="307"/>
        </pc:sldMkLst>
      </pc:sldChg>
      <pc:sldChg chg="addSp delSp modSp add replId">
        <pc:chgData name="Krzysztof Franek" userId="S::kfranek@pjwstk.edu.pl::2f51a22e-dcb8-4507-a58f-26bf91315be0" providerId="AD" clId="Web-{61F072BA-FC83-C271-1580-3999050D56B4}" dt="2022-04-07T23:41:48.250" v="2105" actId="20577"/>
        <pc:sldMkLst>
          <pc:docMk/>
          <pc:sldMk cId="3414444285" sldId="307"/>
        </pc:sldMkLst>
        <pc:spChg chg="mod">
          <ac:chgData name="Krzysztof Franek" userId="S::kfranek@pjwstk.edu.pl::2f51a22e-dcb8-4507-a58f-26bf91315be0" providerId="AD" clId="Web-{61F072BA-FC83-C271-1580-3999050D56B4}" dt="2022-04-07T23:27:32.195" v="1940" actId="20577"/>
          <ac:spMkLst>
            <pc:docMk/>
            <pc:sldMk cId="3414444285" sldId="307"/>
            <ac:spMk id="2" creationId="{50240A51-DEBB-DBAE-E112-A98DB14B244B}"/>
          </ac:spMkLst>
        </pc:spChg>
        <pc:spChg chg="del">
          <ac:chgData name="Krzysztof Franek" userId="S::kfranek@pjwstk.edu.pl::2f51a22e-dcb8-4507-a58f-26bf91315be0" providerId="AD" clId="Web-{61F072BA-FC83-C271-1580-3999050D56B4}" dt="2022-04-07T23:27:35.992" v="1941"/>
          <ac:spMkLst>
            <pc:docMk/>
            <pc:sldMk cId="3414444285" sldId="307"/>
            <ac:spMk id="4" creationId="{C43C01C2-FB6A-9CF4-81BE-8E451B3C61D7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41:45.906" v="2102" actId="20577"/>
          <ac:spMkLst>
            <pc:docMk/>
            <pc:sldMk cId="3414444285" sldId="307"/>
            <ac:spMk id="5" creationId="{6F5B9C32-DDFD-A6EA-723B-EE254F18CFC5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41:48.250" v="2105" actId="20577"/>
          <ac:spMkLst>
            <pc:docMk/>
            <pc:sldMk cId="3414444285" sldId="307"/>
            <ac:spMk id="6" creationId="{64AB80F0-658A-7204-128B-408D6E9E88E2}"/>
          </ac:spMkLst>
        </pc:spChg>
        <pc:spChg chg="del">
          <ac:chgData name="Krzysztof Franek" userId="S::kfranek@pjwstk.edu.pl::2f51a22e-dcb8-4507-a58f-26bf91315be0" providerId="AD" clId="Web-{61F072BA-FC83-C271-1580-3999050D56B4}" dt="2022-04-07T23:27:39.477" v="1944"/>
          <ac:spMkLst>
            <pc:docMk/>
            <pc:sldMk cId="3414444285" sldId="307"/>
            <ac:spMk id="9" creationId="{4AF2A3AB-8757-B792-EC1C-66D22DEDDDE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27:41.211" v="1945"/>
          <ac:spMkLst>
            <pc:docMk/>
            <pc:sldMk cId="3414444285" sldId="307"/>
            <ac:spMk id="10" creationId="{3D69FA35-71A1-8E0C-CC91-5083238F4E00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27:42.774" v="1946"/>
          <ac:spMkLst>
            <pc:docMk/>
            <pc:sldMk cId="3414444285" sldId="307"/>
            <ac:spMk id="12" creationId="{7A4A152C-2947-8BB4-E064-7CBFEAC17834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28:35.260" v="1949"/>
          <ac:spMkLst>
            <pc:docMk/>
            <pc:sldMk cId="3414444285" sldId="307"/>
            <ac:spMk id="13" creationId="{F27DD9DF-5F7F-1432-0C37-6BCD06DCDF22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0:41.747" v="1968" actId="20577"/>
          <ac:spMkLst>
            <pc:docMk/>
            <pc:sldMk cId="3414444285" sldId="307"/>
            <ac:spMk id="14" creationId="{54F41FD8-B316-CA1A-3B1F-9400D70600F4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0:46.998" v="1974" actId="20577"/>
          <ac:spMkLst>
            <pc:docMk/>
            <pc:sldMk cId="3414444285" sldId="307"/>
            <ac:spMk id="15" creationId="{72347DD2-80E7-746C-8F25-6EA160495C37}"/>
          </ac:spMkLst>
        </pc:spChg>
        <pc:picChg chg="del">
          <ac:chgData name="Krzysztof Franek" userId="S::kfranek@pjwstk.edu.pl::2f51a22e-dcb8-4507-a58f-26bf91315be0" providerId="AD" clId="Web-{61F072BA-FC83-C271-1580-3999050D56B4}" dt="2022-04-07T23:27:36.742" v="1942"/>
          <ac:picMkLst>
            <pc:docMk/>
            <pc:sldMk cId="3414444285" sldId="307"/>
            <ac:picMk id="3" creationId="{AF0CD5C0-66CA-D7E3-2BE7-C9FAAB156D5E}"/>
          </ac:picMkLst>
        </pc:picChg>
        <pc:picChg chg="del">
          <ac:chgData name="Krzysztof Franek" userId="S::kfranek@pjwstk.edu.pl::2f51a22e-dcb8-4507-a58f-26bf91315be0" providerId="AD" clId="Web-{61F072BA-FC83-C271-1580-3999050D56B4}" dt="2022-04-07T23:27:37.742" v="1943"/>
          <ac:picMkLst>
            <pc:docMk/>
            <pc:sldMk cId="3414444285" sldId="307"/>
            <ac:picMk id="8" creationId="{ABE2DD73-492A-F055-8E58-C8F02676FD31}"/>
          </ac:picMkLst>
        </pc:picChg>
      </pc:sldChg>
      <pc:sldChg chg="addSp delSp modSp add replId">
        <pc:chgData name="Krzysztof Franek" userId="S::kfranek@pjwstk.edu.pl::2f51a22e-dcb8-4507-a58f-26bf91315be0" providerId="AD" clId="Web-{61F072BA-FC83-C271-1580-3999050D56B4}" dt="2022-04-07T23:41:52.313" v="2106"/>
        <pc:sldMkLst>
          <pc:docMk/>
          <pc:sldMk cId="1395518301" sldId="308"/>
        </pc:sldMkLst>
        <pc:spChg chg="add mod">
          <ac:chgData name="Krzysztof Franek" userId="S::kfranek@pjwstk.edu.pl::2f51a22e-dcb8-4507-a58f-26bf91315be0" providerId="AD" clId="Web-{61F072BA-FC83-C271-1580-3999050D56B4}" dt="2022-04-07T23:32:43.860" v="1991" actId="1076"/>
          <ac:spMkLst>
            <pc:docMk/>
            <pc:sldMk cId="1395518301" sldId="308"/>
            <ac:spMk id="3" creationId="{220FC19E-851A-2B4F-6A44-917118AB29BC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4:07.488" v="2002" actId="1076"/>
          <ac:spMkLst>
            <pc:docMk/>
            <pc:sldMk cId="1395518301" sldId="308"/>
            <ac:spMk id="4" creationId="{495651AA-DD2D-E18A-D136-D2531CC5EF72}"/>
          </ac:spMkLst>
        </pc:spChg>
        <pc:spChg chg="add del">
          <ac:chgData name="Krzysztof Franek" userId="S::kfranek@pjwstk.edu.pl::2f51a22e-dcb8-4507-a58f-26bf91315be0" providerId="AD" clId="Web-{61F072BA-FC83-C271-1580-3999050D56B4}" dt="2022-04-07T23:41:52.313" v="2106"/>
          <ac:spMkLst>
            <pc:docMk/>
            <pc:sldMk cId="1395518301" sldId="308"/>
            <ac:spMk id="7" creationId="{09884A83-560C-9993-CC4E-FA344AAE4FFA}"/>
          </ac:spMkLst>
        </pc:spChg>
        <pc:spChg chg="add">
          <ac:chgData name="Krzysztof Franek" userId="S::kfranek@pjwstk.edu.pl::2f51a22e-dcb8-4507-a58f-26bf91315be0" providerId="AD" clId="Web-{61F072BA-FC83-C271-1580-3999050D56B4}" dt="2022-04-07T23:32:53.689" v="1993"/>
          <ac:spMkLst>
            <pc:docMk/>
            <pc:sldMk cId="1395518301" sldId="308"/>
            <ac:spMk id="8" creationId="{1E91583A-7CDC-D35F-BB86-F3ADDDE6AEB7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3:38.362" v="1997" actId="20577"/>
          <ac:spMkLst>
            <pc:docMk/>
            <pc:sldMk cId="1395518301" sldId="308"/>
            <ac:spMk id="9" creationId="{0EA7BFEF-EC68-CA2E-77C4-C9F7FFA6BBB0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4:27.207" v="2007" actId="1076"/>
          <ac:spMkLst>
            <pc:docMk/>
            <pc:sldMk cId="1395518301" sldId="308"/>
            <ac:spMk id="11" creationId="{82EAA26E-1142-81ED-C833-C9032BCE231C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1:14.061" v="1976" actId="20577"/>
          <ac:spMkLst>
            <pc:docMk/>
            <pc:sldMk cId="1395518301" sldId="308"/>
            <ac:spMk id="14" creationId="{54F41FD8-B316-CA1A-3B1F-9400D70600F4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3:12.642" v="1994"/>
          <ac:spMkLst>
            <pc:docMk/>
            <pc:sldMk cId="1395518301" sldId="308"/>
            <ac:spMk id="15" creationId="{72347DD2-80E7-746C-8F25-6EA160495C37}"/>
          </ac:spMkLst>
        </pc:spChg>
      </pc:sldChg>
      <pc:sldChg chg="addSp delSp modSp add replId">
        <pc:chgData name="Krzysztof Franek" userId="S::kfranek@pjwstk.edu.pl::2f51a22e-dcb8-4507-a58f-26bf91315be0" providerId="AD" clId="Web-{61F072BA-FC83-C271-1580-3999050D56B4}" dt="2022-04-07T23:41:55.329" v="2107"/>
        <pc:sldMkLst>
          <pc:docMk/>
          <pc:sldMk cId="3849505242" sldId="309"/>
        </pc:sldMkLst>
        <pc:spChg chg="del mod">
          <ac:chgData name="Krzysztof Franek" userId="S::kfranek@pjwstk.edu.pl::2f51a22e-dcb8-4507-a58f-26bf91315be0" providerId="AD" clId="Web-{61F072BA-FC83-C271-1580-3999050D56B4}" dt="2022-04-07T23:41:55.329" v="2107"/>
          <ac:spMkLst>
            <pc:docMk/>
            <pc:sldMk cId="3849505242" sldId="309"/>
            <ac:spMk id="7" creationId="{09884A83-560C-9993-CC4E-FA344AAE4FFA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5:31.099" v="2021"/>
          <ac:spMkLst>
            <pc:docMk/>
            <pc:sldMk cId="3849505242" sldId="309"/>
            <ac:spMk id="8" creationId="{1E91583A-7CDC-D35F-BB86-F3ADDDE6AEB7}"/>
          </ac:spMkLst>
        </pc:spChg>
        <pc:spChg chg="mod ord">
          <ac:chgData name="Krzysztof Franek" userId="S::kfranek@pjwstk.edu.pl::2f51a22e-dcb8-4507-a58f-26bf91315be0" providerId="AD" clId="Web-{61F072BA-FC83-C271-1580-3999050D56B4}" dt="2022-04-07T23:36:18.100" v="2029" actId="1076"/>
          <ac:spMkLst>
            <pc:docMk/>
            <pc:sldMk cId="3849505242" sldId="309"/>
            <ac:spMk id="9" creationId="{0EA7BFEF-EC68-CA2E-77C4-C9F7FFA6BBB0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4:58.380" v="2014" actId="20577"/>
          <ac:spMkLst>
            <pc:docMk/>
            <pc:sldMk cId="3849505242" sldId="309"/>
            <ac:spMk id="13" creationId="{76EC7A40-3EC4-81F2-29F0-3D3E0053E4F7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6:52.508" v="2036" actId="1076"/>
          <ac:spMkLst>
            <pc:docMk/>
            <pc:sldMk cId="3849505242" sldId="309"/>
            <ac:spMk id="16" creationId="{FE7CA2A6-C450-7EBB-6EF0-F3C7A74246EB}"/>
          </ac:spMkLst>
        </pc:spChg>
        <pc:spChg chg="add ord">
          <ac:chgData name="Krzysztof Franek" userId="S::kfranek@pjwstk.edu.pl::2f51a22e-dcb8-4507-a58f-26bf91315be0" providerId="AD" clId="Web-{61F072BA-FC83-C271-1580-3999050D56B4}" dt="2022-04-07T23:36:00.084" v="2026"/>
          <ac:spMkLst>
            <pc:docMk/>
            <pc:sldMk cId="3849505242" sldId="309"/>
            <ac:spMk id="17" creationId="{EBFA8A2A-8B97-1F10-3A34-B12955405DFD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6:40.367" v="2035"/>
          <ac:spMkLst>
            <pc:docMk/>
            <pc:sldMk cId="3849505242" sldId="309"/>
            <ac:spMk id="18" creationId="{E81FB943-ECED-9457-7D9B-B095FD36D31B}"/>
          </ac:spMkLst>
        </pc:spChg>
        <pc:cxnChg chg="add mod">
          <ac:chgData name="Krzysztof Franek" userId="S::kfranek@pjwstk.edu.pl::2f51a22e-dcb8-4507-a58f-26bf91315be0" providerId="AD" clId="Web-{61F072BA-FC83-C271-1580-3999050D56B4}" dt="2022-04-07T23:38:00.635" v="2045" actId="1076"/>
          <ac:cxnSpMkLst>
            <pc:docMk/>
            <pc:sldMk cId="3849505242" sldId="309"/>
            <ac:cxnSpMk id="10" creationId="{89329ECB-F7F4-5ABE-DB32-4354437D3A82}"/>
          </ac:cxnSpMkLst>
        </pc:cxnChg>
        <pc:cxnChg chg="add mod">
          <ac:chgData name="Krzysztof Franek" userId="S::kfranek@pjwstk.edu.pl::2f51a22e-dcb8-4507-a58f-26bf91315be0" providerId="AD" clId="Web-{61F072BA-FC83-C271-1580-3999050D56B4}" dt="2022-04-07T23:38:15.135" v="2047" actId="1076"/>
          <ac:cxnSpMkLst>
            <pc:docMk/>
            <pc:sldMk cId="3849505242" sldId="309"/>
            <ac:cxnSpMk id="19" creationId="{294CFDCC-7B69-E746-70A3-1C4B116D68A9}"/>
          </ac:cxnSpMkLst>
        </pc:cxnChg>
      </pc:sldChg>
      <pc:sldChg chg="addSp delSp modSp add replId">
        <pc:chgData name="Krzysztof Franek" userId="S::kfranek@pjwstk.edu.pl::2f51a22e-dcb8-4507-a58f-26bf91315be0" providerId="AD" clId="Web-{61F072BA-FC83-C271-1580-3999050D56B4}" dt="2022-04-07T23:41:56.860" v="2108"/>
        <pc:sldMkLst>
          <pc:docMk/>
          <pc:sldMk cId="3719680656" sldId="310"/>
        </pc:sldMkLst>
        <pc:spChg chg="del">
          <ac:chgData name="Krzysztof Franek" userId="S::kfranek@pjwstk.edu.pl::2f51a22e-dcb8-4507-a58f-26bf91315be0" providerId="AD" clId="Web-{61F072BA-FC83-C271-1580-3999050D56B4}" dt="2022-04-07T23:41:56.860" v="2108"/>
          <ac:spMkLst>
            <pc:docMk/>
            <pc:sldMk cId="3719680656" sldId="310"/>
            <ac:spMk id="7" creationId="{09884A83-560C-9993-CC4E-FA344AAE4FFA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8:43.026" v="2058" actId="1076"/>
          <ac:spMkLst>
            <pc:docMk/>
            <pc:sldMk cId="3719680656" sldId="310"/>
            <ac:spMk id="9" creationId="{0EA7BFEF-EC68-CA2E-77C4-C9F7FFA6BBB0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8:43.011" v="2057" actId="1076"/>
          <ac:spMkLst>
            <pc:docMk/>
            <pc:sldMk cId="3719680656" sldId="310"/>
            <ac:spMk id="16" creationId="{FE7CA2A6-C450-7EBB-6EF0-F3C7A74246EB}"/>
          </ac:spMkLst>
        </pc:spChg>
        <pc:spChg chg="mod">
          <ac:chgData name="Krzysztof Franek" userId="S::kfranek@pjwstk.edu.pl::2f51a22e-dcb8-4507-a58f-26bf91315be0" providerId="AD" clId="Web-{61F072BA-FC83-C271-1580-3999050D56B4}" dt="2022-04-07T23:39:51.528" v="2073"/>
          <ac:spMkLst>
            <pc:docMk/>
            <pc:sldMk cId="3719680656" sldId="310"/>
            <ac:spMk id="17" creationId="{EBFA8A2A-8B97-1F10-3A34-B12955405DFD}"/>
          </ac:spMkLst>
        </pc:spChg>
        <pc:spChg chg="mod ord">
          <ac:chgData name="Krzysztof Franek" userId="S::kfranek@pjwstk.edu.pl::2f51a22e-dcb8-4507-a58f-26bf91315be0" providerId="AD" clId="Web-{61F072BA-FC83-C271-1580-3999050D56B4}" dt="2022-04-07T23:40:28.295" v="2079"/>
          <ac:spMkLst>
            <pc:docMk/>
            <pc:sldMk cId="3719680656" sldId="310"/>
            <ac:spMk id="18" creationId="{E81FB943-ECED-9457-7D9B-B095FD36D31B}"/>
          </ac:spMkLst>
        </pc:spChg>
        <pc:spChg chg="add ord">
          <ac:chgData name="Krzysztof Franek" userId="S::kfranek@pjwstk.edu.pl::2f51a22e-dcb8-4507-a58f-26bf91315be0" providerId="AD" clId="Web-{61F072BA-FC83-C271-1580-3999050D56B4}" dt="2022-04-07T23:38:38.854" v="2056"/>
          <ac:spMkLst>
            <pc:docMk/>
            <pc:sldMk cId="3719680656" sldId="310"/>
            <ac:spMk id="20" creationId="{33DB1A82-C5E8-7707-0BC4-BBAD3DD787E2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9:06.152" v="2063" actId="1076"/>
          <ac:spMkLst>
            <pc:docMk/>
            <pc:sldMk cId="3719680656" sldId="310"/>
            <ac:spMk id="21" creationId="{9E43E1B6-C7AC-8845-0043-F06FC60B645B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39:34.106" v="2072"/>
          <ac:spMkLst>
            <pc:docMk/>
            <pc:sldMk cId="3719680656" sldId="310"/>
            <ac:spMk id="23" creationId="{0E0CBC3A-4632-4E66-6985-858CFFAC82F2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40:18.170" v="2076" actId="20577"/>
          <ac:spMkLst>
            <pc:docMk/>
            <pc:sldMk cId="3719680656" sldId="310"/>
            <ac:spMk id="25" creationId="{A655032D-AA3A-7861-0248-635B8E68F4D5}"/>
          </ac:spMkLst>
        </pc:spChg>
        <pc:cxnChg chg="ord">
          <ac:chgData name="Krzysztof Franek" userId="S::kfranek@pjwstk.edu.pl::2f51a22e-dcb8-4507-a58f-26bf91315be0" providerId="AD" clId="Web-{61F072BA-FC83-C271-1580-3999050D56B4}" dt="2022-04-07T23:38:38.636" v="2053"/>
          <ac:cxnSpMkLst>
            <pc:docMk/>
            <pc:sldMk cId="3719680656" sldId="310"/>
            <ac:cxnSpMk id="10" creationId="{89329ECB-F7F4-5ABE-DB32-4354437D3A82}"/>
          </ac:cxnSpMkLst>
        </pc:cxnChg>
        <pc:cxnChg chg="mod">
          <ac:chgData name="Krzysztof Franek" userId="S::kfranek@pjwstk.edu.pl::2f51a22e-dcb8-4507-a58f-26bf91315be0" providerId="AD" clId="Web-{61F072BA-FC83-C271-1580-3999050D56B4}" dt="2022-04-07T23:38:43.026" v="2059" actId="1076"/>
          <ac:cxnSpMkLst>
            <pc:docMk/>
            <pc:sldMk cId="3719680656" sldId="310"/>
            <ac:cxnSpMk id="19" creationId="{294CFDCC-7B69-E746-70A3-1C4B116D68A9}"/>
          </ac:cxnSpMkLst>
        </pc:cxnChg>
        <pc:cxnChg chg="add mod">
          <ac:chgData name="Krzysztof Franek" userId="S::kfranek@pjwstk.edu.pl::2f51a22e-dcb8-4507-a58f-26bf91315be0" providerId="AD" clId="Web-{61F072BA-FC83-C271-1580-3999050D56B4}" dt="2022-04-07T23:39:16.590" v="2067" actId="1076"/>
          <ac:cxnSpMkLst>
            <pc:docMk/>
            <pc:sldMk cId="3719680656" sldId="310"/>
            <ac:cxnSpMk id="22" creationId="{5C435DF2-B018-1507-9574-4E388412F5FB}"/>
          </ac:cxnSpMkLst>
        </pc:cxnChg>
        <pc:cxnChg chg="add mod">
          <ac:chgData name="Krzysztof Franek" userId="S::kfranek@pjwstk.edu.pl::2f51a22e-dcb8-4507-a58f-26bf91315be0" providerId="AD" clId="Web-{61F072BA-FC83-C271-1580-3999050D56B4}" dt="2022-04-07T23:39:30.981" v="2071" actId="1076"/>
          <ac:cxnSpMkLst>
            <pc:docMk/>
            <pc:sldMk cId="3719680656" sldId="310"/>
            <ac:cxnSpMk id="24" creationId="{08AAE8D3-285E-B6C7-F7DE-76A62934D602}"/>
          </ac:cxnSpMkLst>
        </pc:cxnChg>
      </pc:sldChg>
      <pc:sldChg chg="addSp delSp modSp new ord addAnim modAnim">
        <pc:chgData name="Krzysztof Franek" userId="S::kfranek@pjwstk.edu.pl::2f51a22e-dcb8-4507-a58f-26bf91315be0" providerId="AD" clId="Web-{61F072BA-FC83-C271-1580-3999050D56B4}" dt="2022-04-08T00:05:25.950" v="2698"/>
        <pc:sldMkLst>
          <pc:docMk/>
          <pc:sldMk cId="912315028" sldId="311"/>
        </pc:sldMkLst>
        <pc:spChg chg="mod">
          <ac:chgData name="Krzysztof Franek" userId="S::kfranek@pjwstk.edu.pl::2f51a22e-dcb8-4507-a58f-26bf91315be0" providerId="AD" clId="Web-{61F072BA-FC83-C271-1580-3999050D56B4}" dt="2022-04-07T23:46:47.337" v="2180" actId="20577"/>
          <ac:spMkLst>
            <pc:docMk/>
            <pc:sldMk cId="912315028" sldId="311"/>
            <ac:spMk id="2" creationId="{E8DB131B-36C8-1C24-7C9C-7DB76B2EAB22}"/>
          </ac:spMkLst>
        </pc:spChg>
        <pc:spChg chg="del mod">
          <ac:chgData name="Krzysztof Franek" userId="S::kfranek@pjwstk.edu.pl::2f51a22e-dcb8-4507-a58f-26bf91315be0" providerId="AD" clId="Web-{61F072BA-FC83-C271-1580-3999050D56B4}" dt="2022-04-07T23:52:20.158" v="2399"/>
          <ac:spMkLst>
            <pc:docMk/>
            <pc:sldMk cId="912315028" sldId="311"/>
            <ac:spMk id="3" creationId="{2ED5E69C-A7A5-3D46-981D-3FEEB418EBCC}"/>
          </ac:spMkLst>
        </pc:spChg>
        <pc:spChg chg="del">
          <ac:chgData name="Krzysztof Franek" userId="S::kfranek@pjwstk.edu.pl::2f51a22e-dcb8-4507-a58f-26bf91315be0" providerId="AD" clId="Web-{61F072BA-FC83-C271-1580-3999050D56B4}" dt="2022-04-07T23:47:33.213" v="2227"/>
          <ac:spMkLst>
            <pc:docMk/>
            <pc:sldMk cId="912315028" sldId="311"/>
            <ac:spMk id="4" creationId="{11CD55CF-F51D-3F4D-E682-8A11FC1E040A}"/>
          </ac:spMkLst>
        </pc:spChg>
        <pc:spChg chg="del mod">
          <ac:chgData name="Krzysztof Franek" userId="S::kfranek@pjwstk.edu.pl::2f51a22e-dcb8-4507-a58f-26bf91315be0" providerId="AD" clId="Web-{61F072BA-FC83-C271-1580-3999050D56B4}" dt="2022-04-07T23:52:27.455" v="2401"/>
          <ac:spMkLst>
            <pc:docMk/>
            <pc:sldMk cId="912315028" sldId="311"/>
            <ac:spMk id="5" creationId="{026311CF-A5DD-D2F7-A464-6A7667B59AFC}"/>
          </ac:spMkLst>
        </pc:spChg>
        <pc:spChg chg="del">
          <ac:chgData name="Krzysztof Franek" userId="S::kfranek@pjwstk.edu.pl::2f51a22e-dcb8-4507-a58f-26bf91315be0" providerId="AD" clId="Web-{61F072BA-FC83-C271-1580-3999050D56B4}" dt="2022-04-07T23:45:14.147" v="2151"/>
          <ac:spMkLst>
            <pc:docMk/>
            <pc:sldMk cId="912315028" sldId="311"/>
            <ac:spMk id="6" creationId="{63A9C396-02EE-149F-0FC6-F625DED4ED66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52:23.158" v="2400"/>
          <ac:spMkLst>
            <pc:docMk/>
            <pc:sldMk cId="912315028" sldId="311"/>
            <ac:spMk id="529" creationId="{3F0C4F1C-AF3E-027D-B050-0BFE6721A23E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52:29.143" v="2402"/>
          <ac:spMkLst>
            <pc:docMk/>
            <pc:sldMk cId="912315028" sldId="311"/>
            <ac:spMk id="534" creationId="{6A4147DC-9AB4-25F1-DA90-64026A3DCB7D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7T23:56:26.716" v="2644"/>
          <ac:spMkLst>
            <pc:docMk/>
            <pc:sldMk cId="912315028" sldId="311"/>
            <ac:spMk id="538" creationId="{3FB30F09-98F4-D78C-9316-C7C14F882486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56:31.169" v="2645" actId="1076"/>
          <ac:spMkLst>
            <pc:docMk/>
            <pc:sldMk cId="912315028" sldId="311"/>
            <ac:spMk id="539" creationId="{9D1ED025-6475-D75C-6D57-E9CEA6E66BE6}"/>
          </ac:spMkLst>
        </pc:spChg>
        <pc:spChg chg="add mod">
          <ac:chgData name="Krzysztof Franek" userId="S::kfranek@pjwstk.edu.pl::2f51a22e-dcb8-4507-a58f-26bf91315be0" providerId="AD" clId="Web-{61F072BA-FC83-C271-1580-3999050D56B4}" dt="2022-04-07T23:56:33.857" v="2646" actId="1076"/>
          <ac:spMkLst>
            <pc:docMk/>
            <pc:sldMk cId="912315028" sldId="311"/>
            <ac:spMk id="540" creationId="{753A4DAB-3831-E1CD-1F66-E3DBE472B939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04:01.338" v="2678" actId="1076"/>
          <ac:spMkLst>
            <pc:docMk/>
            <pc:sldMk cId="912315028" sldId="311"/>
            <ac:spMk id="547" creationId="{3B668BEB-65DD-DDF8-B576-0D79CDCD4884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03:13.008" v="2674"/>
          <ac:spMkLst>
            <pc:docMk/>
            <pc:sldMk cId="912315028" sldId="311"/>
            <ac:spMk id="548" creationId="{48F19405-FB34-F6C9-F335-5679006B3839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04:25.198" v="2682" actId="20577"/>
          <ac:spMkLst>
            <pc:docMk/>
            <pc:sldMk cId="912315028" sldId="311"/>
            <ac:spMk id="549" creationId="{C68DA20F-E1DF-DD74-86A8-6C0276E9DA8D}"/>
          </ac:spMkLst>
        </pc:spChg>
        <pc:graphicFrameChg chg="add mod ord modGraphic">
          <ac:chgData name="Krzysztof Franek" userId="S::kfranek@pjwstk.edu.pl::2f51a22e-dcb8-4507-a58f-26bf91315be0" providerId="AD" clId="Web-{61F072BA-FC83-C271-1580-3999050D56B4}" dt="2022-04-08T00:01:51.928" v="2654" actId="1076"/>
          <ac:graphicFrameMkLst>
            <pc:docMk/>
            <pc:sldMk cId="912315028" sldId="311"/>
            <ac:graphicFrameMk id="7" creationId="{62879C1D-5961-273D-632F-9A5339D42FFA}"/>
          </ac:graphicFrameMkLst>
        </pc:graphicFrameChg>
        <pc:picChg chg="add mod">
          <ac:chgData name="Krzysztof Franek" userId="S::kfranek@pjwstk.edu.pl::2f51a22e-dcb8-4507-a58f-26bf91315be0" providerId="AD" clId="Web-{61F072BA-FC83-C271-1580-3999050D56B4}" dt="2022-04-08T00:04:01.307" v="2677" actId="1076"/>
          <ac:picMkLst>
            <pc:docMk/>
            <pc:sldMk cId="912315028" sldId="311"/>
            <ac:picMk id="541" creationId="{148FA49B-3BBD-B686-FDED-E93CFC835219}"/>
          </ac:picMkLst>
        </pc:picChg>
        <pc:picChg chg="add del mod">
          <ac:chgData name="Krzysztof Franek" userId="S::kfranek@pjwstk.edu.pl::2f51a22e-dcb8-4507-a58f-26bf91315be0" providerId="AD" clId="Web-{61F072BA-FC83-C271-1580-3999050D56B4}" dt="2022-04-08T00:01:47.397" v="2653"/>
          <ac:picMkLst>
            <pc:docMk/>
            <pc:sldMk cId="912315028" sldId="311"/>
            <ac:picMk id="542" creationId="{1DBE3AC2-B624-3FA1-2EB9-F06D6B86E532}"/>
          </ac:picMkLst>
        </pc:picChg>
        <pc:picChg chg="add mod">
          <ac:chgData name="Krzysztof Franek" userId="S::kfranek@pjwstk.edu.pl::2f51a22e-dcb8-4507-a58f-26bf91315be0" providerId="AD" clId="Web-{61F072BA-FC83-C271-1580-3999050D56B4}" dt="2022-04-08T00:04:14.386" v="2679" actId="1076"/>
          <ac:picMkLst>
            <pc:docMk/>
            <pc:sldMk cId="912315028" sldId="311"/>
            <ac:picMk id="546" creationId="{4B491A19-0FCC-A577-0743-3F796DC788C5}"/>
          </ac:picMkLst>
        </pc:picChg>
      </pc:sldChg>
      <pc:sldChg chg="addSp delSp modSp new mod modClrScheme addAnim modAnim chgLayout">
        <pc:chgData name="Krzysztof Franek" userId="S::kfranek@pjwstk.edu.pl::2f51a22e-dcb8-4507-a58f-26bf91315be0" providerId="AD" clId="Web-{61F072BA-FC83-C271-1580-3999050D56B4}" dt="2022-04-08T00:27:28.415" v="3044"/>
        <pc:sldMkLst>
          <pc:docMk/>
          <pc:sldMk cId="3539243433" sldId="312"/>
        </pc:sldMkLst>
        <pc:spChg chg="mod ord">
          <ac:chgData name="Krzysztof Franek" userId="S::kfranek@pjwstk.edu.pl::2f51a22e-dcb8-4507-a58f-26bf91315be0" providerId="AD" clId="Web-{61F072BA-FC83-C271-1580-3999050D56B4}" dt="2022-04-08T00:09:45.035" v="2758"/>
          <ac:spMkLst>
            <pc:docMk/>
            <pc:sldMk cId="3539243433" sldId="312"/>
            <ac:spMk id="2" creationId="{FD12DCD6-70A7-ED71-1032-16E7AEFA1468}"/>
          </ac:spMkLst>
        </pc:spChg>
        <pc:spChg chg="add del mod ord">
          <ac:chgData name="Krzysztof Franek" userId="S::kfranek@pjwstk.edu.pl::2f51a22e-dcb8-4507-a58f-26bf91315be0" providerId="AD" clId="Web-{61F072BA-FC83-C271-1580-3999050D56B4}" dt="2022-04-08T00:09:48.879" v="2759"/>
          <ac:spMkLst>
            <pc:docMk/>
            <pc:sldMk cId="3539243433" sldId="312"/>
            <ac:spMk id="3" creationId="{905ECB23-A378-D6B2-8619-77F973E25D6C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14:21.465" v="2861" actId="1076"/>
          <ac:spMkLst>
            <pc:docMk/>
            <pc:sldMk cId="3539243433" sldId="312"/>
            <ac:spMk id="363" creationId="{C2A256C8-0BCB-EE44-24DB-70F25A1E0640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15:32.435" v="2893" actId="1076"/>
          <ac:spMkLst>
            <pc:docMk/>
            <pc:sldMk cId="3539243433" sldId="312"/>
            <ac:spMk id="364" creationId="{8D3C512C-FB4D-EF41-1276-2A5AECDD210D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14:32.309" v="2868"/>
          <ac:spMkLst>
            <pc:docMk/>
            <pc:sldMk cId="3539243433" sldId="312"/>
            <ac:spMk id="365" creationId="{3ACCB737-5DA3-E5A8-819F-B30F96F8637D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14:30.418" v="2867"/>
          <ac:spMkLst>
            <pc:docMk/>
            <pc:sldMk cId="3539243433" sldId="312"/>
            <ac:spMk id="366" creationId="{E20C6477-B9DA-19C2-142D-C3F47A9DCDB8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14:28.137" v="2866"/>
          <ac:spMkLst>
            <pc:docMk/>
            <pc:sldMk cId="3539243433" sldId="312"/>
            <ac:spMk id="367" creationId="{CC6A6423-2109-0F13-07DE-43793BE5E879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19:52.506" v="2934" actId="1076"/>
          <ac:spMkLst>
            <pc:docMk/>
            <pc:sldMk cId="3539243433" sldId="312"/>
            <ac:spMk id="383" creationId="{5CC9DBD9-2E20-57A9-08A4-AE61D4C49942}"/>
          </ac:spMkLst>
        </pc:spChg>
        <pc:spChg chg="add del mod">
          <ac:chgData name="Krzysztof Franek" userId="S::kfranek@pjwstk.edu.pl::2f51a22e-dcb8-4507-a58f-26bf91315be0" providerId="AD" clId="Web-{61F072BA-FC83-C271-1580-3999050D56B4}" dt="2022-04-08T00:19:06.879" v="2930"/>
          <ac:spMkLst>
            <pc:docMk/>
            <pc:sldMk cId="3539243433" sldId="312"/>
            <ac:spMk id="384" creationId="{1F570832-ECC2-28E7-BE5C-01E3BF378DB3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21:26.445" v="2951" actId="1076"/>
          <ac:spMkLst>
            <pc:docMk/>
            <pc:sldMk cId="3539243433" sldId="312"/>
            <ac:spMk id="471" creationId="{FFB3E27D-59C2-3FBF-9912-41AF62BE915D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22:45.026" v="2962"/>
          <ac:spMkLst>
            <pc:docMk/>
            <pc:sldMk cId="3539243433" sldId="312"/>
            <ac:spMk id="472" creationId="{10D90E95-592D-58F7-F7B7-7C52C47696A3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21:55.681" v="2957" actId="1076"/>
          <ac:spMkLst>
            <pc:docMk/>
            <pc:sldMk cId="3539243433" sldId="312"/>
            <ac:spMk id="488" creationId="{B3A8200D-F44F-C7A2-592B-259FDDC82DF3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23:31.542" v="2978" actId="1076"/>
          <ac:spMkLst>
            <pc:docMk/>
            <pc:sldMk cId="3539243433" sldId="312"/>
            <ac:spMk id="506" creationId="{E292EA7C-FFD5-3E55-7AC6-9E1B99FAFC27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23:06.917" v="2973" actId="1076"/>
          <ac:spMkLst>
            <pc:docMk/>
            <pc:sldMk cId="3539243433" sldId="312"/>
            <ac:spMk id="507" creationId="{E2B1A7AE-135D-8D4C-7125-985A9B97407A}"/>
          </ac:spMkLst>
        </pc:spChg>
        <pc:spChg chg="add mod">
          <ac:chgData name="Krzysztof Franek" userId="S::kfranek@pjwstk.edu.pl::2f51a22e-dcb8-4507-a58f-26bf91315be0" providerId="AD" clId="Web-{61F072BA-FC83-C271-1580-3999050D56B4}" dt="2022-04-08T00:23:06.932" v="2974" actId="1076"/>
          <ac:spMkLst>
            <pc:docMk/>
            <pc:sldMk cId="3539243433" sldId="312"/>
            <ac:spMk id="508" creationId="{866CBDF1-EE4E-CCA5-00D0-E0230825D942}"/>
          </ac:spMkLst>
        </pc:spChg>
        <pc:graphicFrameChg chg="add mod ord modGraphic">
          <ac:chgData name="Krzysztof Franek" userId="S::kfranek@pjwstk.edu.pl::2f51a22e-dcb8-4507-a58f-26bf91315be0" providerId="AD" clId="Web-{61F072BA-FC83-C271-1580-3999050D56B4}" dt="2022-04-08T00:18:08.440" v="2922" actId="1076"/>
          <ac:graphicFrameMkLst>
            <pc:docMk/>
            <pc:sldMk cId="3539243433" sldId="312"/>
            <ac:graphicFrameMk id="4" creationId="{9A57A70E-19F9-BC1B-F0BA-23AB277781A4}"/>
          </ac:graphicFrameMkLst>
        </pc:graphicFrameChg>
        <pc:cxnChg chg="add mod">
          <ac:chgData name="Krzysztof Franek" userId="S::kfranek@pjwstk.edu.pl::2f51a22e-dcb8-4507-a58f-26bf91315be0" providerId="AD" clId="Web-{61F072BA-FC83-C271-1580-3999050D56B4}" dt="2022-04-08T00:16:38.375" v="2909"/>
          <ac:cxnSpMkLst>
            <pc:docMk/>
            <pc:sldMk cId="3539243433" sldId="312"/>
            <ac:cxnSpMk id="368" creationId="{0BC12069-A6D2-472E-ECBF-12D386ECA862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0:43.288" v="2943"/>
          <ac:cxnSpMkLst>
            <pc:docMk/>
            <pc:sldMk cId="3539243433" sldId="312"/>
            <ac:cxnSpMk id="441" creationId="{A0FF373C-5DBB-93A5-5087-57BC85E6722D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1:38.633" v="2953"/>
          <ac:cxnSpMkLst>
            <pc:docMk/>
            <pc:sldMk cId="3539243433" sldId="312"/>
            <ac:cxnSpMk id="470" creationId="{86938D6C-A487-FC78-17C2-015749A1DB3A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2:33.244" v="2961"/>
          <ac:cxnSpMkLst>
            <pc:docMk/>
            <pc:sldMk cId="3539243433" sldId="312"/>
            <ac:cxnSpMk id="487" creationId="{080ED04C-2E81-DBCC-D909-24AC61CBE42C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3:45.277" v="2979"/>
          <ac:cxnSpMkLst>
            <pc:docMk/>
            <pc:sldMk cId="3539243433" sldId="312"/>
            <ac:cxnSpMk id="503" creationId="{F2E424ED-3434-6C44-654C-29B3BF8442C1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3:45.668" v="2990"/>
          <ac:cxnSpMkLst>
            <pc:docMk/>
            <pc:sldMk cId="3539243433" sldId="312"/>
            <ac:cxnSpMk id="504" creationId="{8EBD4C9C-79CC-E2EE-EBDF-8BB632106200}"/>
          </ac:cxnSpMkLst>
        </pc:cxnChg>
        <pc:cxnChg chg="add mod ord">
          <ac:chgData name="Krzysztof Franek" userId="S::kfranek@pjwstk.edu.pl::2f51a22e-dcb8-4507-a58f-26bf91315be0" providerId="AD" clId="Web-{61F072BA-FC83-C271-1580-3999050D56B4}" dt="2022-04-08T00:23:46.027" v="3001"/>
          <ac:cxnSpMkLst>
            <pc:docMk/>
            <pc:sldMk cId="3539243433" sldId="312"/>
            <ac:cxnSpMk id="505" creationId="{84E34327-7207-5C11-C815-EF24E3C2B50D}"/>
          </ac:cxnSpMkLst>
        </pc:cxnChg>
      </pc:sldChg>
      <pc:sldChg chg="addSp delSp modSp new mod setBg addAnim setClrOvrMap delDesignElem chgLayout">
        <pc:chgData name="Krzysztof Franek" userId="S::kfranek@pjwstk.edu.pl::2f51a22e-dcb8-4507-a58f-26bf91315be0" providerId="AD" clId="Web-{61F072BA-FC83-C271-1580-3999050D56B4}" dt="2022-04-08T00:29:56.809" v="3070"/>
        <pc:sldMkLst>
          <pc:docMk/>
          <pc:sldMk cId="2898283629" sldId="313"/>
        </pc:sldMkLst>
        <pc:spChg chg="mod ord">
          <ac:chgData name="Krzysztof Franek" userId="S::kfranek@pjwstk.edu.pl::2f51a22e-dcb8-4507-a58f-26bf91315be0" providerId="AD" clId="Web-{61F072BA-FC83-C271-1580-3999050D56B4}" dt="2022-04-08T00:29:56.809" v="3069"/>
          <ac:spMkLst>
            <pc:docMk/>
            <pc:sldMk cId="2898283629" sldId="313"/>
            <ac:spMk id="2" creationId="{17F7513C-2B6B-C3A2-4DC5-94ECDD4659EA}"/>
          </ac:spMkLst>
        </pc:spChg>
        <pc:spChg chg="del mod">
          <ac:chgData name="Krzysztof Franek" userId="S::kfranek@pjwstk.edu.pl::2f51a22e-dcb8-4507-a58f-26bf91315be0" providerId="AD" clId="Web-{61F072BA-FC83-C271-1580-3999050D56B4}" dt="2022-04-08T00:29:47.278" v="3068"/>
          <ac:spMkLst>
            <pc:docMk/>
            <pc:sldMk cId="2898283629" sldId="313"/>
            <ac:spMk id="3" creationId="{CAA63D40-9C3B-B5FB-81A0-B976EDBDE896}"/>
          </ac:spMkLst>
        </pc:spChg>
        <pc:spChg chg="add del">
          <ac:chgData name="Krzysztof Franek" userId="S::kfranek@pjwstk.edu.pl::2f51a22e-dcb8-4507-a58f-26bf91315be0" providerId="AD" clId="Web-{61F072BA-FC83-C271-1580-3999050D56B4}" dt="2022-04-08T00:29:27.465" v="3066"/>
          <ac:spMkLst>
            <pc:docMk/>
            <pc:sldMk cId="2898283629" sldId="313"/>
            <ac:spMk id="9" creationId="{B32DC26D-8B9B-4CC1-B3CC-D3EA0FB162CD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29:56.809" v="3069"/>
          <ac:spMkLst>
            <pc:docMk/>
            <pc:sldMk cId="2898283629" sldId="313"/>
            <ac:spMk id="18" creationId="{8CD2B798-7994-4548-A2BE-4AEF9C1A5FAE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29:56.809" v="3069"/>
          <ac:spMkLst>
            <pc:docMk/>
            <pc:sldMk cId="2898283629" sldId="313"/>
            <ac:spMk id="20" creationId="{E6162320-3B67-42BB-AF9D-939326E6489E}"/>
          </ac:spMkLst>
        </pc:spChg>
        <pc:spChg chg="add">
          <ac:chgData name="Krzysztof Franek" userId="S::kfranek@pjwstk.edu.pl::2f51a22e-dcb8-4507-a58f-26bf91315be0" providerId="AD" clId="Web-{61F072BA-FC83-C271-1580-3999050D56B4}" dt="2022-04-08T00:29:56.809" v="3069"/>
          <ac:spMkLst>
            <pc:docMk/>
            <pc:sldMk cId="2898283629" sldId="313"/>
            <ac:spMk id="24" creationId="{B8D726A5-7900-41B4-8D49-49B4A2010E7C}"/>
          </ac:spMkLst>
        </pc:spChg>
        <pc:picChg chg="add del">
          <ac:chgData name="Krzysztof Franek" userId="S::kfranek@pjwstk.edu.pl::2f51a22e-dcb8-4507-a58f-26bf91315be0" providerId="AD" clId="Web-{61F072BA-FC83-C271-1580-3999050D56B4}" dt="2022-04-08T00:29:27.465" v="3066"/>
          <ac:picMkLst>
            <pc:docMk/>
            <pc:sldMk cId="2898283629" sldId="313"/>
            <ac:picMk id="5" creationId="{2CA96B7D-EF94-E4E0-1244-74C2E4A9B4B1}"/>
          </ac:picMkLst>
        </pc:picChg>
        <pc:picChg chg="add mod">
          <ac:chgData name="Krzysztof Franek" userId="S::kfranek@pjwstk.edu.pl::2f51a22e-dcb8-4507-a58f-26bf91315be0" providerId="AD" clId="Web-{61F072BA-FC83-C271-1580-3999050D56B4}" dt="2022-04-08T00:29:56.809" v="3069"/>
          <ac:picMkLst>
            <pc:docMk/>
            <pc:sldMk cId="2898283629" sldId="313"/>
            <ac:picMk id="13" creationId="{CFBCF28F-9D9B-C032-9ED6-C79EFEF4C7BD}"/>
          </ac:picMkLst>
        </pc:picChg>
        <pc:cxnChg chg="add del">
          <ac:chgData name="Krzysztof Franek" userId="S::kfranek@pjwstk.edu.pl::2f51a22e-dcb8-4507-a58f-26bf91315be0" providerId="AD" clId="Web-{61F072BA-FC83-C271-1580-3999050D56B4}" dt="2022-04-08T00:29:27.465" v="3066"/>
          <ac:cxnSpMkLst>
            <pc:docMk/>
            <pc:sldMk cId="2898283629" sldId="313"/>
            <ac:cxnSpMk id="11" creationId="{FBB7ADC3-53A0-44F2-914A-78CADAF33411}"/>
          </ac:cxnSpMkLst>
        </pc:cxnChg>
        <pc:cxnChg chg="add del">
          <ac:chgData name="Krzysztof Franek" userId="S::kfranek@pjwstk.edu.pl::2f51a22e-dcb8-4507-a58f-26bf91315be0" providerId="AD" clId="Web-{61F072BA-FC83-C271-1580-3999050D56B4}" dt="2022-04-08T00:29:47.278" v="3068"/>
          <ac:cxnSpMkLst>
            <pc:docMk/>
            <pc:sldMk cId="2898283629" sldId="313"/>
            <ac:cxnSpMk id="14" creationId="{FBC3B7EE-8632-4756-A078-1B3B0DF3B53E}"/>
          </ac:cxnSpMkLst>
        </pc:cxnChg>
        <pc:cxnChg chg="add">
          <ac:chgData name="Krzysztof Franek" userId="S::kfranek@pjwstk.edu.pl::2f51a22e-dcb8-4507-a58f-26bf91315be0" providerId="AD" clId="Web-{61F072BA-FC83-C271-1580-3999050D56B4}" dt="2022-04-08T00:29:56.809" v="3069"/>
          <ac:cxnSpMkLst>
            <pc:docMk/>
            <pc:sldMk cId="2898283629" sldId="313"/>
            <ac:cxnSpMk id="22" creationId="{6722E143-84C1-4F95-937C-78B92D2811CF}"/>
          </ac:cxnSpMkLst>
        </pc:cxnChg>
        <pc:cxnChg chg="add">
          <ac:chgData name="Krzysztof Franek" userId="S::kfranek@pjwstk.edu.pl::2f51a22e-dcb8-4507-a58f-26bf91315be0" providerId="AD" clId="Web-{61F072BA-FC83-C271-1580-3999050D56B4}" dt="2022-04-08T00:29:56.809" v="3069"/>
          <ac:cxnSpMkLst>
            <pc:docMk/>
            <pc:sldMk cId="2898283629" sldId="313"/>
            <ac:cxnSpMk id="26" creationId="{46E49661-E258-450C-8150-A91A6B30D1CD}"/>
          </ac:cxnSpMkLst>
        </pc:cxnChg>
      </pc:sldChg>
      <pc:sldMasterChg chg="modTransition modSldLayout">
        <pc:chgData name="Krzysztof Franek" userId="S::kfranek@pjwstk.edu.pl::2f51a22e-dcb8-4507-a58f-26bf91315be0" providerId="AD" clId="Web-{61F072BA-FC83-C271-1580-3999050D56B4}" dt="2022-04-07T23:09:38.398" v="1424"/>
        <pc:sldMasterMkLst>
          <pc:docMk/>
          <pc:sldMasterMk cId="1481745615" sldId="2147483756"/>
        </pc:sldMasterMkLst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2805558250" sldId="2147483757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2891916296" sldId="2147483758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953066156" sldId="2147483759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1867269431" sldId="2147483760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1638624616" sldId="2147483761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3344894367" sldId="2147483762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3290556144" sldId="2147483763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1649959932" sldId="2147483764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3011254042" sldId="2147483765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3376546676" sldId="2147483766"/>
          </pc:sldLayoutMkLst>
        </pc:sldLayoutChg>
        <pc:sldLayoutChg chg="modTransition">
          <pc:chgData name="Krzysztof Franek" userId="S::kfranek@pjwstk.edu.pl::2f51a22e-dcb8-4507-a58f-26bf91315be0" providerId="AD" clId="Web-{61F072BA-FC83-C271-1580-3999050D56B4}" dt="2022-04-07T23:09:38.398" v="1424"/>
          <pc:sldLayoutMkLst>
            <pc:docMk/>
            <pc:sldMasterMk cId="1481745615" sldId="2147483756"/>
            <pc:sldLayoutMk cId="3649949703" sldId="2147483767"/>
          </pc:sldLayoutMkLst>
        </pc:sldLayoutChg>
      </pc:sldMasterChg>
    </pc:docChg>
  </pc:docChgLst>
  <pc:docChgLst>
    <pc:chgData name="Krzysztof Franek" userId="S::kfranek@pjwstk.edu.pl::2f51a22e-dcb8-4507-a58f-26bf91315be0" providerId="AD" clId="Web-{384E068D-3827-5D1F-29EB-D00C588C9388}"/>
    <pc:docChg chg="modSld">
      <pc:chgData name="Krzysztof Franek" userId="S::kfranek@pjwstk.edu.pl::2f51a22e-dcb8-4507-a58f-26bf91315be0" providerId="AD" clId="Web-{384E068D-3827-5D1F-29EB-D00C588C9388}" dt="2022-03-26T14:36:06.715" v="1" actId="20577"/>
      <pc:docMkLst>
        <pc:docMk/>
      </pc:docMkLst>
      <pc:sldChg chg="modSp">
        <pc:chgData name="Krzysztof Franek" userId="S::kfranek@pjwstk.edu.pl::2f51a22e-dcb8-4507-a58f-26bf91315be0" providerId="AD" clId="Web-{384E068D-3827-5D1F-29EB-D00C588C9388}" dt="2022-03-26T14:36:06.715" v="1" actId="20577"/>
        <pc:sldMkLst>
          <pc:docMk/>
          <pc:sldMk cId="3966238896" sldId="269"/>
        </pc:sldMkLst>
        <pc:spChg chg="mod">
          <ac:chgData name="Krzysztof Franek" userId="S::kfranek@pjwstk.edu.pl::2f51a22e-dcb8-4507-a58f-26bf91315be0" providerId="AD" clId="Web-{384E068D-3827-5D1F-29EB-D00C588C9388}" dt="2022-03-26T14:36:06.715" v="1" actId="20577"/>
          <ac:spMkLst>
            <pc:docMk/>
            <pc:sldMk cId="3966238896" sldId="269"/>
            <ac:spMk id="5" creationId="{D18C3F02-047E-4F41-9734-F42EB326F6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46E0A-D9F0-4884-BD6F-6E23AFB820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6D40B-14D6-4165-9868-85BE429B33CD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Recipe</a:t>
          </a:r>
          <a:endParaRPr lang="en-US" dirty="0"/>
        </a:p>
      </dgm:t>
    </dgm:pt>
    <dgm:pt modelId="{EEE12292-A842-496B-9EA3-AD47FD2BF076}" type="parTrans" cxnId="{175B2FD8-42FD-41CC-B426-DA13C8048311}">
      <dgm:prSet/>
      <dgm:spPr/>
      <dgm:t>
        <a:bodyPr/>
        <a:lstStyle/>
        <a:p>
          <a:endParaRPr lang="en-US"/>
        </a:p>
      </dgm:t>
    </dgm:pt>
    <dgm:pt modelId="{5BEEE2F1-4FE2-4F51-95A8-027362282C4C}" type="sibTrans" cxnId="{175B2FD8-42FD-41CC-B426-DA13C8048311}">
      <dgm:prSet/>
      <dgm:spPr/>
      <dgm:t>
        <a:bodyPr/>
        <a:lstStyle/>
        <a:p>
          <a:endParaRPr lang="en-US"/>
        </a:p>
      </dgm:t>
    </dgm:pt>
    <dgm:pt modelId="{4AE9106F-885E-43C2-A922-BE20077FD2D8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IngredientsList</a:t>
          </a:r>
          <a:endParaRPr lang="en-US" dirty="0"/>
        </a:p>
      </dgm:t>
    </dgm:pt>
    <dgm:pt modelId="{B258219E-835C-40FA-8014-079CA9725B09}" type="parTrans" cxnId="{C0E8E854-C3AA-44E9-84C6-C696D865F335}">
      <dgm:prSet/>
      <dgm:spPr/>
      <dgm:t>
        <a:bodyPr/>
        <a:lstStyle/>
        <a:p>
          <a:endParaRPr lang="en-US"/>
        </a:p>
      </dgm:t>
    </dgm:pt>
    <dgm:pt modelId="{7847E4F4-36FF-4905-BE73-6A1A30410480}" type="sibTrans" cxnId="{C0E8E854-C3AA-44E9-84C6-C696D865F335}">
      <dgm:prSet/>
      <dgm:spPr/>
      <dgm:t>
        <a:bodyPr/>
        <a:lstStyle/>
        <a:p>
          <a:endParaRPr lang="en-US"/>
        </a:p>
      </dgm:t>
    </dgm:pt>
    <dgm:pt modelId="{3ECC3BD1-22B4-4C64-A1A1-0FD6F6005849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Ingredient</a:t>
          </a:r>
          <a:endParaRPr lang="en-US" dirty="0"/>
        </a:p>
      </dgm:t>
    </dgm:pt>
    <dgm:pt modelId="{BDDBC7A3-6038-41FB-A46C-0996013034BA}" type="parTrans" cxnId="{3925E253-DC19-46C8-878F-42E10B69FB28}">
      <dgm:prSet/>
      <dgm:spPr/>
      <dgm:t>
        <a:bodyPr/>
        <a:lstStyle/>
        <a:p>
          <a:endParaRPr lang="en-US"/>
        </a:p>
      </dgm:t>
    </dgm:pt>
    <dgm:pt modelId="{6FABD394-032C-4E8D-B220-A678874AFFA2}" type="sibTrans" cxnId="{3925E253-DC19-46C8-878F-42E10B69FB28}">
      <dgm:prSet/>
      <dgm:spPr/>
      <dgm:t>
        <a:bodyPr/>
        <a:lstStyle/>
        <a:p>
          <a:endParaRPr lang="en-US"/>
        </a:p>
      </dgm:t>
    </dgm:pt>
    <dgm:pt modelId="{7B8D33A3-3427-4E44-998B-6C8A2E3AE567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Instructions</a:t>
          </a:r>
          <a:endParaRPr lang="en-US" dirty="0"/>
        </a:p>
      </dgm:t>
    </dgm:pt>
    <dgm:pt modelId="{5030C8CF-A34F-4AD1-90CA-69C669245B8D}" type="parTrans" cxnId="{3E59DB91-560F-4D65-A2D6-3DBD4A56F697}">
      <dgm:prSet/>
      <dgm:spPr/>
      <dgm:t>
        <a:bodyPr/>
        <a:lstStyle/>
        <a:p>
          <a:endParaRPr lang="en-US"/>
        </a:p>
      </dgm:t>
    </dgm:pt>
    <dgm:pt modelId="{3E531E1C-D19F-4D33-8A17-93ECE7BD8864}" type="sibTrans" cxnId="{3E59DB91-560F-4D65-A2D6-3DBD4A56F697}">
      <dgm:prSet/>
      <dgm:spPr/>
      <dgm:t>
        <a:bodyPr/>
        <a:lstStyle/>
        <a:p>
          <a:endParaRPr lang="en-US"/>
        </a:p>
      </dgm:t>
    </dgm:pt>
    <dgm:pt modelId="{AA062051-3E13-4E38-8D25-C5C8E11FFB06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Menu</a:t>
          </a:r>
        </a:p>
      </dgm:t>
    </dgm:pt>
    <dgm:pt modelId="{BF4F8F0C-5749-43BD-9E5E-EE13695DD7B8}" type="parTrans" cxnId="{725B863C-7B32-49D3-B052-8786BD066AEB}">
      <dgm:prSet/>
      <dgm:spPr/>
    </dgm:pt>
    <dgm:pt modelId="{C477D4E4-6F12-43E9-BD21-D9BEE40C4C03}" type="sibTrans" cxnId="{725B863C-7B32-49D3-B052-8786BD066AEB}">
      <dgm:prSet/>
      <dgm:spPr/>
    </dgm:pt>
    <dgm:pt modelId="{E36A6149-1E08-4676-B619-095FF0D336F2}" type="pres">
      <dgm:prSet presAssocID="{56146E0A-D9F0-4884-BD6F-6E23AFB820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D3AA16-0420-48D3-BD0E-3F3D688AD4D5}" type="pres">
      <dgm:prSet presAssocID="{AA062051-3E13-4E38-8D25-C5C8E11FFB06}" presName="root1" presStyleCnt="0"/>
      <dgm:spPr/>
    </dgm:pt>
    <dgm:pt modelId="{637945A4-DFB7-421C-AEBC-C4801CC2F793}" type="pres">
      <dgm:prSet presAssocID="{AA062051-3E13-4E38-8D25-C5C8E11FFB06}" presName="LevelOneTextNode" presStyleLbl="node0" presStyleIdx="0" presStyleCnt="1">
        <dgm:presLayoutVars>
          <dgm:chPref val="3"/>
        </dgm:presLayoutVars>
      </dgm:prSet>
      <dgm:spPr/>
    </dgm:pt>
    <dgm:pt modelId="{1380BA33-1DCA-4255-A0FA-95FBE5FEB739}" type="pres">
      <dgm:prSet presAssocID="{AA062051-3E13-4E38-8D25-C5C8E11FFB06}" presName="level2hierChild" presStyleCnt="0"/>
      <dgm:spPr/>
    </dgm:pt>
    <dgm:pt modelId="{8E366511-E701-4C42-8820-D14E731CF33B}" type="pres">
      <dgm:prSet presAssocID="{EEE12292-A842-496B-9EA3-AD47FD2BF076}" presName="conn2-1" presStyleLbl="parChTrans1D2" presStyleIdx="0" presStyleCnt="1"/>
      <dgm:spPr/>
    </dgm:pt>
    <dgm:pt modelId="{64DDE675-E1C2-46C0-8FE0-A903344FFAC0}" type="pres">
      <dgm:prSet presAssocID="{EEE12292-A842-496B-9EA3-AD47FD2BF076}" presName="connTx" presStyleLbl="parChTrans1D2" presStyleIdx="0" presStyleCnt="1"/>
      <dgm:spPr/>
    </dgm:pt>
    <dgm:pt modelId="{FEBAEF88-AEB8-490A-A5A8-50DA950B6E3D}" type="pres">
      <dgm:prSet presAssocID="{7D46D40B-14D6-4165-9868-85BE429B33CD}" presName="root2" presStyleCnt="0"/>
      <dgm:spPr/>
    </dgm:pt>
    <dgm:pt modelId="{FFCF15FB-AD78-48C2-910F-1EF62688EF99}" type="pres">
      <dgm:prSet presAssocID="{7D46D40B-14D6-4165-9868-85BE429B33CD}" presName="LevelTwoTextNode" presStyleLbl="node2" presStyleIdx="0" presStyleCnt="1">
        <dgm:presLayoutVars>
          <dgm:chPref val="3"/>
        </dgm:presLayoutVars>
      </dgm:prSet>
      <dgm:spPr/>
    </dgm:pt>
    <dgm:pt modelId="{01A5C810-32C8-49CD-9BEE-52887DC94B88}" type="pres">
      <dgm:prSet presAssocID="{7D46D40B-14D6-4165-9868-85BE429B33CD}" presName="level3hierChild" presStyleCnt="0"/>
      <dgm:spPr/>
    </dgm:pt>
    <dgm:pt modelId="{EC58C0E5-366A-42C2-A8C1-67C3A2825D19}" type="pres">
      <dgm:prSet presAssocID="{B258219E-835C-40FA-8014-079CA9725B09}" presName="conn2-1" presStyleLbl="parChTrans1D3" presStyleIdx="0" presStyleCnt="2"/>
      <dgm:spPr/>
    </dgm:pt>
    <dgm:pt modelId="{346B201D-2C06-45F3-9A6D-080823DF0FE3}" type="pres">
      <dgm:prSet presAssocID="{B258219E-835C-40FA-8014-079CA9725B09}" presName="connTx" presStyleLbl="parChTrans1D3" presStyleIdx="0" presStyleCnt="2"/>
      <dgm:spPr/>
    </dgm:pt>
    <dgm:pt modelId="{A027FB28-DF8B-4560-AB9B-6A1C24916796}" type="pres">
      <dgm:prSet presAssocID="{4AE9106F-885E-43C2-A922-BE20077FD2D8}" presName="root2" presStyleCnt="0"/>
      <dgm:spPr/>
    </dgm:pt>
    <dgm:pt modelId="{66CDF869-B25E-4F61-8075-E3A407425C0F}" type="pres">
      <dgm:prSet presAssocID="{4AE9106F-885E-43C2-A922-BE20077FD2D8}" presName="LevelTwoTextNode" presStyleLbl="node3" presStyleIdx="0" presStyleCnt="2">
        <dgm:presLayoutVars>
          <dgm:chPref val="3"/>
        </dgm:presLayoutVars>
      </dgm:prSet>
      <dgm:spPr/>
    </dgm:pt>
    <dgm:pt modelId="{C5D50F45-BF74-4DBE-A6D7-A252214A5225}" type="pres">
      <dgm:prSet presAssocID="{4AE9106F-885E-43C2-A922-BE20077FD2D8}" presName="level3hierChild" presStyleCnt="0"/>
      <dgm:spPr/>
    </dgm:pt>
    <dgm:pt modelId="{821FF6AE-EE5A-472F-9276-CF6E9833AC99}" type="pres">
      <dgm:prSet presAssocID="{BDDBC7A3-6038-41FB-A46C-0996013034BA}" presName="conn2-1" presStyleLbl="parChTrans1D4" presStyleIdx="0" presStyleCnt="1"/>
      <dgm:spPr/>
    </dgm:pt>
    <dgm:pt modelId="{6E047E1A-CFAD-4204-8EA0-47EF5E2A34AB}" type="pres">
      <dgm:prSet presAssocID="{BDDBC7A3-6038-41FB-A46C-0996013034BA}" presName="connTx" presStyleLbl="parChTrans1D4" presStyleIdx="0" presStyleCnt="1"/>
      <dgm:spPr/>
    </dgm:pt>
    <dgm:pt modelId="{19743A05-3AE7-4449-88D7-E49DD19C2027}" type="pres">
      <dgm:prSet presAssocID="{3ECC3BD1-22B4-4C64-A1A1-0FD6F6005849}" presName="root2" presStyleCnt="0"/>
      <dgm:spPr/>
    </dgm:pt>
    <dgm:pt modelId="{6D301EDC-F608-4838-B642-6878FCD0EB2B}" type="pres">
      <dgm:prSet presAssocID="{3ECC3BD1-22B4-4C64-A1A1-0FD6F6005849}" presName="LevelTwoTextNode" presStyleLbl="node4" presStyleIdx="0" presStyleCnt="1">
        <dgm:presLayoutVars>
          <dgm:chPref val="3"/>
        </dgm:presLayoutVars>
      </dgm:prSet>
      <dgm:spPr/>
    </dgm:pt>
    <dgm:pt modelId="{41FA2EE9-4989-49BD-9796-15DC111BA1E3}" type="pres">
      <dgm:prSet presAssocID="{3ECC3BD1-22B4-4C64-A1A1-0FD6F6005849}" presName="level3hierChild" presStyleCnt="0"/>
      <dgm:spPr/>
    </dgm:pt>
    <dgm:pt modelId="{11C0F7DB-F1DA-485B-83C8-4A412B6EC17F}" type="pres">
      <dgm:prSet presAssocID="{5030C8CF-A34F-4AD1-90CA-69C669245B8D}" presName="conn2-1" presStyleLbl="parChTrans1D3" presStyleIdx="1" presStyleCnt="2"/>
      <dgm:spPr/>
    </dgm:pt>
    <dgm:pt modelId="{C50BC2DE-5523-47D4-90AC-776818B5FFB7}" type="pres">
      <dgm:prSet presAssocID="{5030C8CF-A34F-4AD1-90CA-69C669245B8D}" presName="connTx" presStyleLbl="parChTrans1D3" presStyleIdx="1" presStyleCnt="2"/>
      <dgm:spPr/>
    </dgm:pt>
    <dgm:pt modelId="{FAB9BD3D-E29A-48C8-9E57-E9D99A84AFE4}" type="pres">
      <dgm:prSet presAssocID="{7B8D33A3-3427-4E44-998B-6C8A2E3AE567}" presName="root2" presStyleCnt="0"/>
      <dgm:spPr/>
    </dgm:pt>
    <dgm:pt modelId="{56F047FF-458D-4FA6-9FBE-EC3515F808A2}" type="pres">
      <dgm:prSet presAssocID="{7B8D33A3-3427-4E44-998B-6C8A2E3AE567}" presName="LevelTwoTextNode" presStyleLbl="node3" presStyleIdx="1" presStyleCnt="2">
        <dgm:presLayoutVars>
          <dgm:chPref val="3"/>
        </dgm:presLayoutVars>
      </dgm:prSet>
      <dgm:spPr/>
    </dgm:pt>
    <dgm:pt modelId="{D9D1E5A6-2CBF-4B6A-B0C8-526CD6A94FBD}" type="pres">
      <dgm:prSet presAssocID="{7B8D33A3-3427-4E44-998B-6C8A2E3AE567}" presName="level3hierChild" presStyleCnt="0"/>
      <dgm:spPr/>
    </dgm:pt>
  </dgm:ptLst>
  <dgm:cxnLst>
    <dgm:cxn modelId="{FAF28622-6C13-41E9-8D9F-5E1CDFA91D5B}" type="presOf" srcId="{5030C8CF-A34F-4AD1-90CA-69C669245B8D}" destId="{11C0F7DB-F1DA-485B-83C8-4A412B6EC17F}" srcOrd="0" destOrd="0" presId="urn:microsoft.com/office/officeart/2005/8/layout/hierarchy2"/>
    <dgm:cxn modelId="{E55ABF36-4098-4244-947F-2C791A3D386D}" type="presOf" srcId="{7B8D33A3-3427-4E44-998B-6C8A2E3AE567}" destId="{56F047FF-458D-4FA6-9FBE-EC3515F808A2}" srcOrd="0" destOrd="0" presId="urn:microsoft.com/office/officeart/2005/8/layout/hierarchy2"/>
    <dgm:cxn modelId="{725B863C-7B32-49D3-B052-8786BD066AEB}" srcId="{56146E0A-D9F0-4884-BD6F-6E23AFB8202B}" destId="{AA062051-3E13-4E38-8D25-C5C8E11FFB06}" srcOrd="0" destOrd="0" parTransId="{BF4F8F0C-5749-43BD-9E5E-EE13695DD7B8}" sibTransId="{C477D4E4-6F12-43E9-BD21-D9BEE40C4C03}"/>
    <dgm:cxn modelId="{B282DE6D-5D3D-44B0-866E-A9D0AB64664B}" type="presOf" srcId="{5030C8CF-A34F-4AD1-90CA-69C669245B8D}" destId="{C50BC2DE-5523-47D4-90AC-776818B5FFB7}" srcOrd="1" destOrd="0" presId="urn:microsoft.com/office/officeart/2005/8/layout/hierarchy2"/>
    <dgm:cxn modelId="{5C36BA4E-8460-4250-AD09-219D0AF9149C}" type="presOf" srcId="{AA062051-3E13-4E38-8D25-C5C8E11FFB06}" destId="{637945A4-DFB7-421C-AEBC-C4801CC2F793}" srcOrd="0" destOrd="0" presId="urn:microsoft.com/office/officeart/2005/8/layout/hierarchy2"/>
    <dgm:cxn modelId="{3925E253-DC19-46C8-878F-42E10B69FB28}" srcId="{4AE9106F-885E-43C2-A922-BE20077FD2D8}" destId="{3ECC3BD1-22B4-4C64-A1A1-0FD6F6005849}" srcOrd="0" destOrd="0" parTransId="{BDDBC7A3-6038-41FB-A46C-0996013034BA}" sibTransId="{6FABD394-032C-4E8D-B220-A678874AFFA2}"/>
    <dgm:cxn modelId="{C0E8E854-C3AA-44E9-84C6-C696D865F335}" srcId="{7D46D40B-14D6-4165-9868-85BE429B33CD}" destId="{4AE9106F-885E-43C2-A922-BE20077FD2D8}" srcOrd="0" destOrd="0" parTransId="{B258219E-835C-40FA-8014-079CA9725B09}" sibTransId="{7847E4F4-36FF-4905-BE73-6A1A30410480}"/>
    <dgm:cxn modelId="{20B54D8C-3DAB-4FA2-BC26-21131CA2E1E4}" type="presOf" srcId="{56146E0A-D9F0-4884-BD6F-6E23AFB8202B}" destId="{E36A6149-1E08-4676-B619-095FF0D336F2}" srcOrd="0" destOrd="0" presId="urn:microsoft.com/office/officeart/2005/8/layout/hierarchy2"/>
    <dgm:cxn modelId="{3E59DB91-560F-4D65-A2D6-3DBD4A56F697}" srcId="{7D46D40B-14D6-4165-9868-85BE429B33CD}" destId="{7B8D33A3-3427-4E44-998B-6C8A2E3AE567}" srcOrd="1" destOrd="0" parTransId="{5030C8CF-A34F-4AD1-90CA-69C669245B8D}" sibTransId="{3E531E1C-D19F-4D33-8A17-93ECE7BD8864}"/>
    <dgm:cxn modelId="{0482D592-860A-4C4D-B237-86662A58B76E}" type="presOf" srcId="{EEE12292-A842-496B-9EA3-AD47FD2BF076}" destId="{64DDE675-E1C2-46C0-8FE0-A903344FFAC0}" srcOrd="1" destOrd="0" presId="urn:microsoft.com/office/officeart/2005/8/layout/hierarchy2"/>
    <dgm:cxn modelId="{DAA21FA6-E861-4BAF-8A16-F823C0ADEE5A}" type="presOf" srcId="{3ECC3BD1-22B4-4C64-A1A1-0FD6F6005849}" destId="{6D301EDC-F608-4838-B642-6878FCD0EB2B}" srcOrd="0" destOrd="0" presId="urn:microsoft.com/office/officeart/2005/8/layout/hierarchy2"/>
    <dgm:cxn modelId="{277B39B2-6D5C-40CD-A509-C237AD4CA950}" type="presOf" srcId="{EEE12292-A842-496B-9EA3-AD47FD2BF076}" destId="{8E366511-E701-4C42-8820-D14E731CF33B}" srcOrd="0" destOrd="0" presId="urn:microsoft.com/office/officeart/2005/8/layout/hierarchy2"/>
    <dgm:cxn modelId="{296756BC-3606-472C-9BE6-FB4BC2A438EC}" type="presOf" srcId="{4AE9106F-885E-43C2-A922-BE20077FD2D8}" destId="{66CDF869-B25E-4F61-8075-E3A407425C0F}" srcOrd="0" destOrd="0" presId="urn:microsoft.com/office/officeart/2005/8/layout/hierarchy2"/>
    <dgm:cxn modelId="{82D768C2-3958-4E9F-A7F0-1103C5AFFDCC}" type="presOf" srcId="{7D46D40B-14D6-4165-9868-85BE429B33CD}" destId="{FFCF15FB-AD78-48C2-910F-1EF62688EF99}" srcOrd="0" destOrd="0" presId="urn:microsoft.com/office/officeart/2005/8/layout/hierarchy2"/>
    <dgm:cxn modelId="{676ADDD0-87A5-403F-B9B1-BBE5A38F30D7}" type="presOf" srcId="{BDDBC7A3-6038-41FB-A46C-0996013034BA}" destId="{821FF6AE-EE5A-472F-9276-CF6E9833AC99}" srcOrd="0" destOrd="0" presId="urn:microsoft.com/office/officeart/2005/8/layout/hierarchy2"/>
    <dgm:cxn modelId="{EE2BC7D5-B3D4-4876-B81B-675D0AD7675D}" type="presOf" srcId="{B258219E-835C-40FA-8014-079CA9725B09}" destId="{346B201D-2C06-45F3-9A6D-080823DF0FE3}" srcOrd="1" destOrd="0" presId="urn:microsoft.com/office/officeart/2005/8/layout/hierarchy2"/>
    <dgm:cxn modelId="{175B2FD8-42FD-41CC-B426-DA13C8048311}" srcId="{AA062051-3E13-4E38-8D25-C5C8E11FFB06}" destId="{7D46D40B-14D6-4165-9868-85BE429B33CD}" srcOrd="0" destOrd="0" parTransId="{EEE12292-A842-496B-9EA3-AD47FD2BF076}" sibTransId="{5BEEE2F1-4FE2-4F51-95A8-027362282C4C}"/>
    <dgm:cxn modelId="{4FB641DC-44A3-4215-8C14-2FE8AF7193AD}" type="presOf" srcId="{B258219E-835C-40FA-8014-079CA9725B09}" destId="{EC58C0E5-366A-42C2-A8C1-67C3A2825D19}" srcOrd="0" destOrd="0" presId="urn:microsoft.com/office/officeart/2005/8/layout/hierarchy2"/>
    <dgm:cxn modelId="{934BACF7-0707-4330-9820-32B0D266ADFF}" type="presOf" srcId="{BDDBC7A3-6038-41FB-A46C-0996013034BA}" destId="{6E047E1A-CFAD-4204-8EA0-47EF5E2A34AB}" srcOrd="1" destOrd="0" presId="urn:microsoft.com/office/officeart/2005/8/layout/hierarchy2"/>
    <dgm:cxn modelId="{6B3A9FC3-F72B-4027-AC9B-926A41DB3CF7}" type="presParOf" srcId="{E36A6149-1E08-4676-B619-095FF0D336F2}" destId="{8BD3AA16-0420-48D3-BD0E-3F3D688AD4D5}" srcOrd="0" destOrd="0" presId="urn:microsoft.com/office/officeart/2005/8/layout/hierarchy2"/>
    <dgm:cxn modelId="{949DF6B1-90DF-4F48-8ABB-F882F5C360C6}" type="presParOf" srcId="{8BD3AA16-0420-48D3-BD0E-3F3D688AD4D5}" destId="{637945A4-DFB7-421C-AEBC-C4801CC2F793}" srcOrd="0" destOrd="0" presId="urn:microsoft.com/office/officeart/2005/8/layout/hierarchy2"/>
    <dgm:cxn modelId="{80CD6712-31D0-47F0-877A-5127562C5F31}" type="presParOf" srcId="{8BD3AA16-0420-48D3-BD0E-3F3D688AD4D5}" destId="{1380BA33-1DCA-4255-A0FA-95FBE5FEB739}" srcOrd="1" destOrd="0" presId="urn:microsoft.com/office/officeart/2005/8/layout/hierarchy2"/>
    <dgm:cxn modelId="{73CF7E38-0F19-47EC-87AC-40934EA55EB4}" type="presParOf" srcId="{1380BA33-1DCA-4255-A0FA-95FBE5FEB739}" destId="{8E366511-E701-4C42-8820-D14E731CF33B}" srcOrd="0" destOrd="0" presId="urn:microsoft.com/office/officeart/2005/8/layout/hierarchy2"/>
    <dgm:cxn modelId="{C33C2B0D-71F6-45AD-B0AA-A8821EBCC052}" type="presParOf" srcId="{8E366511-E701-4C42-8820-D14E731CF33B}" destId="{64DDE675-E1C2-46C0-8FE0-A903344FFAC0}" srcOrd="0" destOrd="0" presId="urn:microsoft.com/office/officeart/2005/8/layout/hierarchy2"/>
    <dgm:cxn modelId="{77F413B3-A624-4A45-A213-87D1D4113E93}" type="presParOf" srcId="{1380BA33-1DCA-4255-A0FA-95FBE5FEB739}" destId="{FEBAEF88-AEB8-490A-A5A8-50DA950B6E3D}" srcOrd="1" destOrd="0" presId="urn:microsoft.com/office/officeart/2005/8/layout/hierarchy2"/>
    <dgm:cxn modelId="{296329C9-BBEC-4842-A030-C294D18A7A48}" type="presParOf" srcId="{FEBAEF88-AEB8-490A-A5A8-50DA950B6E3D}" destId="{FFCF15FB-AD78-48C2-910F-1EF62688EF99}" srcOrd="0" destOrd="0" presId="urn:microsoft.com/office/officeart/2005/8/layout/hierarchy2"/>
    <dgm:cxn modelId="{689F86DB-FB70-4676-ADD1-34AC2752A565}" type="presParOf" srcId="{FEBAEF88-AEB8-490A-A5A8-50DA950B6E3D}" destId="{01A5C810-32C8-49CD-9BEE-52887DC94B88}" srcOrd="1" destOrd="0" presId="urn:microsoft.com/office/officeart/2005/8/layout/hierarchy2"/>
    <dgm:cxn modelId="{50D2591D-F8BB-4DBB-B9D2-71F3B1CD3C85}" type="presParOf" srcId="{01A5C810-32C8-49CD-9BEE-52887DC94B88}" destId="{EC58C0E5-366A-42C2-A8C1-67C3A2825D19}" srcOrd="0" destOrd="0" presId="urn:microsoft.com/office/officeart/2005/8/layout/hierarchy2"/>
    <dgm:cxn modelId="{15DE1A9A-6505-47B3-946A-804B7747005C}" type="presParOf" srcId="{EC58C0E5-366A-42C2-A8C1-67C3A2825D19}" destId="{346B201D-2C06-45F3-9A6D-080823DF0FE3}" srcOrd="0" destOrd="0" presId="urn:microsoft.com/office/officeart/2005/8/layout/hierarchy2"/>
    <dgm:cxn modelId="{0FCA5344-B4DF-4C76-B6E8-1787DA18F751}" type="presParOf" srcId="{01A5C810-32C8-49CD-9BEE-52887DC94B88}" destId="{A027FB28-DF8B-4560-AB9B-6A1C24916796}" srcOrd="1" destOrd="0" presId="urn:microsoft.com/office/officeart/2005/8/layout/hierarchy2"/>
    <dgm:cxn modelId="{84E39BBA-D1F9-442C-ABAD-BE23F64FD850}" type="presParOf" srcId="{A027FB28-DF8B-4560-AB9B-6A1C24916796}" destId="{66CDF869-B25E-4F61-8075-E3A407425C0F}" srcOrd="0" destOrd="0" presId="urn:microsoft.com/office/officeart/2005/8/layout/hierarchy2"/>
    <dgm:cxn modelId="{F5BA9CD5-34E6-431E-8D09-C7C9031A7519}" type="presParOf" srcId="{A027FB28-DF8B-4560-AB9B-6A1C24916796}" destId="{C5D50F45-BF74-4DBE-A6D7-A252214A5225}" srcOrd="1" destOrd="0" presId="urn:microsoft.com/office/officeart/2005/8/layout/hierarchy2"/>
    <dgm:cxn modelId="{ABA0F95A-2416-4B62-897F-44FFEE8E89D5}" type="presParOf" srcId="{C5D50F45-BF74-4DBE-A6D7-A252214A5225}" destId="{821FF6AE-EE5A-472F-9276-CF6E9833AC99}" srcOrd="0" destOrd="0" presId="urn:microsoft.com/office/officeart/2005/8/layout/hierarchy2"/>
    <dgm:cxn modelId="{0E36FF8C-CA2C-41AF-8FE0-F02BDC9C363C}" type="presParOf" srcId="{821FF6AE-EE5A-472F-9276-CF6E9833AC99}" destId="{6E047E1A-CFAD-4204-8EA0-47EF5E2A34AB}" srcOrd="0" destOrd="0" presId="urn:microsoft.com/office/officeart/2005/8/layout/hierarchy2"/>
    <dgm:cxn modelId="{7736A91B-98B6-4D6B-BEE9-65778EB4D5CE}" type="presParOf" srcId="{C5D50F45-BF74-4DBE-A6D7-A252214A5225}" destId="{19743A05-3AE7-4449-88D7-E49DD19C2027}" srcOrd="1" destOrd="0" presId="urn:microsoft.com/office/officeart/2005/8/layout/hierarchy2"/>
    <dgm:cxn modelId="{E6E3C1E9-FFE3-4785-98B2-06F365445976}" type="presParOf" srcId="{19743A05-3AE7-4449-88D7-E49DD19C2027}" destId="{6D301EDC-F608-4838-B642-6878FCD0EB2B}" srcOrd="0" destOrd="0" presId="urn:microsoft.com/office/officeart/2005/8/layout/hierarchy2"/>
    <dgm:cxn modelId="{2A49E36D-943C-41AC-BDC5-ACE5656877A7}" type="presParOf" srcId="{19743A05-3AE7-4449-88D7-E49DD19C2027}" destId="{41FA2EE9-4989-49BD-9796-15DC111BA1E3}" srcOrd="1" destOrd="0" presId="urn:microsoft.com/office/officeart/2005/8/layout/hierarchy2"/>
    <dgm:cxn modelId="{63E5ED0D-93C8-4B42-B2E6-C8C0BB046D52}" type="presParOf" srcId="{01A5C810-32C8-49CD-9BEE-52887DC94B88}" destId="{11C0F7DB-F1DA-485B-83C8-4A412B6EC17F}" srcOrd="2" destOrd="0" presId="urn:microsoft.com/office/officeart/2005/8/layout/hierarchy2"/>
    <dgm:cxn modelId="{15777360-7A3C-4FB9-BB8B-14187F67F7F0}" type="presParOf" srcId="{11C0F7DB-F1DA-485B-83C8-4A412B6EC17F}" destId="{C50BC2DE-5523-47D4-90AC-776818B5FFB7}" srcOrd="0" destOrd="0" presId="urn:microsoft.com/office/officeart/2005/8/layout/hierarchy2"/>
    <dgm:cxn modelId="{C9EE4599-96F0-4377-8656-719947439A1B}" type="presParOf" srcId="{01A5C810-32C8-49CD-9BEE-52887DC94B88}" destId="{FAB9BD3D-E29A-48C8-9E57-E9D99A84AFE4}" srcOrd="3" destOrd="0" presId="urn:microsoft.com/office/officeart/2005/8/layout/hierarchy2"/>
    <dgm:cxn modelId="{F8A42CC8-686E-4522-B004-0B376276F5C1}" type="presParOf" srcId="{FAB9BD3D-E29A-48C8-9E57-E9D99A84AFE4}" destId="{56F047FF-458D-4FA6-9FBE-EC3515F808A2}" srcOrd="0" destOrd="0" presId="urn:microsoft.com/office/officeart/2005/8/layout/hierarchy2"/>
    <dgm:cxn modelId="{263DD896-CC58-4077-8D43-27B1163558F0}" type="presParOf" srcId="{FAB9BD3D-E29A-48C8-9E57-E9D99A84AFE4}" destId="{D9D1E5A6-2CBF-4B6A-B0C8-526CD6A94F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383CE-0302-4011-A7CB-092CEE6EE21A}" type="doc">
      <dgm:prSet loTypeId="urn:microsoft.com/office/officeart/2005/8/layout/arrow5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8094E-D713-48F7-AE9C-43E595CB4416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Efemeryczne</a:t>
          </a:r>
          <a:endParaRPr lang="en-US" dirty="0"/>
        </a:p>
      </dgm:t>
    </dgm:pt>
    <dgm:pt modelId="{A30F6C80-F321-478A-9932-3929C0E59C27}" type="parTrans" cxnId="{E844AC2A-8E38-401C-9083-7B53BE3569D2}">
      <dgm:prSet/>
      <dgm:spPr/>
    </dgm:pt>
    <dgm:pt modelId="{CDF62557-047E-4E79-9AFE-1229AC194EEE}" type="sibTrans" cxnId="{E844AC2A-8E38-401C-9083-7B53BE3569D2}">
      <dgm:prSet/>
      <dgm:spPr/>
    </dgm:pt>
    <dgm:pt modelId="{629203EA-3D89-4C46-8B73-1BE7A9540F38}">
      <dgm:prSet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Trwałe</a:t>
          </a:r>
          <a:endParaRPr lang="en-US" dirty="0"/>
        </a:p>
      </dgm:t>
    </dgm:pt>
    <dgm:pt modelId="{2E906954-D3BD-44E3-83F5-D5323654DF19}" type="parTrans" cxnId="{EF590C9C-A188-49F4-8A0A-A33D7DB56C04}">
      <dgm:prSet/>
      <dgm:spPr/>
    </dgm:pt>
    <dgm:pt modelId="{53BB4F59-AF79-4291-812B-05A83BCF1DC9}" type="sibTrans" cxnId="{EF590C9C-A188-49F4-8A0A-A33D7DB56C04}">
      <dgm:prSet/>
      <dgm:spPr/>
    </dgm:pt>
    <dgm:pt modelId="{465BF264-89CE-4663-A32A-424493DD2F62}" type="pres">
      <dgm:prSet presAssocID="{8AE383CE-0302-4011-A7CB-092CEE6EE21A}" presName="diagram" presStyleCnt="0">
        <dgm:presLayoutVars>
          <dgm:dir/>
          <dgm:resizeHandles val="exact"/>
        </dgm:presLayoutVars>
      </dgm:prSet>
      <dgm:spPr/>
    </dgm:pt>
    <dgm:pt modelId="{14C6645A-F56F-4DEC-B634-94E0FAAE00B0}" type="pres">
      <dgm:prSet presAssocID="{8708094E-D713-48F7-AE9C-43E595CB4416}" presName="arrow" presStyleLbl="node1" presStyleIdx="0" presStyleCnt="2">
        <dgm:presLayoutVars>
          <dgm:bulletEnabled val="1"/>
        </dgm:presLayoutVars>
      </dgm:prSet>
      <dgm:spPr/>
    </dgm:pt>
    <dgm:pt modelId="{9D8FD2C7-F2C1-43A6-8FF3-6F06CFE1AEE8}" type="pres">
      <dgm:prSet presAssocID="{629203EA-3D89-4C46-8B73-1BE7A9540F38}" presName="arrow" presStyleLbl="node1" presStyleIdx="1" presStyleCnt="2">
        <dgm:presLayoutVars>
          <dgm:bulletEnabled val="1"/>
        </dgm:presLayoutVars>
      </dgm:prSet>
      <dgm:spPr/>
    </dgm:pt>
  </dgm:ptLst>
  <dgm:cxnLst>
    <dgm:cxn modelId="{E844AC2A-8E38-401C-9083-7B53BE3569D2}" srcId="{8AE383CE-0302-4011-A7CB-092CEE6EE21A}" destId="{8708094E-D713-48F7-AE9C-43E595CB4416}" srcOrd="0" destOrd="0" parTransId="{A30F6C80-F321-478A-9932-3929C0E59C27}" sibTransId="{CDF62557-047E-4E79-9AFE-1229AC194EEE}"/>
    <dgm:cxn modelId="{BE9E3A89-ACC8-4FA5-86AA-30CDBEA6B789}" type="presOf" srcId="{8AE383CE-0302-4011-A7CB-092CEE6EE21A}" destId="{465BF264-89CE-4663-A32A-424493DD2F62}" srcOrd="0" destOrd="0" presId="urn:microsoft.com/office/officeart/2005/8/layout/arrow5"/>
    <dgm:cxn modelId="{F5682B8C-4946-4A1D-8512-998CCE430558}" type="presOf" srcId="{629203EA-3D89-4C46-8B73-1BE7A9540F38}" destId="{9D8FD2C7-F2C1-43A6-8FF3-6F06CFE1AEE8}" srcOrd="0" destOrd="0" presId="urn:microsoft.com/office/officeart/2005/8/layout/arrow5"/>
    <dgm:cxn modelId="{EF590C9C-A188-49F4-8A0A-A33D7DB56C04}" srcId="{8AE383CE-0302-4011-A7CB-092CEE6EE21A}" destId="{629203EA-3D89-4C46-8B73-1BE7A9540F38}" srcOrd="1" destOrd="0" parTransId="{2E906954-D3BD-44E3-83F5-D5323654DF19}" sibTransId="{53BB4F59-AF79-4291-812B-05A83BCF1DC9}"/>
    <dgm:cxn modelId="{02D3F8C2-CA23-4DEC-B994-0DFCBF7E62B9}" type="presOf" srcId="{8708094E-D713-48F7-AE9C-43E595CB4416}" destId="{14C6645A-F56F-4DEC-B634-94E0FAAE00B0}" srcOrd="0" destOrd="0" presId="urn:microsoft.com/office/officeart/2005/8/layout/arrow5"/>
    <dgm:cxn modelId="{D943B8E9-C227-4060-A1BF-F9DEF0E3415C}" type="presParOf" srcId="{465BF264-89CE-4663-A32A-424493DD2F62}" destId="{14C6645A-F56F-4DEC-B634-94E0FAAE00B0}" srcOrd="0" destOrd="0" presId="urn:microsoft.com/office/officeart/2005/8/layout/arrow5"/>
    <dgm:cxn modelId="{C8C1346C-8FA6-41F4-8AFF-2EA32BD068D6}" type="presParOf" srcId="{465BF264-89CE-4663-A32A-424493DD2F62}" destId="{9D8FD2C7-F2C1-43A6-8FF3-6F06CFE1AEE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E3CBF-E990-4B3E-8B82-AE2EB8D8D8D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40542D-A315-4463-B837-01CA662EB0D5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Root</a:t>
          </a:r>
          <a:endParaRPr lang="en-US" dirty="0"/>
        </a:p>
      </dgm:t>
    </dgm:pt>
    <dgm:pt modelId="{59890E0A-5328-40EF-8BFD-74D0A442C942}" type="parTrans" cxnId="{935683EA-E37B-4721-90A2-847621E6AFE9}">
      <dgm:prSet/>
      <dgm:spPr/>
      <dgm:t>
        <a:bodyPr/>
        <a:lstStyle/>
        <a:p>
          <a:endParaRPr lang="en-US"/>
        </a:p>
      </dgm:t>
    </dgm:pt>
    <dgm:pt modelId="{DF16992D-BB89-4336-92BE-27AFC9AC39A6}" type="sibTrans" cxnId="{935683EA-E37B-4721-90A2-847621E6AFE9}">
      <dgm:prSet/>
      <dgm:spPr/>
      <dgm:t>
        <a:bodyPr/>
        <a:lstStyle/>
        <a:p>
          <a:endParaRPr lang="en-US"/>
        </a:p>
      </dgm:t>
    </dgm:pt>
    <dgm:pt modelId="{292AF4B4-AED2-4CD2-9847-F811D53399A2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Menu</a:t>
          </a:r>
          <a:endParaRPr lang="en-US" dirty="0"/>
        </a:p>
      </dgm:t>
    </dgm:pt>
    <dgm:pt modelId="{ED196E56-A0AA-4F4E-86A2-81DA9DCB3B67}" type="parTrans" cxnId="{1F64D326-05E6-4924-836E-6039F713693C}">
      <dgm:prSet/>
      <dgm:spPr/>
      <dgm:t>
        <a:bodyPr/>
        <a:lstStyle/>
        <a:p>
          <a:endParaRPr lang="en-US"/>
        </a:p>
      </dgm:t>
    </dgm:pt>
    <dgm:pt modelId="{FD632FCD-3461-40D7-BAE6-0CCF1A28AC37}" type="sibTrans" cxnId="{1F64D326-05E6-4924-836E-6039F713693C}">
      <dgm:prSet/>
      <dgm:spPr/>
      <dgm:t>
        <a:bodyPr/>
        <a:lstStyle/>
        <a:p>
          <a:endParaRPr lang="en-US"/>
        </a:p>
      </dgm:t>
    </dgm:pt>
    <dgm:pt modelId="{188D4AC8-0076-443E-AF64-425738C8217B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Content</a:t>
          </a:r>
          <a:endParaRPr lang="en-US" dirty="0"/>
        </a:p>
      </dgm:t>
    </dgm:pt>
    <dgm:pt modelId="{8B317799-73BF-4561-8EBC-7F8C92B14789}" type="parTrans" cxnId="{942B995D-AF92-4216-A560-6617C045024C}">
      <dgm:prSet/>
      <dgm:spPr/>
      <dgm:t>
        <a:bodyPr/>
        <a:lstStyle/>
        <a:p>
          <a:endParaRPr lang="en-US"/>
        </a:p>
      </dgm:t>
    </dgm:pt>
    <dgm:pt modelId="{3E79D9EA-DE09-4AC5-A06E-10BC198445C7}" type="sibTrans" cxnId="{942B995D-AF92-4216-A560-6617C045024C}">
      <dgm:prSet/>
      <dgm:spPr/>
      <dgm:t>
        <a:bodyPr/>
        <a:lstStyle/>
        <a:p>
          <a:endParaRPr lang="en-US"/>
        </a:p>
      </dgm:t>
    </dgm:pt>
    <dgm:pt modelId="{5D5702DE-FD36-488A-8296-65A4674F4209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Lead</a:t>
          </a:r>
          <a:endParaRPr lang="en-US" dirty="0"/>
        </a:p>
      </dgm:t>
    </dgm:pt>
    <dgm:pt modelId="{107F96B4-6350-4367-9A67-0E66B7BD9092}" type="parTrans" cxnId="{AF0CEBB9-3EC6-4C19-B09D-3FEC28635136}">
      <dgm:prSet/>
      <dgm:spPr/>
      <dgm:t>
        <a:bodyPr/>
        <a:lstStyle/>
        <a:p>
          <a:endParaRPr lang="en-US"/>
        </a:p>
      </dgm:t>
    </dgm:pt>
    <dgm:pt modelId="{6914CC01-1AAE-4A37-9ECB-E5ED0BD28FBE}" type="sibTrans" cxnId="{AF0CEBB9-3EC6-4C19-B09D-3FEC28635136}">
      <dgm:prSet/>
      <dgm:spPr/>
      <dgm:t>
        <a:bodyPr/>
        <a:lstStyle/>
        <a:p>
          <a:endParaRPr lang="en-US"/>
        </a:p>
      </dgm:t>
    </dgm:pt>
    <dgm:pt modelId="{1C2CE60E-AB17-4012-80FC-E38A37B34890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Body</a:t>
          </a:r>
          <a:endParaRPr lang="en-US" dirty="0"/>
        </a:p>
      </dgm:t>
    </dgm:pt>
    <dgm:pt modelId="{95351C86-670C-4435-9BA2-BFAB45D63D4A}" type="parTrans" cxnId="{F055F706-12BB-4553-BC8C-11A24313A31C}">
      <dgm:prSet/>
      <dgm:spPr/>
      <dgm:t>
        <a:bodyPr/>
        <a:lstStyle/>
        <a:p>
          <a:endParaRPr lang="en-US"/>
        </a:p>
      </dgm:t>
    </dgm:pt>
    <dgm:pt modelId="{74103E5B-3B9C-48A8-B7F2-EB98E38342DE}" type="sibTrans" cxnId="{F055F706-12BB-4553-BC8C-11A24313A31C}">
      <dgm:prSet/>
      <dgm:spPr/>
      <dgm:t>
        <a:bodyPr/>
        <a:lstStyle/>
        <a:p>
          <a:endParaRPr lang="en-US"/>
        </a:p>
      </dgm:t>
    </dgm:pt>
    <dgm:pt modelId="{CDABAE50-C61E-41F7-B1E9-34E669A270E2}">
      <dgm:prSet phldr="0"/>
      <dgm:spPr/>
      <dgm:t>
        <a:bodyPr/>
        <a:lstStyle/>
        <a:p>
          <a:r>
            <a:rPr lang="en-US" dirty="0" err="1">
              <a:latin typeface="Tw Cen MT Condensed" panose="020B0606020104020203"/>
            </a:rPr>
            <a:t>MenuItem</a:t>
          </a:r>
          <a:endParaRPr lang="en-US" dirty="0">
            <a:latin typeface="Tw Cen MT Condensed" panose="020B0606020104020203"/>
          </a:endParaRPr>
        </a:p>
      </dgm:t>
    </dgm:pt>
    <dgm:pt modelId="{492B3F91-79A7-4764-AB2F-30F0ECA27DC5}" type="parTrans" cxnId="{E633FEB4-99CC-4AF8-B49F-EE9C28C38163}">
      <dgm:prSet/>
      <dgm:spPr/>
      <dgm:t>
        <a:bodyPr/>
        <a:lstStyle/>
        <a:p>
          <a:endParaRPr lang="en-US"/>
        </a:p>
      </dgm:t>
    </dgm:pt>
    <dgm:pt modelId="{2550B270-16B9-4F68-9504-9076E7054DE5}" type="sibTrans" cxnId="{E633FEB4-99CC-4AF8-B49F-EE9C28C38163}">
      <dgm:prSet/>
      <dgm:spPr/>
    </dgm:pt>
    <dgm:pt modelId="{FF601123-691D-4EF4-91DF-59EF640DDBA0}">
      <dgm:prSet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MenuItem</a:t>
          </a:r>
        </a:p>
      </dgm:t>
    </dgm:pt>
    <dgm:pt modelId="{C3CFF18C-4A5E-411B-91AC-230FE814DA03}" type="parTrans" cxnId="{50D0D30B-3008-4654-AB88-E45740E498DB}">
      <dgm:prSet/>
      <dgm:spPr/>
      <dgm:t>
        <a:bodyPr/>
        <a:lstStyle/>
        <a:p>
          <a:endParaRPr lang="en-US"/>
        </a:p>
      </dgm:t>
    </dgm:pt>
    <dgm:pt modelId="{CB1582AF-9282-4294-A556-19E41D62D9E7}" type="sibTrans" cxnId="{50D0D30B-3008-4654-AB88-E45740E498DB}">
      <dgm:prSet/>
      <dgm:spPr/>
    </dgm:pt>
    <dgm:pt modelId="{A5D3EDB9-AE50-4821-B340-4FAE7B67999D}" type="pres">
      <dgm:prSet presAssocID="{EA1E3CBF-E990-4B3E-8B82-AE2EB8D8D8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C05E76-3DE1-4153-B65D-CEEC9C6C5B9E}" type="pres">
      <dgm:prSet presAssocID="{8E40542D-A315-4463-B837-01CA662EB0D5}" presName="root1" presStyleCnt="0"/>
      <dgm:spPr/>
    </dgm:pt>
    <dgm:pt modelId="{B90C42E7-0D39-436B-9EB4-0F5BB1B8195D}" type="pres">
      <dgm:prSet presAssocID="{8E40542D-A315-4463-B837-01CA662EB0D5}" presName="LevelOneTextNode" presStyleLbl="node0" presStyleIdx="0" presStyleCnt="1">
        <dgm:presLayoutVars>
          <dgm:chPref val="3"/>
        </dgm:presLayoutVars>
      </dgm:prSet>
      <dgm:spPr/>
    </dgm:pt>
    <dgm:pt modelId="{AC9757DA-23DA-4C17-A6C4-4A01FD757D1F}" type="pres">
      <dgm:prSet presAssocID="{8E40542D-A315-4463-B837-01CA662EB0D5}" presName="level2hierChild" presStyleCnt="0"/>
      <dgm:spPr/>
    </dgm:pt>
    <dgm:pt modelId="{4E8729B8-C3AB-4B58-9017-EA6A82939E31}" type="pres">
      <dgm:prSet presAssocID="{ED196E56-A0AA-4F4E-86A2-81DA9DCB3B67}" presName="conn2-1" presStyleLbl="parChTrans1D2" presStyleIdx="0" presStyleCnt="2"/>
      <dgm:spPr/>
    </dgm:pt>
    <dgm:pt modelId="{F7EB0C86-101E-4D3E-9E66-CC260E80AC47}" type="pres">
      <dgm:prSet presAssocID="{ED196E56-A0AA-4F4E-86A2-81DA9DCB3B67}" presName="connTx" presStyleLbl="parChTrans1D2" presStyleIdx="0" presStyleCnt="2"/>
      <dgm:spPr/>
    </dgm:pt>
    <dgm:pt modelId="{B094D77E-E670-4B4C-A983-A5E5DF2D8404}" type="pres">
      <dgm:prSet presAssocID="{292AF4B4-AED2-4CD2-9847-F811D53399A2}" presName="root2" presStyleCnt="0"/>
      <dgm:spPr/>
    </dgm:pt>
    <dgm:pt modelId="{11C6F38F-3EDD-48D3-93D9-68EAC11B8E33}" type="pres">
      <dgm:prSet presAssocID="{292AF4B4-AED2-4CD2-9847-F811D53399A2}" presName="LevelTwoTextNode" presStyleLbl="node2" presStyleIdx="0" presStyleCnt="2">
        <dgm:presLayoutVars>
          <dgm:chPref val="3"/>
        </dgm:presLayoutVars>
      </dgm:prSet>
      <dgm:spPr/>
    </dgm:pt>
    <dgm:pt modelId="{0565A926-B961-4D4A-BDDB-C0E1E29D892C}" type="pres">
      <dgm:prSet presAssocID="{292AF4B4-AED2-4CD2-9847-F811D53399A2}" presName="level3hierChild" presStyleCnt="0"/>
      <dgm:spPr/>
    </dgm:pt>
    <dgm:pt modelId="{F0ADBA2A-4D27-447B-831B-B517997C5063}" type="pres">
      <dgm:prSet presAssocID="{492B3F91-79A7-4764-AB2F-30F0ECA27DC5}" presName="conn2-1" presStyleLbl="parChTrans1D3" presStyleIdx="0" presStyleCnt="4"/>
      <dgm:spPr/>
    </dgm:pt>
    <dgm:pt modelId="{74D1A074-D0F7-4EE0-A024-C24A83EA6275}" type="pres">
      <dgm:prSet presAssocID="{492B3F91-79A7-4764-AB2F-30F0ECA27DC5}" presName="connTx" presStyleLbl="parChTrans1D3" presStyleIdx="0" presStyleCnt="4"/>
      <dgm:spPr/>
    </dgm:pt>
    <dgm:pt modelId="{24D45CB3-5651-40E0-BBA8-F99FEC33B46E}" type="pres">
      <dgm:prSet presAssocID="{CDABAE50-C61E-41F7-B1E9-34E669A270E2}" presName="root2" presStyleCnt="0"/>
      <dgm:spPr/>
    </dgm:pt>
    <dgm:pt modelId="{518C1BE9-CDBA-4084-8A3F-0CF6C2FC6208}" type="pres">
      <dgm:prSet presAssocID="{CDABAE50-C61E-41F7-B1E9-34E669A270E2}" presName="LevelTwoTextNode" presStyleLbl="node3" presStyleIdx="0" presStyleCnt="4">
        <dgm:presLayoutVars>
          <dgm:chPref val="3"/>
        </dgm:presLayoutVars>
      </dgm:prSet>
      <dgm:spPr/>
    </dgm:pt>
    <dgm:pt modelId="{716D507C-2C2D-47DE-A579-453039D59CF6}" type="pres">
      <dgm:prSet presAssocID="{CDABAE50-C61E-41F7-B1E9-34E669A270E2}" presName="level3hierChild" presStyleCnt="0"/>
      <dgm:spPr/>
    </dgm:pt>
    <dgm:pt modelId="{9C903E05-6C17-48DE-B6DF-0B1DF61FD474}" type="pres">
      <dgm:prSet presAssocID="{C3CFF18C-4A5E-411B-91AC-230FE814DA03}" presName="conn2-1" presStyleLbl="parChTrans1D3" presStyleIdx="1" presStyleCnt="4"/>
      <dgm:spPr/>
    </dgm:pt>
    <dgm:pt modelId="{2562E967-ADA4-407E-AB86-184C541CDFB1}" type="pres">
      <dgm:prSet presAssocID="{C3CFF18C-4A5E-411B-91AC-230FE814DA03}" presName="connTx" presStyleLbl="parChTrans1D3" presStyleIdx="1" presStyleCnt="4"/>
      <dgm:spPr/>
    </dgm:pt>
    <dgm:pt modelId="{C31D3698-7BAB-4B84-AD0E-22433EC995B8}" type="pres">
      <dgm:prSet presAssocID="{FF601123-691D-4EF4-91DF-59EF640DDBA0}" presName="root2" presStyleCnt="0"/>
      <dgm:spPr/>
    </dgm:pt>
    <dgm:pt modelId="{691EBC60-900B-40AB-8BFC-9BE9907924FE}" type="pres">
      <dgm:prSet presAssocID="{FF601123-691D-4EF4-91DF-59EF640DDBA0}" presName="LevelTwoTextNode" presStyleLbl="node3" presStyleIdx="1" presStyleCnt="4">
        <dgm:presLayoutVars>
          <dgm:chPref val="3"/>
        </dgm:presLayoutVars>
      </dgm:prSet>
      <dgm:spPr/>
    </dgm:pt>
    <dgm:pt modelId="{AC9F9095-33AF-4BE7-A738-094522B28333}" type="pres">
      <dgm:prSet presAssocID="{FF601123-691D-4EF4-91DF-59EF640DDBA0}" presName="level3hierChild" presStyleCnt="0"/>
      <dgm:spPr/>
    </dgm:pt>
    <dgm:pt modelId="{9A765FA8-4DFA-4CC6-BDF5-910D67FA04D0}" type="pres">
      <dgm:prSet presAssocID="{8B317799-73BF-4561-8EBC-7F8C92B14789}" presName="conn2-1" presStyleLbl="parChTrans1D2" presStyleIdx="1" presStyleCnt="2"/>
      <dgm:spPr/>
    </dgm:pt>
    <dgm:pt modelId="{621F99D4-BA39-4300-B2F2-2B046814785B}" type="pres">
      <dgm:prSet presAssocID="{8B317799-73BF-4561-8EBC-7F8C92B14789}" presName="connTx" presStyleLbl="parChTrans1D2" presStyleIdx="1" presStyleCnt="2"/>
      <dgm:spPr/>
    </dgm:pt>
    <dgm:pt modelId="{19626B4C-399C-4390-80A2-78629899DE1F}" type="pres">
      <dgm:prSet presAssocID="{188D4AC8-0076-443E-AF64-425738C8217B}" presName="root2" presStyleCnt="0"/>
      <dgm:spPr/>
    </dgm:pt>
    <dgm:pt modelId="{F8058DBC-DD00-4AD8-8AEC-D7FCAF7B6204}" type="pres">
      <dgm:prSet presAssocID="{188D4AC8-0076-443E-AF64-425738C8217B}" presName="LevelTwoTextNode" presStyleLbl="node2" presStyleIdx="1" presStyleCnt="2">
        <dgm:presLayoutVars>
          <dgm:chPref val="3"/>
        </dgm:presLayoutVars>
      </dgm:prSet>
      <dgm:spPr/>
    </dgm:pt>
    <dgm:pt modelId="{5643D78B-DE8C-43CA-9473-7E312C46C7E9}" type="pres">
      <dgm:prSet presAssocID="{188D4AC8-0076-443E-AF64-425738C8217B}" presName="level3hierChild" presStyleCnt="0"/>
      <dgm:spPr/>
    </dgm:pt>
    <dgm:pt modelId="{EC756982-A363-40CF-A7A3-F963794555BA}" type="pres">
      <dgm:prSet presAssocID="{107F96B4-6350-4367-9A67-0E66B7BD9092}" presName="conn2-1" presStyleLbl="parChTrans1D3" presStyleIdx="2" presStyleCnt="4"/>
      <dgm:spPr/>
    </dgm:pt>
    <dgm:pt modelId="{0C344012-54B5-490E-AC3A-059D21A5FB73}" type="pres">
      <dgm:prSet presAssocID="{107F96B4-6350-4367-9A67-0E66B7BD9092}" presName="connTx" presStyleLbl="parChTrans1D3" presStyleIdx="2" presStyleCnt="4"/>
      <dgm:spPr/>
    </dgm:pt>
    <dgm:pt modelId="{ED798D38-BFD6-4BE4-ACD3-ED2D07EEB596}" type="pres">
      <dgm:prSet presAssocID="{5D5702DE-FD36-488A-8296-65A4674F4209}" presName="root2" presStyleCnt="0"/>
      <dgm:spPr/>
    </dgm:pt>
    <dgm:pt modelId="{60F74517-DB85-438F-A53C-9D9173CBAF4D}" type="pres">
      <dgm:prSet presAssocID="{5D5702DE-FD36-488A-8296-65A4674F4209}" presName="LevelTwoTextNode" presStyleLbl="node3" presStyleIdx="2" presStyleCnt="4">
        <dgm:presLayoutVars>
          <dgm:chPref val="3"/>
        </dgm:presLayoutVars>
      </dgm:prSet>
      <dgm:spPr/>
    </dgm:pt>
    <dgm:pt modelId="{1A827511-EBF5-4482-A3A4-D14F8058CBCC}" type="pres">
      <dgm:prSet presAssocID="{5D5702DE-FD36-488A-8296-65A4674F4209}" presName="level3hierChild" presStyleCnt="0"/>
      <dgm:spPr/>
    </dgm:pt>
    <dgm:pt modelId="{35B537C8-59CF-408B-84AF-6A3EC3EC785E}" type="pres">
      <dgm:prSet presAssocID="{95351C86-670C-4435-9BA2-BFAB45D63D4A}" presName="conn2-1" presStyleLbl="parChTrans1D3" presStyleIdx="3" presStyleCnt="4"/>
      <dgm:spPr/>
    </dgm:pt>
    <dgm:pt modelId="{7D3CE7C8-9164-47F1-9786-D54BE8AC1C28}" type="pres">
      <dgm:prSet presAssocID="{95351C86-670C-4435-9BA2-BFAB45D63D4A}" presName="connTx" presStyleLbl="parChTrans1D3" presStyleIdx="3" presStyleCnt="4"/>
      <dgm:spPr/>
    </dgm:pt>
    <dgm:pt modelId="{56FDAF48-D4F5-4359-92CE-692507E74939}" type="pres">
      <dgm:prSet presAssocID="{1C2CE60E-AB17-4012-80FC-E38A37B34890}" presName="root2" presStyleCnt="0"/>
      <dgm:spPr/>
    </dgm:pt>
    <dgm:pt modelId="{2B22239F-5B2B-4C18-A2C4-398ED5E516EF}" type="pres">
      <dgm:prSet presAssocID="{1C2CE60E-AB17-4012-80FC-E38A37B34890}" presName="LevelTwoTextNode" presStyleLbl="node3" presStyleIdx="3" presStyleCnt="4">
        <dgm:presLayoutVars>
          <dgm:chPref val="3"/>
        </dgm:presLayoutVars>
      </dgm:prSet>
      <dgm:spPr/>
    </dgm:pt>
    <dgm:pt modelId="{7B2324B9-14A2-43B3-88E1-19317487EC9E}" type="pres">
      <dgm:prSet presAssocID="{1C2CE60E-AB17-4012-80FC-E38A37B34890}" presName="level3hierChild" presStyleCnt="0"/>
      <dgm:spPr/>
    </dgm:pt>
  </dgm:ptLst>
  <dgm:cxnLst>
    <dgm:cxn modelId="{81DAD601-B6C9-4A10-A229-73A8D377EAA8}" type="presOf" srcId="{ED196E56-A0AA-4F4E-86A2-81DA9DCB3B67}" destId="{4E8729B8-C3AB-4B58-9017-EA6A82939E31}" srcOrd="0" destOrd="0" presId="urn:microsoft.com/office/officeart/2005/8/layout/hierarchy2"/>
    <dgm:cxn modelId="{F055F706-12BB-4553-BC8C-11A24313A31C}" srcId="{188D4AC8-0076-443E-AF64-425738C8217B}" destId="{1C2CE60E-AB17-4012-80FC-E38A37B34890}" srcOrd="1" destOrd="0" parTransId="{95351C86-670C-4435-9BA2-BFAB45D63D4A}" sibTransId="{74103E5B-3B9C-48A8-B7F2-EB98E38342DE}"/>
    <dgm:cxn modelId="{271AD607-35AC-45A8-8C53-AEBD9F91A578}" type="presOf" srcId="{FF601123-691D-4EF4-91DF-59EF640DDBA0}" destId="{691EBC60-900B-40AB-8BFC-9BE9907924FE}" srcOrd="0" destOrd="0" presId="urn:microsoft.com/office/officeart/2005/8/layout/hierarchy2"/>
    <dgm:cxn modelId="{50D0D30B-3008-4654-AB88-E45740E498DB}" srcId="{292AF4B4-AED2-4CD2-9847-F811D53399A2}" destId="{FF601123-691D-4EF4-91DF-59EF640DDBA0}" srcOrd="1" destOrd="0" parTransId="{C3CFF18C-4A5E-411B-91AC-230FE814DA03}" sibTransId="{CB1582AF-9282-4294-A556-19E41D62D9E7}"/>
    <dgm:cxn modelId="{68F2DF0B-785E-4187-BFF1-E956B79C3392}" type="presOf" srcId="{1C2CE60E-AB17-4012-80FC-E38A37B34890}" destId="{2B22239F-5B2B-4C18-A2C4-398ED5E516EF}" srcOrd="0" destOrd="0" presId="urn:microsoft.com/office/officeart/2005/8/layout/hierarchy2"/>
    <dgm:cxn modelId="{FC7D5014-BEB7-4606-B7CB-686A4073555C}" type="presOf" srcId="{95351C86-670C-4435-9BA2-BFAB45D63D4A}" destId="{7D3CE7C8-9164-47F1-9786-D54BE8AC1C28}" srcOrd="1" destOrd="0" presId="urn:microsoft.com/office/officeart/2005/8/layout/hierarchy2"/>
    <dgm:cxn modelId="{5577DF15-CA8D-4828-9022-364FEE1BA29D}" type="presOf" srcId="{8B317799-73BF-4561-8EBC-7F8C92B14789}" destId="{9A765FA8-4DFA-4CC6-BDF5-910D67FA04D0}" srcOrd="0" destOrd="0" presId="urn:microsoft.com/office/officeart/2005/8/layout/hierarchy2"/>
    <dgm:cxn modelId="{4A0AE818-1B36-4CB2-B1BF-A05BC38F93BB}" type="presOf" srcId="{107F96B4-6350-4367-9A67-0E66B7BD9092}" destId="{EC756982-A363-40CF-A7A3-F963794555BA}" srcOrd="0" destOrd="0" presId="urn:microsoft.com/office/officeart/2005/8/layout/hierarchy2"/>
    <dgm:cxn modelId="{1F64D326-05E6-4924-836E-6039F713693C}" srcId="{8E40542D-A315-4463-B837-01CA662EB0D5}" destId="{292AF4B4-AED2-4CD2-9847-F811D53399A2}" srcOrd="0" destOrd="0" parTransId="{ED196E56-A0AA-4F4E-86A2-81DA9DCB3B67}" sibTransId="{FD632FCD-3461-40D7-BAE6-0CCF1A28AC37}"/>
    <dgm:cxn modelId="{942B995D-AF92-4216-A560-6617C045024C}" srcId="{8E40542D-A315-4463-B837-01CA662EB0D5}" destId="{188D4AC8-0076-443E-AF64-425738C8217B}" srcOrd="1" destOrd="0" parTransId="{8B317799-73BF-4561-8EBC-7F8C92B14789}" sibTransId="{3E79D9EA-DE09-4AC5-A06E-10BC198445C7}"/>
    <dgm:cxn modelId="{B28ABF5F-BC8D-497B-A59A-23D1D14919EF}" type="presOf" srcId="{EA1E3CBF-E990-4B3E-8B82-AE2EB8D8D8DC}" destId="{A5D3EDB9-AE50-4821-B340-4FAE7B67999D}" srcOrd="0" destOrd="0" presId="urn:microsoft.com/office/officeart/2005/8/layout/hierarchy2"/>
    <dgm:cxn modelId="{E33F2944-42DF-480D-91C1-F1F927D262CD}" type="presOf" srcId="{107F96B4-6350-4367-9A67-0E66B7BD9092}" destId="{0C344012-54B5-490E-AC3A-059D21A5FB73}" srcOrd="1" destOrd="0" presId="urn:microsoft.com/office/officeart/2005/8/layout/hierarchy2"/>
    <dgm:cxn modelId="{C09D116E-A5E9-4B21-ACDA-60EC9454532B}" type="presOf" srcId="{5D5702DE-FD36-488A-8296-65A4674F4209}" destId="{60F74517-DB85-438F-A53C-9D9173CBAF4D}" srcOrd="0" destOrd="0" presId="urn:microsoft.com/office/officeart/2005/8/layout/hierarchy2"/>
    <dgm:cxn modelId="{AC6A7373-AF81-4E01-82AC-54E5C28FB9CF}" type="presOf" srcId="{C3CFF18C-4A5E-411B-91AC-230FE814DA03}" destId="{9C903E05-6C17-48DE-B6DF-0B1DF61FD474}" srcOrd="0" destOrd="0" presId="urn:microsoft.com/office/officeart/2005/8/layout/hierarchy2"/>
    <dgm:cxn modelId="{9E4BC277-67B2-4F20-BC15-AD4F76DF0CE9}" type="presOf" srcId="{95351C86-670C-4435-9BA2-BFAB45D63D4A}" destId="{35B537C8-59CF-408B-84AF-6A3EC3EC785E}" srcOrd="0" destOrd="0" presId="urn:microsoft.com/office/officeart/2005/8/layout/hierarchy2"/>
    <dgm:cxn modelId="{15453A78-DE24-45DA-8240-F0EFD864B75F}" type="presOf" srcId="{492B3F91-79A7-4764-AB2F-30F0ECA27DC5}" destId="{74D1A074-D0F7-4EE0-A024-C24A83EA6275}" srcOrd="1" destOrd="0" presId="urn:microsoft.com/office/officeart/2005/8/layout/hierarchy2"/>
    <dgm:cxn modelId="{D530B37F-F085-43EF-BCE0-2810ACA3BD88}" type="presOf" srcId="{ED196E56-A0AA-4F4E-86A2-81DA9DCB3B67}" destId="{F7EB0C86-101E-4D3E-9E66-CC260E80AC47}" srcOrd="1" destOrd="0" presId="urn:microsoft.com/office/officeart/2005/8/layout/hierarchy2"/>
    <dgm:cxn modelId="{FA769383-EA2B-4ADB-86C8-6865985F9C3D}" type="presOf" srcId="{C3CFF18C-4A5E-411B-91AC-230FE814DA03}" destId="{2562E967-ADA4-407E-AB86-184C541CDFB1}" srcOrd="1" destOrd="0" presId="urn:microsoft.com/office/officeart/2005/8/layout/hierarchy2"/>
    <dgm:cxn modelId="{D692888B-7E60-435E-B627-0B65718445C1}" type="presOf" srcId="{CDABAE50-C61E-41F7-B1E9-34E669A270E2}" destId="{518C1BE9-CDBA-4084-8A3F-0CF6C2FC6208}" srcOrd="0" destOrd="0" presId="urn:microsoft.com/office/officeart/2005/8/layout/hierarchy2"/>
    <dgm:cxn modelId="{8F823492-1774-463D-A0A5-599AEB4442AD}" type="presOf" srcId="{188D4AC8-0076-443E-AF64-425738C8217B}" destId="{F8058DBC-DD00-4AD8-8AEC-D7FCAF7B6204}" srcOrd="0" destOrd="0" presId="urn:microsoft.com/office/officeart/2005/8/layout/hierarchy2"/>
    <dgm:cxn modelId="{50A67E9B-0A5B-448E-8736-EDA60712A020}" type="presOf" srcId="{292AF4B4-AED2-4CD2-9847-F811D53399A2}" destId="{11C6F38F-3EDD-48D3-93D9-68EAC11B8E33}" srcOrd="0" destOrd="0" presId="urn:microsoft.com/office/officeart/2005/8/layout/hierarchy2"/>
    <dgm:cxn modelId="{D6202DA2-FD02-4713-BBA5-426E45903E61}" type="presOf" srcId="{8B317799-73BF-4561-8EBC-7F8C92B14789}" destId="{621F99D4-BA39-4300-B2F2-2B046814785B}" srcOrd="1" destOrd="0" presId="urn:microsoft.com/office/officeart/2005/8/layout/hierarchy2"/>
    <dgm:cxn modelId="{6B871EB3-4C45-4DCA-850D-0E65AEC8ADD1}" type="presOf" srcId="{8E40542D-A315-4463-B837-01CA662EB0D5}" destId="{B90C42E7-0D39-436B-9EB4-0F5BB1B8195D}" srcOrd="0" destOrd="0" presId="urn:microsoft.com/office/officeart/2005/8/layout/hierarchy2"/>
    <dgm:cxn modelId="{E633FEB4-99CC-4AF8-B49F-EE9C28C38163}" srcId="{292AF4B4-AED2-4CD2-9847-F811D53399A2}" destId="{CDABAE50-C61E-41F7-B1E9-34E669A270E2}" srcOrd="0" destOrd="0" parTransId="{492B3F91-79A7-4764-AB2F-30F0ECA27DC5}" sibTransId="{2550B270-16B9-4F68-9504-9076E7054DE5}"/>
    <dgm:cxn modelId="{AF0CEBB9-3EC6-4C19-B09D-3FEC28635136}" srcId="{188D4AC8-0076-443E-AF64-425738C8217B}" destId="{5D5702DE-FD36-488A-8296-65A4674F4209}" srcOrd="0" destOrd="0" parTransId="{107F96B4-6350-4367-9A67-0E66B7BD9092}" sibTransId="{6914CC01-1AAE-4A37-9ECB-E5ED0BD28FBE}"/>
    <dgm:cxn modelId="{2849FBE0-5B4A-4026-8483-0BDAE3B7E0CF}" type="presOf" srcId="{492B3F91-79A7-4764-AB2F-30F0ECA27DC5}" destId="{F0ADBA2A-4D27-447B-831B-B517997C5063}" srcOrd="0" destOrd="0" presId="urn:microsoft.com/office/officeart/2005/8/layout/hierarchy2"/>
    <dgm:cxn modelId="{935683EA-E37B-4721-90A2-847621E6AFE9}" srcId="{EA1E3CBF-E990-4B3E-8B82-AE2EB8D8D8DC}" destId="{8E40542D-A315-4463-B837-01CA662EB0D5}" srcOrd="0" destOrd="0" parTransId="{59890E0A-5328-40EF-8BFD-74D0A442C942}" sibTransId="{DF16992D-BB89-4336-92BE-27AFC9AC39A6}"/>
    <dgm:cxn modelId="{81950B76-F3F4-407A-B69B-F60DADF81B59}" type="presParOf" srcId="{A5D3EDB9-AE50-4821-B340-4FAE7B67999D}" destId="{C0C05E76-3DE1-4153-B65D-CEEC9C6C5B9E}" srcOrd="0" destOrd="0" presId="urn:microsoft.com/office/officeart/2005/8/layout/hierarchy2"/>
    <dgm:cxn modelId="{4B66FA1D-6D5D-4054-AF6E-E9F0F82F0550}" type="presParOf" srcId="{C0C05E76-3DE1-4153-B65D-CEEC9C6C5B9E}" destId="{B90C42E7-0D39-436B-9EB4-0F5BB1B8195D}" srcOrd="0" destOrd="0" presId="urn:microsoft.com/office/officeart/2005/8/layout/hierarchy2"/>
    <dgm:cxn modelId="{DF632618-8C4A-4191-BF9F-644C7A9E2B20}" type="presParOf" srcId="{C0C05E76-3DE1-4153-B65D-CEEC9C6C5B9E}" destId="{AC9757DA-23DA-4C17-A6C4-4A01FD757D1F}" srcOrd="1" destOrd="0" presId="urn:microsoft.com/office/officeart/2005/8/layout/hierarchy2"/>
    <dgm:cxn modelId="{42DDB8F0-D74D-4339-81F0-21265CFE26B1}" type="presParOf" srcId="{AC9757DA-23DA-4C17-A6C4-4A01FD757D1F}" destId="{4E8729B8-C3AB-4B58-9017-EA6A82939E31}" srcOrd="0" destOrd="0" presId="urn:microsoft.com/office/officeart/2005/8/layout/hierarchy2"/>
    <dgm:cxn modelId="{0BE1CC4C-5389-46F1-8BFC-442D86386DF4}" type="presParOf" srcId="{4E8729B8-C3AB-4B58-9017-EA6A82939E31}" destId="{F7EB0C86-101E-4D3E-9E66-CC260E80AC47}" srcOrd="0" destOrd="0" presId="urn:microsoft.com/office/officeart/2005/8/layout/hierarchy2"/>
    <dgm:cxn modelId="{CDF9D0E9-829C-4A33-8BBB-A3F994D0C843}" type="presParOf" srcId="{AC9757DA-23DA-4C17-A6C4-4A01FD757D1F}" destId="{B094D77E-E670-4B4C-A983-A5E5DF2D8404}" srcOrd="1" destOrd="0" presId="urn:microsoft.com/office/officeart/2005/8/layout/hierarchy2"/>
    <dgm:cxn modelId="{1EE6CE51-03A8-472C-8AA2-41BA2113BF8D}" type="presParOf" srcId="{B094D77E-E670-4B4C-A983-A5E5DF2D8404}" destId="{11C6F38F-3EDD-48D3-93D9-68EAC11B8E33}" srcOrd="0" destOrd="0" presId="urn:microsoft.com/office/officeart/2005/8/layout/hierarchy2"/>
    <dgm:cxn modelId="{2318AE96-153C-473D-B64D-96DA6FD6AE34}" type="presParOf" srcId="{B094D77E-E670-4B4C-A983-A5E5DF2D8404}" destId="{0565A926-B961-4D4A-BDDB-C0E1E29D892C}" srcOrd="1" destOrd="0" presId="urn:microsoft.com/office/officeart/2005/8/layout/hierarchy2"/>
    <dgm:cxn modelId="{33053E0D-1D15-40FB-8E76-195F3E17279E}" type="presParOf" srcId="{0565A926-B961-4D4A-BDDB-C0E1E29D892C}" destId="{F0ADBA2A-4D27-447B-831B-B517997C5063}" srcOrd="0" destOrd="0" presId="urn:microsoft.com/office/officeart/2005/8/layout/hierarchy2"/>
    <dgm:cxn modelId="{AFB9EF5D-8C58-4573-8363-EFB5CC2909DB}" type="presParOf" srcId="{F0ADBA2A-4D27-447B-831B-B517997C5063}" destId="{74D1A074-D0F7-4EE0-A024-C24A83EA6275}" srcOrd="0" destOrd="0" presId="urn:microsoft.com/office/officeart/2005/8/layout/hierarchy2"/>
    <dgm:cxn modelId="{7282394F-25A6-4157-AED9-0CD467C733B6}" type="presParOf" srcId="{0565A926-B961-4D4A-BDDB-C0E1E29D892C}" destId="{24D45CB3-5651-40E0-BBA8-F99FEC33B46E}" srcOrd="1" destOrd="0" presId="urn:microsoft.com/office/officeart/2005/8/layout/hierarchy2"/>
    <dgm:cxn modelId="{5ECCFF7A-3EAF-44C1-A9D3-3550D9384E82}" type="presParOf" srcId="{24D45CB3-5651-40E0-BBA8-F99FEC33B46E}" destId="{518C1BE9-CDBA-4084-8A3F-0CF6C2FC6208}" srcOrd="0" destOrd="0" presId="urn:microsoft.com/office/officeart/2005/8/layout/hierarchy2"/>
    <dgm:cxn modelId="{7262D855-4F74-472E-963B-E8EA62DF1308}" type="presParOf" srcId="{24D45CB3-5651-40E0-BBA8-F99FEC33B46E}" destId="{716D507C-2C2D-47DE-A579-453039D59CF6}" srcOrd="1" destOrd="0" presId="urn:microsoft.com/office/officeart/2005/8/layout/hierarchy2"/>
    <dgm:cxn modelId="{0BED87E0-CE68-42D1-B637-6F6F29FA22C7}" type="presParOf" srcId="{0565A926-B961-4D4A-BDDB-C0E1E29D892C}" destId="{9C903E05-6C17-48DE-B6DF-0B1DF61FD474}" srcOrd="2" destOrd="0" presId="urn:microsoft.com/office/officeart/2005/8/layout/hierarchy2"/>
    <dgm:cxn modelId="{E97FB0BC-07F4-4478-AB5B-A1654C363CDE}" type="presParOf" srcId="{9C903E05-6C17-48DE-B6DF-0B1DF61FD474}" destId="{2562E967-ADA4-407E-AB86-184C541CDFB1}" srcOrd="0" destOrd="0" presId="urn:microsoft.com/office/officeart/2005/8/layout/hierarchy2"/>
    <dgm:cxn modelId="{7C038507-03D2-45F8-A148-5980E6EC8699}" type="presParOf" srcId="{0565A926-B961-4D4A-BDDB-C0E1E29D892C}" destId="{C31D3698-7BAB-4B84-AD0E-22433EC995B8}" srcOrd="3" destOrd="0" presId="urn:microsoft.com/office/officeart/2005/8/layout/hierarchy2"/>
    <dgm:cxn modelId="{FE064847-BFA8-4FA8-85C5-5C71F8CAEA58}" type="presParOf" srcId="{C31D3698-7BAB-4B84-AD0E-22433EC995B8}" destId="{691EBC60-900B-40AB-8BFC-9BE9907924FE}" srcOrd="0" destOrd="0" presId="urn:microsoft.com/office/officeart/2005/8/layout/hierarchy2"/>
    <dgm:cxn modelId="{2AE7FFEB-800C-4D04-9972-A8A7809ACF3B}" type="presParOf" srcId="{C31D3698-7BAB-4B84-AD0E-22433EC995B8}" destId="{AC9F9095-33AF-4BE7-A738-094522B28333}" srcOrd="1" destOrd="0" presId="urn:microsoft.com/office/officeart/2005/8/layout/hierarchy2"/>
    <dgm:cxn modelId="{394695B0-9BA9-4EA8-ADFC-26D72092FAD8}" type="presParOf" srcId="{AC9757DA-23DA-4C17-A6C4-4A01FD757D1F}" destId="{9A765FA8-4DFA-4CC6-BDF5-910D67FA04D0}" srcOrd="2" destOrd="0" presId="urn:microsoft.com/office/officeart/2005/8/layout/hierarchy2"/>
    <dgm:cxn modelId="{7F76D462-7FC0-404D-BC56-D17FFA11A6FE}" type="presParOf" srcId="{9A765FA8-4DFA-4CC6-BDF5-910D67FA04D0}" destId="{621F99D4-BA39-4300-B2F2-2B046814785B}" srcOrd="0" destOrd="0" presId="urn:microsoft.com/office/officeart/2005/8/layout/hierarchy2"/>
    <dgm:cxn modelId="{C02CBD6D-620C-49E0-AA7B-F60CB40B6832}" type="presParOf" srcId="{AC9757DA-23DA-4C17-A6C4-4A01FD757D1F}" destId="{19626B4C-399C-4390-80A2-78629899DE1F}" srcOrd="3" destOrd="0" presId="urn:microsoft.com/office/officeart/2005/8/layout/hierarchy2"/>
    <dgm:cxn modelId="{368ECC30-4DFA-4B48-86B5-E4566FD65A3C}" type="presParOf" srcId="{19626B4C-399C-4390-80A2-78629899DE1F}" destId="{F8058DBC-DD00-4AD8-8AEC-D7FCAF7B6204}" srcOrd="0" destOrd="0" presId="urn:microsoft.com/office/officeart/2005/8/layout/hierarchy2"/>
    <dgm:cxn modelId="{5426E326-CB00-46C6-A266-8D75278EAFFC}" type="presParOf" srcId="{19626B4C-399C-4390-80A2-78629899DE1F}" destId="{5643D78B-DE8C-43CA-9473-7E312C46C7E9}" srcOrd="1" destOrd="0" presId="urn:microsoft.com/office/officeart/2005/8/layout/hierarchy2"/>
    <dgm:cxn modelId="{F41369F6-489F-4C28-8B80-3E48AAB1B816}" type="presParOf" srcId="{5643D78B-DE8C-43CA-9473-7E312C46C7E9}" destId="{EC756982-A363-40CF-A7A3-F963794555BA}" srcOrd="0" destOrd="0" presId="urn:microsoft.com/office/officeart/2005/8/layout/hierarchy2"/>
    <dgm:cxn modelId="{39AFCE0C-11DD-4622-801E-2784D784A666}" type="presParOf" srcId="{EC756982-A363-40CF-A7A3-F963794555BA}" destId="{0C344012-54B5-490E-AC3A-059D21A5FB73}" srcOrd="0" destOrd="0" presId="urn:microsoft.com/office/officeart/2005/8/layout/hierarchy2"/>
    <dgm:cxn modelId="{D673A1BC-911D-4CFD-B61B-95D5E05F0B1C}" type="presParOf" srcId="{5643D78B-DE8C-43CA-9473-7E312C46C7E9}" destId="{ED798D38-BFD6-4BE4-ACD3-ED2D07EEB596}" srcOrd="1" destOrd="0" presId="urn:microsoft.com/office/officeart/2005/8/layout/hierarchy2"/>
    <dgm:cxn modelId="{6BF3E73F-16AC-42E5-9290-D7DC16820EEA}" type="presParOf" srcId="{ED798D38-BFD6-4BE4-ACD3-ED2D07EEB596}" destId="{60F74517-DB85-438F-A53C-9D9173CBAF4D}" srcOrd="0" destOrd="0" presId="urn:microsoft.com/office/officeart/2005/8/layout/hierarchy2"/>
    <dgm:cxn modelId="{DA439B9A-F1DC-4FA8-AA4B-DD79D00028E1}" type="presParOf" srcId="{ED798D38-BFD6-4BE4-ACD3-ED2D07EEB596}" destId="{1A827511-EBF5-4482-A3A4-D14F8058CBCC}" srcOrd="1" destOrd="0" presId="urn:microsoft.com/office/officeart/2005/8/layout/hierarchy2"/>
    <dgm:cxn modelId="{7CE060CD-2F1A-49F6-A4CB-FD532BB1CA78}" type="presParOf" srcId="{5643D78B-DE8C-43CA-9473-7E312C46C7E9}" destId="{35B537C8-59CF-408B-84AF-6A3EC3EC785E}" srcOrd="2" destOrd="0" presId="urn:microsoft.com/office/officeart/2005/8/layout/hierarchy2"/>
    <dgm:cxn modelId="{CCF3FDBC-A5DB-4C23-B931-7BB6A4304230}" type="presParOf" srcId="{35B537C8-59CF-408B-84AF-6A3EC3EC785E}" destId="{7D3CE7C8-9164-47F1-9786-D54BE8AC1C28}" srcOrd="0" destOrd="0" presId="urn:microsoft.com/office/officeart/2005/8/layout/hierarchy2"/>
    <dgm:cxn modelId="{FDFE8870-695D-418E-8E24-0A6BB330DB4A}" type="presParOf" srcId="{5643D78B-DE8C-43CA-9473-7E312C46C7E9}" destId="{56FDAF48-D4F5-4359-92CE-692507E74939}" srcOrd="3" destOrd="0" presId="urn:microsoft.com/office/officeart/2005/8/layout/hierarchy2"/>
    <dgm:cxn modelId="{1F50A247-73CB-4F10-A5F6-99FD089FB43E}" type="presParOf" srcId="{56FDAF48-D4F5-4359-92CE-692507E74939}" destId="{2B22239F-5B2B-4C18-A2C4-398ED5E516EF}" srcOrd="0" destOrd="0" presId="urn:microsoft.com/office/officeart/2005/8/layout/hierarchy2"/>
    <dgm:cxn modelId="{9737E2DF-9AD6-4792-88FA-4481BCE79CFD}" type="presParOf" srcId="{56FDAF48-D4F5-4359-92CE-692507E74939}" destId="{7B2324B9-14A2-43B3-88E1-19317487EC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945A4-DFB7-421C-AEBC-C4801CC2F793}">
      <dsp:nvSpPr>
        <dsp:cNvPr id="0" name=""/>
        <dsp:cNvSpPr/>
      </dsp:nvSpPr>
      <dsp:spPr>
        <a:xfrm>
          <a:off x="1441" y="731800"/>
          <a:ext cx="1868726" cy="93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w Cen MT Condensed" panose="020B0606020104020203"/>
            </a:rPr>
            <a:t>Menu</a:t>
          </a:r>
        </a:p>
      </dsp:txBody>
      <dsp:txXfrm>
        <a:off x="28808" y="759167"/>
        <a:ext cx="1813992" cy="879629"/>
      </dsp:txXfrm>
    </dsp:sp>
    <dsp:sp modelId="{8E366511-E701-4C42-8820-D14E731CF33B}">
      <dsp:nvSpPr>
        <dsp:cNvPr id="0" name=""/>
        <dsp:cNvSpPr/>
      </dsp:nvSpPr>
      <dsp:spPr>
        <a:xfrm>
          <a:off x="1870168" y="1163914"/>
          <a:ext cx="747490" cy="70136"/>
        </a:xfrm>
        <a:custGeom>
          <a:avLst/>
          <a:gdLst/>
          <a:ahLst/>
          <a:cxnLst/>
          <a:rect l="0" t="0" r="0" b="0"/>
          <a:pathLst>
            <a:path>
              <a:moveTo>
                <a:pt x="0" y="35068"/>
              </a:moveTo>
              <a:lnTo>
                <a:pt x="747490" y="35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5226" y="1180295"/>
        <a:ext cx="37374" cy="37374"/>
      </dsp:txXfrm>
    </dsp:sp>
    <dsp:sp modelId="{FFCF15FB-AD78-48C2-910F-1EF62688EF99}">
      <dsp:nvSpPr>
        <dsp:cNvPr id="0" name=""/>
        <dsp:cNvSpPr/>
      </dsp:nvSpPr>
      <dsp:spPr>
        <a:xfrm>
          <a:off x="2617659" y="731800"/>
          <a:ext cx="1868726" cy="93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w Cen MT Condensed" panose="020B0606020104020203"/>
            </a:rPr>
            <a:t>Recipe</a:t>
          </a:r>
          <a:endParaRPr lang="en-US" sz="3100" kern="1200" dirty="0"/>
        </a:p>
      </dsp:txBody>
      <dsp:txXfrm>
        <a:off x="2645026" y="759167"/>
        <a:ext cx="1813992" cy="879629"/>
      </dsp:txXfrm>
    </dsp:sp>
    <dsp:sp modelId="{EC58C0E5-366A-42C2-A8C1-67C3A2825D19}">
      <dsp:nvSpPr>
        <dsp:cNvPr id="0" name=""/>
        <dsp:cNvSpPr/>
      </dsp:nvSpPr>
      <dsp:spPr>
        <a:xfrm rot="19457599">
          <a:off x="4399862" y="895284"/>
          <a:ext cx="920537" cy="70136"/>
        </a:xfrm>
        <a:custGeom>
          <a:avLst/>
          <a:gdLst/>
          <a:ahLst/>
          <a:cxnLst/>
          <a:rect l="0" t="0" r="0" b="0"/>
          <a:pathLst>
            <a:path>
              <a:moveTo>
                <a:pt x="0" y="35068"/>
              </a:moveTo>
              <a:lnTo>
                <a:pt x="920537" y="350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7117" y="907339"/>
        <a:ext cx="46026" cy="46026"/>
      </dsp:txXfrm>
    </dsp:sp>
    <dsp:sp modelId="{66CDF869-B25E-4F61-8075-E3A407425C0F}">
      <dsp:nvSpPr>
        <dsp:cNvPr id="0" name=""/>
        <dsp:cNvSpPr/>
      </dsp:nvSpPr>
      <dsp:spPr>
        <a:xfrm>
          <a:off x="5233876" y="194541"/>
          <a:ext cx="1868726" cy="93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w Cen MT Condensed" panose="020B0606020104020203"/>
            </a:rPr>
            <a:t>IngredientsList</a:t>
          </a:r>
          <a:endParaRPr lang="en-US" sz="3100" kern="1200" dirty="0"/>
        </a:p>
      </dsp:txBody>
      <dsp:txXfrm>
        <a:off x="5261243" y="221908"/>
        <a:ext cx="1813992" cy="879629"/>
      </dsp:txXfrm>
    </dsp:sp>
    <dsp:sp modelId="{821FF6AE-EE5A-472F-9276-CF6E9833AC99}">
      <dsp:nvSpPr>
        <dsp:cNvPr id="0" name=""/>
        <dsp:cNvSpPr/>
      </dsp:nvSpPr>
      <dsp:spPr>
        <a:xfrm>
          <a:off x="7102602" y="626655"/>
          <a:ext cx="747490" cy="70136"/>
        </a:xfrm>
        <a:custGeom>
          <a:avLst/>
          <a:gdLst/>
          <a:ahLst/>
          <a:cxnLst/>
          <a:rect l="0" t="0" r="0" b="0"/>
          <a:pathLst>
            <a:path>
              <a:moveTo>
                <a:pt x="0" y="35068"/>
              </a:moveTo>
              <a:lnTo>
                <a:pt x="747490" y="350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7661" y="643036"/>
        <a:ext cx="37374" cy="37374"/>
      </dsp:txXfrm>
    </dsp:sp>
    <dsp:sp modelId="{6D301EDC-F608-4838-B642-6878FCD0EB2B}">
      <dsp:nvSpPr>
        <dsp:cNvPr id="0" name=""/>
        <dsp:cNvSpPr/>
      </dsp:nvSpPr>
      <dsp:spPr>
        <a:xfrm>
          <a:off x="7850093" y="194541"/>
          <a:ext cx="1868726" cy="93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w Cen MT Condensed" panose="020B0606020104020203"/>
            </a:rPr>
            <a:t>Ingredient</a:t>
          </a:r>
          <a:endParaRPr lang="en-US" sz="3100" kern="1200" dirty="0"/>
        </a:p>
      </dsp:txBody>
      <dsp:txXfrm>
        <a:off x="7877460" y="221908"/>
        <a:ext cx="1813992" cy="879629"/>
      </dsp:txXfrm>
    </dsp:sp>
    <dsp:sp modelId="{11C0F7DB-F1DA-485B-83C8-4A412B6EC17F}">
      <dsp:nvSpPr>
        <dsp:cNvPr id="0" name=""/>
        <dsp:cNvSpPr/>
      </dsp:nvSpPr>
      <dsp:spPr>
        <a:xfrm rot="2142401">
          <a:off x="4399862" y="1432543"/>
          <a:ext cx="920537" cy="70136"/>
        </a:xfrm>
        <a:custGeom>
          <a:avLst/>
          <a:gdLst/>
          <a:ahLst/>
          <a:cxnLst/>
          <a:rect l="0" t="0" r="0" b="0"/>
          <a:pathLst>
            <a:path>
              <a:moveTo>
                <a:pt x="0" y="35068"/>
              </a:moveTo>
              <a:lnTo>
                <a:pt x="920537" y="350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7117" y="1444598"/>
        <a:ext cx="46026" cy="46026"/>
      </dsp:txXfrm>
    </dsp:sp>
    <dsp:sp modelId="{56F047FF-458D-4FA6-9FBE-EC3515F808A2}">
      <dsp:nvSpPr>
        <dsp:cNvPr id="0" name=""/>
        <dsp:cNvSpPr/>
      </dsp:nvSpPr>
      <dsp:spPr>
        <a:xfrm>
          <a:off x="5233876" y="1269059"/>
          <a:ext cx="1868726" cy="93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w Cen MT Condensed" panose="020B0606020104020203"/>
            </a:rPr>
            <a:t>Instructions</a:t>
          </a:r>
          <a:endParaRPr lang="en-US" sz="3100" kern="1200" dirty="0"/>
        </a:p>
      </dsp:txBody>
      <dsp:txXfrm>
        <a:off x="5261243" y="1296426"/>
        <a:ext cx="1813992" cy="879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6645A-F56F-4DEC-B634-94E0FAAE00B0}">
      <dsp:nvSpPr>
        <dsp:cNvPr id="0" name=""/>
        <dsp:cNvSpPr/>
      </dsp:nvSpPr>
      <dsp:spPr>
        <a:xfrm rot="16200000">
          <a:off x="538" y="300151"/>
          <a:ext cx="3380920" cy="3380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Efemeryczne</a:t>
          </a:r>
          <a:endParaRPr lang="en-US" sz="4400" kern="1200" dirty="0"/>
        </a:p>
      </dsp:txBody>
      <dsp:txXfrm rot="5400000">
        <a:off x="539" y="1145380"/>
        <a:ext cx="2789259" cy="1690460"/>
      </dsp:txXfrm>
    </dsp:sp>
    <dsp:sp modelId="{9D8FD2C7-F2C1-43A6-8FF3-6F06CFE1AEE8}">
      <dsp:nvSpPr>
        <dsp:cNvPr id="0" name=""/>
        <dsp:cNvSpPr/>
      </dsp:nvSpPr>
      <dsp:spPr>
        <a:xfrm rot="5400000">
          <a:off x="3577460" y="300151"/>
          <a:ext cx="3380920" cy="33809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Trwałe</a:t>
          </a:r>
          <a:endParaRPr lang="en-US" sz="4400" kern="1200" dirty="0"/>
        </a:p>
      </dsp:txBody>
      <dsp:txXfrm rot="-5400000">
        <a:off x="4169122" y="1145381"/>
        <a:ext cx="2789259" cy="1690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C42E7-0D39-436B-9EB4-0F5BB1B8195D}">
      <dsp:nvSpPr>
        <dsp:cNvPr id="0" name=""/>
        <dsp:cNvSpPr/>
      </dsp:nvSpPr>
      <dsp:spPr>
        <a:xfrm>
          <a:off x="1426672" y="1559591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Root</a:t>
          </a:r>
          <a:endParaRPr lang="en-US" sz="4400" kern="1200" dirty="0"/>
        </a:p>
      </dsp:txBody>
      <dsp:txXfrm>
        <a:off x="1453136" y="1586055"/>
        <a:ext cx="1754155" cy="850613"/>
      </dsp:txXfrm>
    </dsp:sp>
    <dsp:sp modelId="{4E8729B8-C3AB-4B58-9017-EA6A82939E31}">
      <dsp:nvSpPr>
        <dsp:cNvPr id="0" name=""/>
        <dsp:cNvSpPr/>
      </dsp:nvSpPr>
      <dsp:spPr>
        <a:xfrm rot="18289469">
          <a:off x="2962290" y="1471611"/>
          <a:ext cx="12657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65764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528" y="1460181"/>
        <a:ext cx="63288" cy="63288"/>
      </dsp:txXfrm>
    </dsp:sp>
    <dsp:sp modelId="{11C6F38F-3EDD-48D3-93D9-68EAC11B8E33}">
      <dsp:nvSpPr>
        <dsp:cNvPr id="0" name=""/>
        <dsp:cNvSpPr/>
      </dsp:nvSpPr>
      <dsp:spPr>
        <a:xfrm>
          <a:off x="3956589" y="520518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Menu</a:t>
          </a:r>
          <a:endParaRPr lang="en-US" sz="4400" kern="1200" dirty="0"/>
        </a:p>
      </dsp:txBody>
      <dsp:txXfrm>
        <a:off x="3983053" y="546982"/>
        <a:ext cx="1754155" cy="850613"/>
      </dsp:txXfrm>
    </dsp:sp>
    <dsp:sp modelId="{F0ADBA2A-4D27-447B-831B-B517997C5063}">
      <dsp:nvSpPr>
        <dsp:cNvPr id="0" name=""/>
        <dsp:cNvSpPr/>
      </dsp:nvSpPr>
      <dsp:spPr>
        <a:xfrm rot="19457599">
          <a:off x="5680003" y="692306"/>
          <a:ext cx="8901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017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2835" y="690266"/>
        <a:ext cx="44508" cy="44508"/>
      </dsp:txXfrm>
    </dsp:sp>
    <dsp:sp modelId="{518C1BE9-CDBA-4084-8A3F-0CF6C2FC6208}">
      <dsp:nvSpPr>
        <dsp:cNvPr id="0" name=""/>
        <dsp:cNvSpPr/>
      </dsp:nvSpPr>
      <dsp:spPr>
        <a:xfrm>
          <a:off x="6486506" y="982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Tw Cen MT Condensed" panose="020B0606020104020203"/>
            </a:rPr>
            <a:t>MenuItem</a:t>
          </a:r>
          <a:endParaRPr lang="en-US" sz="4400" kern="1200" dirty="0">
            <a:latin typeface="Tw Cen MT Condensed" panose="020B0606020104020203"/>
          </a:endParaRPr>
        </a:p>
      </dsp:txBody>
      <dsp:txXfrm>
        <a:off x="6512970" y="27446"/>
        <a:ext cx="1754155" cy="850613"/>
      </dsp:txXfrm>
    </dsp:sp>
    <dsp:sp modelId="{9C903E05-6C17-48DE-B6DF-0B1DF61FD474}">
      <dsp:nvSpPr>
        <dsp:cNvPr id="0" name=""/>
        <dsp:cNvSpPr/>
      </dsp:nvSpPr>
      <dsp:spPr>
        <a:xfrm rot="2142401">
          <a:off x="5680003" y="1211842"/>
          <a:ext cx="8901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017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2835" y="1209803"/>
        <a:ext cx="44508" cy="44508"/>
      </dsp:txXfrm>
    </dsp:sp>
    <dsp:sp modelId="{691EBC60-900B-40AB-8BFC-9BE9907924FE}">
      <dsp:nvSpPr>
        <dsp:cNvPr id="0" name=""/>
        <dsp:cNvSpPr/>
      </dsp:nvSpPr>
      <dsp:spPr>
        <a:xfrm>
          <a:off x="6486506" y="1040055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MenuItem</a:t>
          </a:r>
        </a:p>
      </dsp:txBody>
      <dsp:txXfrm>
        <a:off x="6512970" y="1066519"/>
        <a:ext cx="1754155" cy="850613"/>
      </dsp:txXfrm>
    </dsp:sp>
    <dsp:sp modelId="{9A765FA8-4DFA-4CC6-BDF5-910D67FA04D0}">
      <dsp:nvSpPr>
        <dsp:cNvPr id="0" name=""/>
        <dsp:cNvSpPr/>
      </dsp:nvSpPr>
      <dsp:spPr>
        <a:xfrm rot="3310531">
          <a:off x="2962290" y="2510684"/>
          <a:ext cx="12657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65764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528" y="2499254"/>
        <a:ext cx="63288" cy="63288"/>
      </dsp:txXfrm>
    </dsp:sp>
    <dsp:sp modelId="{F8058DBC-DD00-4AD8-8AEC-D7FCAF7B6204}">
      <dsp:nvSpPr>
        <dsp:cNvPr id="0" name=""/>
        <dsp:cNvSpPr/>
      </dsp:nvSpPr>
      <dsp:spPr>
        <a:xfrm>
          <a:off x="3956589" y="2598664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Content</a:t>
          </a:r>
          <a:endParaRPr lang="en-US" sz="4400" kern="1200" dirty="0"/>
        </a:p>
      </dsp:txBody>
      <dsp:txXfrm>
        <a:off x="3983053" y="2625128"/>
        <a:ext cx="1754155" cy="850613"/>
      </dsp:txXfrm>
    </dsp:sp>
    <dsp:sp modelId="{EC756982-A363-40CF-A7A3-F963794555BA}">
      <dsp:nvSpPr>
        <dsp:cNvPr id="0" name=""/>
        <dsp:cNvSpPr/>
      </dsp:nvSpPr>
      <dsp:spPr>
        <a:xfrm rot="19457599">
          <a:off x="5680003" y="2770452"/>
          <a:ext cx="8901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017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2835" y="2768412"/>
        <a:ext cx="44508" cy="44508"/>
      </dsp:txXfrm>
    </dsp:sp>
    <dsp:sp modelId="{60F74517-DB85-438F-A53C-9D9173CBAF4D}">
      <dsp:nvSpPr>
        <dsp:cNvPr id="0" name=""/>
        <dsp:cNvSpPr/>
      </dsp:nvSpPr>
      <dsp:spPr>
        <a:xfrm>
          <a:off x="6486506" y="2079128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Lead</a:t>
          </a:r>
          <a:endParaRPr lang="en-US" sz="4400" kern="1200" dirty="0"/>
        </a:p>
      </dsp:txBody>
      <dsp:txXfrm>
        <a:off x="6512970" y="2105592"/>
        <a:ext cx="1754155" cy="850613"/>
      </dsp:txXfrm>
    </dsp:sp>
    <dsp:sp modelId="{35B537C8-59CF-408B-84AF-6A3EC3EC785E}">
      <dsp:nvSpPr>
        <dsp:cNvPr id="0" name=""/>
        <dsp:cNvSpPr/>
      </dsp:nvSpPr>
      <dsp:spPr>
        <a:xfrm rot="2142401">
          <a:off x="5680003" y="3289988"/>
          <a:ext cx="8901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0172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2835" y="3287949"/>
        <a:ext cx="44508" cy="44508"/>
      </dsp:txXfrm>
    </dsp:sp>
    <dsp:sp modelId="{2B22239F-5B2B-4C18-A2C4-398ED5E516EF}">
      <dsp:nvSpPr>
        <dsp:cNvPr id="0" name=""/>
        <dsp:cNvSpPr/>
      </dsp:nvSpPr>
      <dsp:spPr>
        <a:xfrm>
          <a:off x="6486506" y="3118201"/>
          <a:ext cx="1807083" cy="903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w Cen MT Condensed" panose="020B0606020104020203"/>
            </a:rPr>
            <a:t>Body</a:t>
          </a:r>
          <a:endParaRPr lang="en-US" sz="4400" kern="1200" dirty="0"/>
        </a:p>
      </dsp:txBody>
      <dsp:txXfrm>
        <a:off x="6512970" y="3144665"/>
        <a:ext cx="1754155" cy="85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C442-09C9-4086-A675-436C2821BC87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A2DEC-A43B-4F60-A0BA-E7F2BE7271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02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Kiedy przekazujemy tablicę do powyższego komponentu, należy otoczyć go nawiasami klamrowymi. Nazywa się to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wyrażeniem</a:t>
            </a:r>
          </a:p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(ang. JavaScript </a:t>
            </a:r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należy ich używać podczas przekazywania wartości JavaScript do komponentów jako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właściwości. Właściwości komponentu będą miały dwa typy: ciąg znaków lub wyrażenie JavaScript. Wyrażenia JavaScript mogą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zawierać tablice, obiekty, a nawet funkcje. Aby je uwzględnić, zawsze należy otoczyć je nawiasami klamrowymi.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5825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54667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497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9162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6615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26943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624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89436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5561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99599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5404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2ECA69-1FBF-4E94-B111-44AC696B8F9E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wipe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25C-1401-4F0C-B883-1686C28DC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Bogate INTERFEJSY UŻYTKOWNIKA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3ED6-C229-444A-96AB-D4775E94F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Zjazd 3</a:t>
            </a:r>
            <a:br>
              <a:rPr lang="pl-PL" dirty="0"/>
            </a:br>
            <a:r>
              <a:rPr lang="pl-PL" dirty="0"/>
              <a:t>Wykład</a:t>
            </a:r>
            <a:br>
              <a:rPr lang="pl-PL" dirty="0"/>
            </a:br>
            <a:r>
              <a:rPr lang="pl-PL" dirty="0"/>
              <a:t>Krzysztof Franek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00DA118-E70B-434F-AB2E-5C9B8D48F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5999" r="15080" b="16244"/>
          <a:stretch/>
        </p:blipFill>
        <p:spPr bwMode="auto">
          <a:xfrm>
            <a:off x="2304660" y="1446245"/>
            <a:ext cx="1682058" cy="1688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783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809D-784C-C5D0-F942-C952C63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stanu</a:t>
            </a:r>
            <a:r>
              <a:rPr lang="en-US" dirty="0"/>
              <a:t> w </a:t>
            </a:r>
            <a:r>
              <a:rPr lang="en-US" dirty="0" err="1"/>
              <a:t>drzewie</a:t>
            </a:r>
            <a:r>
              <a:rPr lang="en-US" dirty="0"/>
              <a:t> </a:t>
            </a:r>
            <a:r>
              <a:rPr lang="en-US" dirty="0" err="1"/>
              <a:t>komponentów</a:t>
            </a:r>
            <a:endParaRPr 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628DE2D-91F6-1838-24B3-CAA6E9793D4D}"/>
              </a:ext>
            </a:extLst>
          </p:cNvPr>
          <p:cNvSpPr txBox="1"/>
          <p:nvPr/>
        </p:nvSpPr>
        <p:spPr>
          <a:xfrm>
            <a:off x="415636" y="3831410"/>
            <a:ext cx="130736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{…}</a:t>
            </a:r>
            <a:br>
              <a:rPr lang="en-US" sz="2400" dirty="0"/>
            </a:br>
            <a:r>
              <a:rPr lang="en-US" sz="2400" dirty="0"/>
              <a:t>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86129-D768-E553-EEC0-8C5D32B4C566}"/>
              </a:ext>
            </a:extLst>
          </p:cNvPr>
          <p:cNvSpPr txBox="1"/>
          <p:nvPr/>
        </p:nvSpPr>
        <p:spPr>
          <a:xfrm>
            <a:off x="1932709" y="3533537"/>
            <a:ext cx="3544874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 "name": "Baked Salmon",</a:t>
            </a:r>
          </a:p>
          <a:p>
            <a:r>
              <a:rPr lang="en-US" sz="2400" dirty="0"/>
              <a:t>  "ingredients": […],</a:t>
            </a:r>
          </a:p>
          <a:p>
            <a:r>
              <a:rPr lang="en-US" sz="2400" dirty="0"/>
              <a:t>  "steps": […]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42C175-F575-BDB8-828B-BBED556F832C}"/>
              </a:ext>
            </a:extLst>
          </p:cNvPr>
          <p:cNvSpPr txBox="1"/>
          <p:nvPr/>
        </p:nvSpPr>
        <p:spPr>
          <a:xfrm>
            <a:off x="5811981" y="4399446"/>
            <a:ext cx="2831365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"Bake for 15 mins",</a:t>
            </a:r>
          </a:p>
          <a:p>
            <a:r>
              <a:rPr lang="en-US" sz="2400" dirty="0"/>
              <a:t>  "Remove from oven"</a:t>
            </a:r>
          </a:p>
          <a:p>
            <a:r>
              <a:rPr lang="en-US" sz="2400" dirty="0"/>
              <a:t>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DB1A4F-E46B-2F8F-4A92-421D6F0B7810}"/>
              </a:ext>
            </a:extLst>
          </p:cNvPr>
          <p:cNvSpPr txBox="1"/>
          <p:nvPr/>
        </p:nvSpPr>
        <p:spPr>
          <a:xfrm>
            <a:off x="5811980" y="2577572"/>
            <a:ext cx="180612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{…},</a:t>
            </a:r>
            <a:br>
              <a:rPr lang="en-US" sz="2400" dirty="0"/>
            </a:br>
            <a:r>
              <a:rPr lang="en-US" sz="2400" dirty="0"/>
              <a:t>  {…}</a:t>
            </a:r>
            <a:endParaRPr lang="en-US" dirty="0"/>
          </a:p>
          <a:p>
            <a:r>
              <a:rPr lang="en-US" sz="2400" dirty="0"/>
              <a:t>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76A497-011C-548A-B658-E9A0D3E260FF}"/>
              </a:ext>
            </a:extLst>
          </p:cNvPr>
          <p:cNvSpPr txBox="1"/>
          <p:nvPr/>
        </p:nvSpPr>
        <p:spPr>
          <a:xfrm>
            <a:off x="8929251" y="2258917"/>
            <a:ext cx="2928347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"name": "Salmon",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"amount": 1,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"measurement": "</a:t>
            </a:r>
            <a:r>
              <a:rPr lang="en-US" sz="2400" dirty="0" err="1">
                <a:ea typeface="+mn-lt"/>
                <a:cs typeface="+mn-lt"/>
              </a:rPr>
              <a:t>lb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7D5D2B-743D-FE66-0E87-3FDAB4CBA836}"/>
              </a:ext>
            </a:extLst>
          </p:cNvPr>
          <p:cNvSpPr txBox="1"/>
          <p:nvPr/>
        </p:nvSpPr>
        <p:spPr>
          <a:xfrm>
            <a:off x="8929251" y="4330170"/>
            <a:ext cx="302532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"name": "Olive Oil", 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"amount": 0.5,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"measurement": "cup"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3BD0AE8-81F0-4F28-B767-0B267E708281}"/>
              </a:ext>
            </a:extLst>
          </p:cNvPr>
          <p:cNvSpPr/>
          <p:nvPr/>
        </p:nvSpPr>
        <p:spPr>
          <a:xfrm>
            <a:off x="609600" y="4197926"/>
            <a:ext cx="713510" cy="547255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965AAE1-E307-D5EF-326D-CE0522EA1ED5}"/>
              </a:ext>
            </a:extLst>
          </p:cNvPr>
          <p:cNvCxnSpPr/>
          <p:nvPr/>
        </p:nvCxnSpPr>
        <p:spPr>
          <a:xfrm>
            <a:off x="1320511" y="4465493"/>
            <a:ext cx="609601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DF80706-BFCF-4A04-8DDF-C3D3D25336D1}"/>
              </a:ext>
            </a:extLst>
          </p:cNvPr>
          <p:cNvSpPr/>
          <p:nvPr/>
        </p:nvSpPr>
        <p:spPr>
          <a:xfrm>
            <a:off x="3816927" y="4294907"/>
            <a:ext cx="658092" cy="415637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9670702-5A40-168F-9E4A-BB84CC98FE00}"/>
              </a:ext>
            </a:extLst>
          </p:cNvPr>
          <p:cNvSpPr/>
          <p:nvPr/>
        </p:nvSpPr>
        <p:spPr>
          <a:xfrm>
            <a:off x="3124199" y="4689761"/>
            <a:ext cx="658092" cy="415637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375C50-91A4-B9C7-E7A1-54BBC9AC7C31}"/>
              </a:ext>
            </a:extLst>
          </p:cNvPr>
          <p:cNvCxnSpPr>
            <a:cxnSpLocks/>
          </p:cNvCxnSpPr>
          <p:nvPr/>
        </p:nvCxnSpPr>
        <p:spPr>
          <a:xfrm flipV="1">
            <a:off x="4493201" y="3377912"/>
            <a:ext cx="1295401" cy="99059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C1A2EF-110C-EFD8-FBD0-E7178AB04961}"/>
              </a:ext>
            </a:extLst>
          </p:cNvPr>
          <p:cNvCxnSpPr>
            <a:cxnSpLocks/>
          </p:cNvCxnSpPr>
          <p:nvPr/>
        </p:nvCxnSpPr>
        <p:spPr>
          <a:xfrm>
            <a:off x="3786619" y="4929619"/>
            <a:ext cx="2022764" cy="22167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4AD204-A763-3A97-5577-43F6C678DB99}"/>
              </a:ext>
            </a:extLst>
          </p:cNvPr>
          <p:cNvSpPr/>
          <p:nvPr/>
        </p:nvSpPr>
        <p:spPr>
          <a:xfrm>
            <a:off x="6033654" y="2999506"/>
            <a:ext cx="602673" cy="394855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3C290C5-3051-2BEC-B9E4-E2F5B462BECA}"/>
              </a:ext>
            </a:extLst>
          </p:cNvPr>
          <p:cNvSpPr/>
          <p:nvPr/>
        </p:nvSpPr>
        <p:spPr>
          <a:xfrm>
            <a:off x="6033653" y="3428996"/>
            <a:ext cx="602673" cy="325583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9C18FCA-43AA-989E-6229-80A4295AA05C}"/>
              </a:ext>
            </a:extLst>
          </p:cNvPr>
          <p:cNvCxnSpPr>
            <a:cxnSpLocks/>
          </p:cNvCxnSpPr>
          <p:nvPr/>
        </p:nvCxnSpPr>
        <p:spPr>
          <a:xfrm flipV="1">
            <a:off x="6640655" y="2782165"/>
            <a:ext cx="2251364" cy="38792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81435B-1424-51B1-FB8D-87C029ECD8D4}"/>
              </a:ext>
            </a:extLst>
          </p:cNvPr>
          <p:cNvCxnSpPr>
            <a:cxnSpLocks/>
          </p:cNvCxnSpPr>
          <p:nvPr/>
        </p:nvCxnSpPr>
        <p:spPr>
          <a:xfrm>
            <a:off x="6647581" y="3564946"/>
            <a:ext cx="2244437" cy="69965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554E6257-3093-99A5-6534-0072560777F0}"/>
              </a:ext>
            </a:extLst>
          </p:cNvPr>
          <p:cNvSpPr txBox="1"/>
          <p:nvPr/>
        </p:nvSpPr>
        <p:spPr>
          <a:xfrm>
            <a:off x="415636" y="3366654"/>
            <a:ext cx="130925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Menu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49A70E-62CF-2ED4-B8C4-5B70DF3F04D4}"/>
              </a:ext>
            </a:extLst>
          </p:cNvPr>
          <p:cNvSpPr txBox="1"/>
          <p:nvPr/>
        </p:nvSpPr>
        <p:spPr>
          <a:xfrm>
            <a:off x="1932708" y="3068780"/>
            <a:ext cx="354676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Recipe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35FB99-14D6-BB4B-F54B-17A41FECB319}"/>
              </a:ext>
            </a:extLst>
          </p:cNvPr>
          <p:cNvSpPr txBox="1"/>
          <p:nvPr/>
        </p:nvSpPr>
        <p:spPr>
          <a:xfrm>
            <a:off x="5811980" y="2112816"/>
            <a:ext cx="180801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latin typeface="Tw Cen MT Condensed"/>
              </a:rPr>
              <a:t>IngredientsList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5E3FA99-E3EE-0686-AD68-B7B666198903}"/>
              </a:ext>
            </a:extLst>
          </p:cNvPr>
          <p:cNvSpPr txBox="1"/>
          <p:nvPr/>
        </p:nvSpPr>
        <p:spPr>
          <a:xfrm>
            <a:off x="5811979" y="5971306"/>
            <a:ext cx="283325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Instructions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2794D4A-B753-5609-6F0C-84010CFF19CC}"/>
              </a:ext>
            </a:extLst>
          </p:cNvPr>
          <p:cNvSpPr txBox="1"/>
          <p:nvPr/>
        </p:nvSpPr>
        <p:spPr>
          <a:xfrm>
            <a:off x="8929252" y="1794161"/>
            <a:ext cx="293023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Ingredient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3E51F37-431C-AF59-EF8B-EEFE2CB645D5}"/>
              </a:ext>
            </a:extLst>
          </p:cNvPr>
          <p:cNvSpPr txBox="1"/>
          <p:nvPr/>
        </p:nvSpPr>
        <p:spPr>
          <a:xfrm>
            <a:off x="8929251" y="6269178"/>
            <a:ext cx="302721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Ingredient</a:t>
            </a:r>
          </a:p>
        </p:txBody>
      </p:sp>
    </p:spTree>
    <p:extLst>
      <p:ext uri="{BB962C8B-B14F-4D97-AF65-F5344CB8AC3E}">
        <p14:creationId xmlns:p14="http://schemas.microsoft.com/office/powerpoint/2010/main" val="2306356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67" grpId="0" animBg="1"/>
      <p:bldP spid="68" grpId="0" animBg="1"/>
      <p:bldP spid="81" grpId="0" animBg="1"/>
      <p:bldP spid="106" grpId="0" animBg="1"/>
      <p:bldP spid="119" grpId="0" animBg="1"/>
      <p:bldP spid="125" grpId="0" animBg="1"/>
      <p:bldP spid="136" grpId="0" animBg="1"/>
      <p:bldP spid="137" grpId="0" animBg="1"/>
      <p:bldP spid="140" grpId="0" animBg="1"/>
      <p:bldP spid="141" grpId="0" animBg="1"/>
      <p:bldP spid="376" grpId="0" animBg="1"/>
      <p:bldP spid="205" grpId="0" animBg="1"/>
      <p:bldP spid="206" grpId="0" animBg="1"/>
      <p:bldP spid="207" grpId="0" animBg="1"/>
      <p:bldP spid="208" grpId="0" animBg="1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809D-784C-C5D0-F942-C952C63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stanu</a:t>
            </a:r>
            <a:r>
              <a:rPr lang="en-US" dirty="0"/>
              <a:t> w </a:t>
            </a:r>
            <a:r>
              <a:rPr lang="en-US" dirty="0" err="1"/>
              <a:t>drzewie</a:t>
            </a:r>
            <a:r>
              <a:rPr lang="en-US" dirty="0"/>
              <a:t> </a:t>
            </a:r>
            <a:r>
              <a:rPr lang="en-US" dirty="0" err="1"/>
              <a:t>komponentów</a:t>
            </a:r>
            <a:endParaRPr 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628DE2D-91F6-1838-24B3-CAA6E9793D4D}"/>
              </a:ext>
            </a:extLst>
          </p:cNvPr>
          <p:cNvSpPr txBox="1"/>
          <p:nvPr/>
        </p:nvSpPr>
        <p:spPr>
          <a:xfrm>
            <a:off x="415636" y="3831410"/>
            <a:ext cx="130736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{…}</a:t>
            </a:r>
            <a:br>
              <a:rPr lang="en-US" sz="2400" dirty="0"/>
            </a:br>
            <a:r>
              <a:rPr lang="en-US" sz="2400" dirty="0"/>
              <a:t>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86129-D768-E553-EEC0-8C5D32B4C566}"/>
              </a:ext>
            </a:extLst>
          </p:cNvPr>
          <p:cNvSpPr txBox="1"/>
          <p:nvPr/>
        </p:nvSpPr>
        <p:spPr>
          <a:xfrm>
            <a:off x="1932709" y="3533537"/>
            <a:ext cx="3544874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 "name": "Baked Salmon",</a:t>
            </a:r>
          </a:p>
          <a:p>
            <a:r>
              <a:rPr lang="en-US" sz="2400" dirty="0"/>
              <a:t>  "ingredients": […],</a:t>
            </a:r>
          </a:p>
          <a:p>
            <a:r>
              <a:rPr lang="en-US" sz="2400" dirty="0"/>
              <a:t>  "steps": […]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42C175-F575-BDB8-828B-BBED556F832C}"/>
              </a:ext>
            </a:extLst>
          </p:cNvPr>
          <p:cNvSpPr txBox="1"/>
          <p:nvPr/>
        </p:nvSpPr>
        <p:spPr>
          <a:xfrm>
            <a:off x="5782673" y="4677869"/>
            <a:ext cx="2831365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"Bake for 15 mins",</a:t>
            </a:r>
          </a:p>
          <a:p>
            <a:r>
              <a:rPr lang="en-US" sz="2400" dirty="0"/>
              <a:t>  "Remove from oven"</a:t>
            </a:r>
          </a:p>
          <a:p>
            <a:r>
              <a:rPr lang="en-US" sz="2400" dirty="0"/>
              <a:t>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DB1A4F-E46B-2F8F-4A92-421D6F0B7810}"/>
              </a:ext>
            </a:extLst>
          </p:cNvPr>
          <p:cNvSpPr txBox="1"/>
          <p:nvPr/>
        </p:nvSpPr>
        <p:spPr>
          <a:xfrm>
            <a:off x="5811980" y="2577572"/>
            <a:ext cx="180612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[</a:t>
            </a:r>
            <a:br>
              <a:rPr lang="en-US" sz="2400" dirty="0"/>
            </a:br>
            <a:r>
              <a:rPr lang="en-US" sz="2400" dirty="0"/>
              <a:t>  {…},</a:t>
            </a:r>
            <a:br>
              <a:rPr lang="en-US" sz="2400" dirty="0"/>
            </a:br>
            <a:r>
              <a:rPr lang="en-US" sz="2400" dirty="0"/>
              <a:t>  {…},</a:t>
            </a:r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  {…}</a:t>
            </a:r>
          </a:p>
          <a:p>
            <a:r>
              <a:rPr lang="en-US" sz="2400" dirty="0"/>
              <a:t>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76A497-011C-548A-B658-E9A0D3E260FF}"/>
              </a:ext>
            </a:extLst>
          </p:cNvPr>
          <p:cNvSpPr txBox="1"/>
          <p:nvPr/>
        </p:nvSpPr>
        <p:spPr>
          <a:xfrm>
            <a:off x="9090443" y="625013"/>
            <a:ext cx="2928347" cy="16927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{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"name": "Salmon", 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"amount": 1,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"measurement": "</a:t>
            </a:r>
            <a:r>
              <a:rPr lang="en-US" sz="2000" dirty="0" err="1">
                <a:ea typeface="+mn-lt"/>
                <a:cs typeface="+mn-lt"/>
              </a:rPr>
              <a:t>lb</a:t>
            </a:r>
            <a:r>
              <a:rPr lang="en-US" sz="2000" dirty="0">
                <a:ea typeface="+mn-lt"/>
                <a:cs typeface="+mn-lt"/>
              </a:rPr>
              <a:t>"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7D5D2B-743D-FE66-0E87-3FDAB4CBA836}"/>
              </a:ext>
            </a:extLst>
          </p:cNvPr>
          <p:cNvSpPr txBox="1"/>
          <p:nvPr/>
        </p:nvSpPr>
        <p:spPr>
          <a:xfrm>
            <a:off x="9090442" y="2417842"/>
            <a:ext cx="2922753" cy="16927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{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"name": "Olive Oil", 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"amount": 0.5,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"measurement": "cup"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3BD0AE8-81F0-4F28-B767-0B267E708281}"/>
              </a:ext>
            </a:extLst>
          </p:cNvPr>
          <p:cNvSpPr/>
          <p:nvPr/>
        </p:nvSpPr>
        <p:spPr>
          <a:xfrm>
            <a:off x="609600" y="4197926"/>
            <a:ext cx="713510" cy="547255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965AAE1-E307-D5EF-326D-CE0522EA1ED5}"/>
              </a:ext>
            </a:extLst>
          </p:cNvPr>
          <p:cNvCxnSpPr/>
          <p:nvPr/>
        </p:nvCxnSpPr>
        <p:spPr>
          <a:xfrm>
            <a:off x="1320511" y="4465493"/>
            <a:ext cx="609601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DF80706-BFCF-4A04-8DDF-C3D3D25336D1}"/>
              </a:ext>
            </a:extLst>
          </p:cNvPr>
          <p:cNvSpPr/>
          <p:nvPr/>
        </p:nvSpPr>
        <p:spPr>
          <a:xfrm>
            <a:off x="3816927" y="4294907"/>
            <a:ext cx="658092" cy="415637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9670702-5A40-168F-9E4A-BB84CC98FE00}"/>
              </a:ext>
            </a:extLst>
          </p:cNvPr>
          <p:cNvSpPr/>
          <p:nvPr/>
        </p:nvSpPr>
        <p:spPr>
          <a:xfrm>
            <a:off x="3124199" y="4689761"/>
            <a:ext cx="658092" cy="415637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375C50-91A4-B9C7-E7A1-54BBC9AC7C31}"/>
              </a:ext>
            </a:extLst>
          </p:cNvPr>
          <p:cNvCxnSpPr>
            <a:cxnSpLocks/>
          </p:cNvCxnSpPr>
          <p:nvPr/>
        </p:nvCxnSpPr>
        <p:spPr>
          <a:xfrm flipV="1">
            <a:off x="4493201" y="3377912"/>
            <a:ext cx="1295401" cy="99059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C1A2EF-110C-EFD8-FBD0-E7178AB04961}"/>
              </a:ext>
            </a:extLst>
          </p:cNvPr>
          <p:cNvCxnSpPr>
            <a:cxnSpLocks/>
          </p:cNvCxnSpPr>
          <p:nvPr/>
        </p:nvCxnSpPr>
        <p:spPr>
          <a:xfrm>
            <a:off x="3793945" y="4936945"/>
            <a:ext cx="2037418" cy="55138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4AD204-A763-3A97-5577-43F6C678DB99}"/>
              </a:ext>
            </a:extLst>
          </p:cNvPr>
          <p:cNvSpPr/>
          <p:nvPr/>
        </p:nvSpPr>
        <p:spPr>
          <a:xfrm>
            <a:off x="6033654" y="2999506"/>
            <a:ext cx="602673" cy="394855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3C290C5-3051-2BEC-B9E4-E2F5B462BECA}"/>
              </a:ext>
            </a:extLst>
          </p:cNvPr>
          <p:cNvSpPr/>
          <p:nvPr/>
        </p:nvSpPr>
        <p:spPr>
          <a:xfrm>
            <a:off x="6033653" y="3428996"/>
            <a:ext cx="602673" cy="325583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9C18FCA-43AA-989E-6229-80A4295AA05C}"/>
              </a:ext>
            </a:extLst>
          </p:cNvPr>
          <p:cNvCxnSpPr>
            <a:cxnSpLocks/>
          </p:cNvCxnSpPr>
          <p:nvPr/>
        </p:nvCxnSpPr>
        <p:spPr>
          <a:xfrm flipV="1">
            <a:off x="6655308" y="1917589"/>
            <a:ext cx="2434537" cy="125250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81435B-1424-51B1-FB8D-87C029ECD8D4}"/>
              </a:ext>
            </a:extLst>
          </p:cNvPr>
          <p:cNvCxnSpPr>
            <a:cxnSpLocks/>
          </p:cNvCxnSpPr>
          <p:nvPr/>
        </p:nvCxnSpPr>
        <p:spPr>
          <a:xfrm flipV="1">
            <a:off x="6640255" y="3509929"/>
            <a:ext cx="2464243" cy="5501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554E6257-3093-99A5-6534-0072560777F0}"/>
              </a:ext>
            </a:extLst>
          </p:cNvPr>
          <p:cNvSpPr txBox="1"/>
          <p:nvPr/>
        </p:nvSpPr>
        <p:spPr>
          <a:xfrm>
            <a:off x="415636" y="3366654"/>
            <a:ext cx="130925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Menu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49A70E-62CF-2ED4-B8C4-5B70DF3F04D4}"/>
              </a:ext>
            </a:extLst>
          </p:cNvPr>
          <p:cNvSpPr txBox="1"/>
          <p:nvPr/>
        </p:nvSpPr>
        <p:spPr>
          <a:xfrm>
            <a:off x="1932708" y="3068780"/>
            <a:ext cx="354676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Recipe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35FB99-14D6-BB4B-F54B-17A41FECB319}"/>
              </a:ext>
            </a:extLst>
          </p:cNvPr>
          <p:cNvSpPr txBox="1"/>
          <p:nvPr/>
        </p:nvSpPr>
        <p:spPr>
          <a:xfrm>
            <a:off x="5811980" y="2112816"/>
            <a:ext cx="180801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latin typeface="Tw Cen MT Condensed"/>
              </a:rPr>
              <a:t>IngredientsList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5E3FA99-E3EE-0686-AD68-B7B666198903}"/>
              </a:ext>
            </a:extLst>
          </p:cNvPr>
          <p:cNvSpPr txBox="1"/>
          <p:nvPr/>
        </p:nvSpPr>
        <p:spPr>
          <a:xfrm>
            <a:off x="5782671" y="6249729"/>
            <a:ext cx="283325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Instructions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2794D4A-B753-5609-6F0C-84010CFF19CC}"/>
              </a:ext>
            </a:extLst>
          </p:cNvPr>
          <p:cNvSpPr txBox="1"/>
          <p:nvPr/>
        </p:nvSpPr>
        <p:spPr>
          <a:xfrm>
            <a:off x="9090444" y="160257"/>
            <a:ext cx="293023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Ingredient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3E51F37-431C-AF59-EF8B-EEFE2CB645D5}"/>
              </a:ext>
            </a:extLst>
          </p:cNvPr>
          <p:cNvSpPr txBox="1"/>
          <p:nvPr/>
        </p:nvSpPr>
        <p:spPr>
          <a:xfrm>
            <a:off x="9090442" y="4107735"/>
            <a:ext cx="2924643" cy="4689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Ingredient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2E1314F9-02E5-174B-E960-904C8C1DEBFE}"/>
              </a:ext>
            </a:extLst>
          </p:cNvPr>
          <p:cNvSpPr/>
          <p:nvPr/>
        </p:nvSpPr>
        <p:spPr>
          <a:xfrm>
            <a:off x="5594836" y="3711818"/>
            <a:ext cx="439616" cy="4542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AEFAF-54F5-ECBA-3DA9-E2D5BA7AF879}"/>
              </a:ext>
            </a:extLst>
          </p:cNvPr>
          <p:cNvSpPr txBox="1"/>
          <p:nvPr/>
        </p:nvSpPr>
        <p:spPr>
          <a:xfrm>
            <a:off x="9112422" y="4674534"/>
            <a:ext cx="2922753" cy="16927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{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"name": "Salt", 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"amount": 0.5,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"measurement": "tsp"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}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3F3ED-C820-9068-2183-563917977E15}"/>
              </a:ext>
            </a:extLst>
          </p:cNvPr>
          <p:cNvSpPr txBox="1"/>
          <p:nvPr/>
        </p:nvSpPr>
        <p:spPr>
          <a:xfrm>
            <a:off x="9112422" y="6342446"/>
            <a:ext cx="2924643" cy="4689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w Cen MT Condensed"/>
              </a:rPr>
              <a:t>Ingredient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69785A-01B8-4436-402A-FEA1A3EDE078}"/>
              </a:ext>
            </a:extLst>
          </p:cNvPr>
          <p:cNvSpPr/>
          <p:nvPr/>
        </p:nvSpPr>
        <p:spPr>
          <a:xfrm>
            <a:off x="6033653" y="3788015"/>
            <a:ext cx="602673" cy="325583"/>
          </a:xfrm>
          <a:prstGeom prst="roundRect">
            <a:avLst/>
          </a:prstGeom>
          <a:noFill/>
          <a:ln w="28575"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C032A2-EF84-E839-034F-12CC7C1AAFF0}"/>
              </a:ext>
            </a:extLst>
          </p:cNvPr>
          <p:cNvCxnSpPr>
            <a:cxnSpLocks/>
          </p:cNvCxnSpPr>
          <p:nvPr/>
        </p:nvCxnSpPr>
        <p:spPr>
          <a:xfrm>
            <a:off x="6647581" y="3982580"/>
            <a:ext cx="2471571" cy="73629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36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PRACA Z DANYMI W REACT.JS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Właściwości (pot. "</a:t>
            </a:r>
            <a:r>
              <a:rPr lang="pl-PL" sz="2800" b="1" dirty="0" err="1"/>
              <a:t>propsy</a:t>
            </a:r>
            <a:r>
              <a:rPr lang="pl-PL" sz="2800" b="1" dirty="0"/>
              <a:t>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C01C2-FB6A-9CF4-81BE-8E451B3C61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74320" indent="-274320">
              <a:buFont typeface="Arial"/>
              <a:buChar char="•"/>
            </a:pPr>
            <a:r>
              <a:rPr lang="en-US" sz="2400" dirty="0" err="1"/>
              <a:t>Otrzymywane</a:t>
            </a:r>
            <a:r>
              <a:rPr lang="en-US" sz="2400" dirty="0"/>
              <a:t> </a:t>
            </a:r>
            <a:r>
              <a:rPr lang="en-US" sz="2400" dirty="0" err="1"/>
              <a:t>przez</a:t>
            </a:r>
            <a:r>
              <a:rPr lang="en-US" sz="2400" dirty="0"/>
              <a:t> </a:t>
            </a:r>
            <a:r>
              <a:rPr lang="en-US" sz="2400" dirty="0" err="1"/>
              <a:t>komponent</a:t>
            </a:r>
            <a:endParaRPr lang="en-US"/>
          </a:p>
          <a:p>
            <a:pPr marL="274320" indent="-274320">
              <a:buFont typeface="Arial"/>
              <a:buChar char="•"/>
            </a:pPr>
            <a:r>
              <a:rPr lang="en-US" sz="2400" dirty="0"/>
              <a:t>Nie </a:t>
            </a:r>
            <a:r>
              <a:rPr lang="en-US" sz="2400" dirty="0" err="1"/>
              <a:t>powinny</a:t>
            </a:r>
            <a:r>
              <a:rPr lang="en-US" sz="2400" dirty="0"/>
              <a:t> </a:t>
            </a:r>
            <a:r>
              <a:rPr lang="en-US" sz="2400" dirty="0" err="1"/>
              <a:t>być</a:t>
            </a:r>
            <a:r>
              <a:rPr lang="en-US" sz="2400" dirty="0"/>
              <a:t> </a:t>
            </a:r>
            <a:r>
              <a:rPr lang="en-US" sz="2400" dirty="0" err="1"/>
              <a:t>zmieniane</a:t>
            </a:r>
            <a:r>
              <a:rPr lang="en-US" sz="2400" dirty="0"/>
              <a:t> </a:t>
            </a:r>
            <a:r>
              <a:rPr lang="en-US" sz="2400" dirty="0" err="1"/>
              <a:t>przez</a:t>
            </a:r>
            <a:r>
              <a:rPr lang="en-US" sz="2400" dirty="0"/>
              <a:t> </a:t>
            </a:r>
            <a:r>
              <a:rPr lang="en-US" sz="2400" dirty="0" err="1"/>
              <a:t>komponent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Stan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F2A3AB-8757-B792-EC1C-66D22DEDDD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74320" indent="-274320">
              <a:buFont typeface="Arial"/>
              <a:buChar char="•"/>
            </a:pPr>
            <a:r>
              <a:rPr lang="en-US" sz="2400" dirty="0"/>
              <a:t>Dane, </a:t>
            </a:r>
            <a:r>
              <a:rPr lang="en-US" sz="2400" dirty="0" err="1"/>
              <a:t>które</a:t>
            </a:r>
            <a:r>
              <a:rPr lang="en-US" sz="2400" dirty="0"/>
              <a:t> </a:t>
            </a:r>
            <a:r>
              <a:rPr lang="en-US" sz="2400" dirty="0" err="1"/>
              <a:t>możemy</a:t>
            </a:r>
            <a:r>
              <a:rPr lang="en-US" sz="2400" dirty="0"/>
              <a:t> </a:t>
            </a:r>
            <a:r>
              <a:rPr lang="en-US" sz="2400" dirty="0" err="1"/>
              <a:t>zmieniać</a:t>
            </a:r>
            <a:r>
              <a:rPr lang="en-US" sz="2400" dirty="0"/>
              <a:t> w </a:t>
            </a:r>
            <a:r>
              <a:rPr lang="en-US" sz="2400" dirty="0" err="1"/>
              <a:t>komponencie</a:t>
            </a:r>
            <a:endParaRPr lang="en-US"/>
          </a:p>
          <a:p>
            <a:pPr marL="274320" indent="-274320">
              <a:buFont typeface="Arial"/>
              <a:buChar char="•"/>
            </a:pPr>
            <a:r>
              <a:rPr lang="en-US" sz="2400" dirty="0" err="1"/>
              <a:t>Może</a:t>
            </a:r>
            <a:r>
              <a:rPr lang="en-US" sz="2400" dirty="0"/>
              <a:t> </a:t>
            </a:r>
            <a:r>
              <a:rPr lang="en-US" sz="2400" dirty="0" err="1"/>
              <a:t>być</a:t>
            </a:r>
            <a:r>
              <a:rPr lang="en-US" sz="2400" dirty="0"/>
              <a:t> </a:t>
            </a:r>
            <a:r>
              <a:rPr lang="en-US" sz="2400" dirty="0" err="1"/>
              <a:t>ustawiony</a:t>
            </a:r>
            <a:r>
              <a:rPr lang="en-US" sz="2400" dirty="0"/>
              <a:t> </a:t>
            </a:r>
            <a:r>
              <a:rPr lang="en-US" sz="2400" dirty="0" err="1"/>
              <a:t>jako</a:t>
            </a:r>
            <a:r>
              <a:rPr lang="en-US" sz="2400" dirty="0"/>
              <a:t> </a:t>
            </a:r>
            <a:r>
              <a:rPr lang="en-US" sz="2400" dirty="0" err="1"/>
              <a:t>niezmienny</a:t>
            </a:r>
          </a:p>
        </p:txBody>
      </p:sp>
    </p:spTree>
    <p:extLst>
      <p:ext uri="{BB962C8B-B14F-4D97-AF65-F5344CB8AC3E}">
        <p14:creationId xmlns:p14="http://schemas.microsoft.com/office/powerpoint/2010/main" val="264976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  <p:bldP spid="6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MUTOWANIE struktur danych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Struktura mutowana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C01C2-FB6A-9CF4-81BE-8E451B3C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2761434" cy="334157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74320" indent="-274320">
              <a:buFont typeface="Arial"/>
              <a:buChar char="•"/>
            </a:pPr>
            <a:r>
              <a:rPr lang="en-US" sz="2400" dirty="0" err="1"/>
              <a:t>Zmiena</a:t>
            </a:r>
            <a:endParaRPr lang="en-US" dirty="0" err="1"/>
          </a:p>
          <a:p>
            <a:pPr marL="274320" indent="-274320">
              <a:buFont typeface="Arial"/>
              <a:buChar char="•"/>
            </a:pPr>
            <a:r>
              <a:rPr lang="en-US" sz="2400" dirty="0" err="1"/>
              <a:t>Utrzymuje</a:t>
            </a:r>
            <a:r>
              <a:rPr lang="en-US" sz="2400" dirty="0"/>
              <a:t> </a:t>
            </a:r>
            <a:r>
              <a:rPr lang="en-US" sz="2400" dirty="0" err="1"/>
              <a:t>tylko</a:t>
            </a:r>
            <a:r>
              <a:rPr lang="en-US" sz="2400" dirty="0"/>
              <a:t> </a:t>
            </a:r>
            <a:r>
              <a:rPr lang="en-US" sz="2400" dirty="0" err="1"/>
              <a:t>aktualną</a:t>
            </a:r>
            <a:r>
              <a:rPr lang="en-US" sz="2400" dirty="0"/>
              <a:t> </a:t>
            </a:r>
            <a:r>
              <a:rPr lang="en-US" sz="2400" dirty="0" err="1"/>
              <a:t>wersję</a:t>
            </a:r>
          </a:p>
          <a:p>
            <a:pPr marL="274320" indent="-274320">
              <a:buFont typeface="Arial"/>
              <a:buChar char="•"/>
            </a:pPr>
            <a:r>
              <a:rPr lang="en-US" sz="2400" dirty="0" err="1"/>
              <a:t>Zazwyczaj</a:t>
            </a:r>
            <a:r>
              <a:rPr lang="en-US" sz="2400" dirty="0"/>
              <a:t> </a:t>
            </a:r>
            <a:r>
              <a:rPr lang="en-US" sz="2400" dirty="0" err="1"/>
              <a:t>efemeryczna</a:t>
            </a:r>
          </a:p>
          <a:p>
            <a:pPr marL="274320" indent="-274320">
              <a:buFont typeface="Arial"/>
              <a:buChar char="•"/>
            </a:pP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err="1"/>
              <a:t>Struktura</a:t>
            </a:r>
            <a:r>
              <a:rPr lang="en-US" sz="2800" b="1"/>
              <a:t> </a:t>
            </a:r>
            <a:r>
              <a:rPr lang="en-US" sz="2800" b="1" err="1"/>
              <a:t>niemutowana</a:t>
            </a:r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F2A3AB-8757-B792-EC1C-66D22DED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2924720" cy="334157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74320" indent="-27432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Nie </a:t>
            </a:r>
            <a:r>
              <a:rPr lang="en-US" sz="2400" dirty="0" err="1">
                <a:ea typeface="+mn-lt"/>
                <a:cs typeface="+mn-lt"/>
              </a:rPr>
              <a:t>można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jej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bezpośrednio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nadpisać</a:t>
            </a:r>
            <a:endParaRPr lang="en-US" sz="2400" dirty="0" err="1"/>
          </a:p>
          <a:p>
            <a:pPr marL="274320" indent="-274320">
              <a:buFont typeface="Arial"/>
              <a:buChar char="•"/>
            </a:pPr>
            <a:r>
              <a:rPr lang="en-US" sz="2400" dirty="0" err="1"/>
              <a:t>Może</a:t>
            </a:r>
            <a:r>
              <a:rPr lang="en-US" sz="2400" dirty="0"/>
              <a:t> </a:t>
            </a:r>
            <a:r>
              <a:rPr lang="en-US" sz="2400" dirty="0" err="1"/>
              <a:t>utrzymywać</a:t>
            </a:r>
            <a:r>
              <a:rPr lang="en-US" sz="2400" dirty="0"/>
              <a:t> </a:t>
            </a:r>
            <a:r>
              <a:rPr lang="en-US" sz="2400" dirty="0" err="1"/>
              <a:t>wiele</a:t>
            </a:r>
            <a:r>
              <a:rPr lang="en-US" sz="2400" dirty="0"/>
              <a:t> </a:t>
            </a:r>
            <a:r>
              <a:rPr lang="en-US" sz="2400" dirty="0" err="1"/>
              <a:t>wersji</a:t>
            </a:r>
            <a:endParaRPr lang="en-US"/>
          </a:p>
          <a:p>
            <a:pPr marL="274320" indent="-274320">
              <a:buFont typeface="Arial"/>
              <a:buChar char="•"/>
            </a:pPr>
            <a:r>
              <a:rPr lang="en-US" sz="2400" dirty="0" err="1"/>
              <a:t>Zazwyczaj</a:t>
            </a:r>
            <a:r>
              <a:rPr lang="en-US" sz="2400" dirty="0"/>
              <a:t> </a:t>
            </a:r>
            <a:r>
              <a:rPr lang="en-US" sz="2400" dirty="0" err="1"/>
              <a:t>trwała</a:t>
            </a:r>
          </a:p>
        </p:txBody>
      </p:sp>
      <p:pic>
        <p:nvPicPr>
          <p:cNvPr id="3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0CD5C0-66CA-D7E3-2BE7-C9FAAB156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8" r="51556" b="232"/>
          <a:stretch/>
        </p:blipFill>
        <p:spPr>
          <a:xfrm>
            <a:off x="3316060" y="3004203"/>
            <a:ext cx="2388642" cy="2455239"/>
          </a:xfrm>
          <a:prstGeom prst="rect">
            <a:avLst/>
          </a:prstGeom>
        </p:spPr>
      </p:pic>
      <p:pic>
        <p:nvPicPr>
          <p:cNvPr id="8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E2DD73-492A-F055-8E58-C8F02676F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3" r="6950" b="232"/>
          <a:stretch/>
        </p:blipFill>
        <p:spPr>
          <a:xfrm>
            <a:off x="8912678" y="3004202"/>
            <a:ext cx="2343735" cy="24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2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  <p:bldP spid="6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MUTOWANIE struktur danych - przykład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Struktura mutowana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Struktura</a:t>
            </a:r>
            <a:r>
              <a:rPr lang="en-US" sz="2800" b="1" dirty="0"/>
              <a:t> </a:t>
            </a:r>
            <a:r>
              <a:rPr lang="en-US" sz="2800" b="1" dirty="0" err="1"/>
              <a:t>niemutowana</a:t>
            </a:r>
            <a:endParaRPr lang="en-US" err="1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4F41FD8-B316-CA1A-3B1F-9400D70600F4}"/>
              </a:ext>
            </a:extLst>
          </p:cNvPr>
          <p:cNvSpPr/>
          <p:nvPr/>
        </p:nvSpPr>
        <p:spPr>
          <a:xfrm>
            <a:off x="1277710" y="3747408"/>
            <a:ext cx="2857499" cy="108857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pusta</a:t>
            </a:r>
            <a:r>
              <a:rPr lang="en-US" dirty="0"/>
              <a:t>)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2347DD2-80E7-746C-8F25-6EA160495C37}"/>
              </a:ext>
            </a:extLst>
          </p:cNvPr>
          <p:cNvSpPr/>
          <p:nvPr/>
        </p:nvSpPr>
        <p:spPr>
          <a:xfrm>
            <a:off x="6339567" y="374740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pusta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4442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MUTOWANIE struktur danych - przykład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Struktura mutowana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err="1"/>
              <a:t>Struktura</a:t>
            </a:r>
            <a:r>
              <a:rPr lang="en-US" sz="2800" b="1"/>
              <a:t> </a:t>
            </a:r>
            <a:r>
              <a:rPr lang="en-US" sz="2800" b="1" err="1"/>
              <a:t>niemutowana</a:t>
            </a:r>
            <a:endParaRPr lang="en-US" err="1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4F41FD8-B316-CA1A-3B1F-9400D70600F4}"/>
              </a:ext>
            </a:extLst>
          </p:cNvPr>
          <p:cNvSpPr/>
          <p:nvPr/>
        </p:nvSpPr>
        <p:spPr>
          <a:xfrm>
            <a:off x="1277710" y="3747408"/>
            <a:ext cx="2857499" cy="108857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2347DD2-80E7-746C-8F25-6EA160495C37}"/>
              </a:ext>
            </a:extLst>
          </p:cNvPr>
          <p:cNvSpPr/>
          <p:nvPr/>
        </p:nvSpPr>
        <p:spPr>
          <a:xfrm>
            <a:off x="6339567" y="374740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0FC19E-851A-2B4F-6A44-917118AB29BC}"/>
              </a:ext>
            </a:extLst>
          </p:cNvPr>
          <p:cNvSpPr/>
          <p:nvPr/>
        </p:nvSpPr>
        <p:spPr>
          <a:xfrm>
            <a:off x="2502354" y="3910692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E91583A-7CDC-D35F-BB86-F3ADDDE6AEB7}"/>
              </a:ext>
            </a:extLst>
          </p:cNvPr>
          <p:cNvSpPr/>
          <p:nvPr/>
        </p:nvSpPr>
        <p:spPr>
          <a:xfrm>
            <a:off x="6482441" y="3890283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7BFEF-EC68-CA2E-77C4-C9F7FFA6BBB0}"/>
              </a:ext>
            </a:extLst>
          </p:cNvPr>
          <p:cNvSpPr/>
          <p:nvPr/>
        </p:nvSpPr>
        <p:spPr>
          <a:xfrm>
            <a:off x="7707085" y="3992334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651AA-DD2D-E18A-D136-D2531CC5EF72}"/>
              </a:ext>
            </a:extLst>
          </p:cNvPr>
          <p:cNvSpPr txBox="1"/>
          <p:nvPr/>
        </p:nvSpPr>
        <p:spPr>
          <a:xfrm>
            <a:off x="5969454" y="4792436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AA26E-1142-81ED-C833-C9032BCE231C}"/>
              </a:ext>
            </a:extLst>
          </p:cNvPr>
          <p:cNvSpPr txBox="1"/>
          <p:nvPr/>
        </p:nvSpPr>
        <p:spPr>
          <a:xfrm>
            <a:off x="6207578" y="4976131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3955183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MUTOWANIE struktur danych - przykład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Struktura mutowana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err="1"/>
              <a:t>Struktura</a:t>
            </a:r>
            <a:r>
              <a:rPr lang="en-US" sz="2800" b="1"/>
              <a:t> </a:t>
            </a:r>
            <a:r>
              <a:rPr lang="en-US" sz="2800" b="1" err="1"/>
              <a:t>niemutowana</a:t>
            </a:r>
            <a:endParaRPr lang="en-US" err="1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4F41FD8-B316-CA1A-3B1F-9400D70600F4}"/>
              </a:ext>
            </a:extLst>
          </p:cNvPr>
          <p:cNvSpPr/>
          <p:nvPr/>
        </p:nvSpPr>
        <p:spPr>
          <a:xfrm>
            <a:off x="1277710" y="3747408"/>
            <a:ext cx="2857499" cy="108857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2347DD2-80E7-746C-8F25-6EA160495C37}"/>
              </a:ext>
            </a:extLst>
          </p:cNvPr>
          <p:cNvSpPr/>
          <p:nvPr/>
        </p:nvSpPr>
        <p:spPr>
          <a:xfrm>
            <a:off x="6339567" y="374740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0FC19E-851A-2B4F-6A44-917118AB29BC}"/>
              </a:ext>
            </a:extLst>
          </p:cNvPr>
          <p:cNvSpPr/>
          <p:nvPr/>
        </p:nvSpPr>
        <p:spPr>
          <a:xfrm>
            <a:off x="2502354" y="3910692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E91583A-7CDC-D35F-BB86-F3ADDDE6AEB7}"/>
              </a:ext>
            </a:extLst>
          </p:cNvPr>
          <p:cNvSpPr/>
          <p:nvPr/>
        </p:nvSpPr>
        <p:spPr>
          <a:xfrm>
            <a:off x="6482441" y="3890283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BFA8A2A-8B97-1F10-3A34-B12955405DFD}"/>
              </a:ext>
            </a:extLst>
          </p:cNvPr>
          <p:cNvSpPr/>
          <p:nvPr/>
        </p:nvSpPr>
        <p:spPr>
          <a:xfrm>
            <a:off x="6625316" y="403315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651AA-DD2D-E18A-D136-D2531CC5EF72}"/>
              </a:ext>
            </a:extLst>
          </p:cNvPr>
          <p:cNvSpPr txBox="1"/>
          <p:nvPr/>
        </p:nvSpPr>
        <p:spPr>
          <a:xfrm>
            <a:off x="5969454" y="4792436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AA26E-1142-81ED-C833-C9032BCE231C}"/>
              </a:ext>
            </a:extLst>
          </p:cNvPr>
          <p:cNvSpPr txBox="1"/>
          <p:nvPr/>
        </p:nvSpPr>
        <p:spPr>
          <a:xfrm>
            <a:off x="6207578" y="4976131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EC7A40-3EC4-81F2-29F0-3D3E0053E4F7}"/>
              </a:ext>
            </a:extLst>
          </p:cNvPr>
          <p:cNvSpPr/>
          <p:nvPr/>
        </p:nvSpPr>
        <p:spPr>
          <a:xfrm>
            <a:off x="1944460" y="4291691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7CA2A6-C450-7EBB-6EF0-F3C7A74246EB}"/>
              </a:ext>
            </a:extLst>
          </p:cNvPr>
          <p:cNvSpPr/>
          <p:nvPr/>
        </p:nvSpPr>
        <p:spPr>
          <a:xfrm>
            <a:off x="7360103" y="4577442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7BFEF-EC68-CA2E-77C4-C9F7FFA6BBB0}"/>
              </a:ext>
            </a:extLst>
          </p:cNvPr>
          <p:cNvSpPr/>
          <p:nvPr/>
        </p:nvSpPr>
        <p:spPr>
          <a:xfrm>
            <a:off x="7897585" y="4142013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FB943-ECED-9457-7D9B-B095FD36D31B}"/>
              </a:ext>
            </a:extLst>
          </p:cNvPr>
          <p:cNvSpPr txBox="1"/>
          <p:nvPr/>
        </p:nvSpPr>
        <p:spPr>
          <a:xfrm>
            <a:off x="6445703" y="5166630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v3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329ECB-F7F4-5ABE-DB32-4354437D3A82}"/>
              </a:ext>
            </a:extLst>
          </p:cNvPr>
          <p:cNvCxnSpPr/>
          <p:nvPr/>
        </p:nvCxnSpPr>
        <p:spPr>
          <a:xfrm flipH="1">
            <a:off x="2226128" y="4203245"/>
            <a:ext cx="398689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4CFDCC-7B69-E746-70A3-1C4B116D68A9}"/>
              </a:ext>
            </a:extLst>
          </p:cNvPr>
          <p:cNvCxnSpPr>
            <a:cxnSpLocks/>
          </p:cNvCxnSpPr>
          <p:nvPr/>
        </p:nvCxnSpPr>
        <p:spPr>
          <a:xfrm flipH="1">
            <a:off x="7628164" y="4454976"/>
            <a:ext cx="398689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052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MUTOWANIE struktur danych - przykład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9C32-DDFD-A6EA-723B-EE254F18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2800" b="1" dirty="0"/>
              <a:t>Struktura mutowana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B80F0-658A-7204-128B-408D6E9E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err="1"/>
              <a:t>Struktura</a:t>
            </a:r>
            <a:r>
              <a:rPr lang="en-US" sz="2800" b="1"/>
              <a:t> </a:t>
            </a:r>
            <a:r>
              <a:rPr lang="en-US" sz="2800" b="1" err="1"/>
              <a:t>niemutowana</a:t>
            </a:r>
            <a:endParaRPr lang="en-US" err="1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4F41FD8-B316-CA1A-3B1F-9400D70600F4}"/>
              </a:ext>
            </a:extLst>
          </p:cNvPr>
          <p:cNvSpPr/>
          <p:nvPr/>
        </p:nvSpPr>
        <p:spPr>
          <a:xfrm>
            <a:off x="1277710" y="3747408"/>
            <a:ext cx="2857499" cy="108857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2347DD2-80E7-746C-8F25-6EA160495C37}"/>
              </a:ext>
            </a:extLst>
          </p:cNvPr>
          <p:cNvSpPr/>
          <p:nvPr/>
        </p:nvSpPr>
        <p:spPr>
          <a:xfrm>
            <a:off x="6339567" y="374740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0FC19E-851A-2B4F-6A44-917118AB29BC}"/>
              </a:ext>
            </a:extLst>
          </p:cNvPr>
          <p:cNvSpPr/>
          <p:nvPr/>
        </p:nvSpPr>
        <p:spPr>
          <a:xfrm>
            <a:off x="2502354" y="3910692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1E91583A-7CDC-D35F-BB86-F3ADDDE6AEB7}"/>
              </a:ext>
            </a:extLst>
          </p:cNvPr>
          <p:cNvSpPr/>
          <p:nvPr/>
        </p:nvSpPr>
        <p:spPr>
          <a:xfrm>
            <a:off x="6482441" y="3890283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BFA8A2A-8B97-1F10-3A34-B12955405DFD}"/>
              </a:ext>
            </a:extLst>
          </p:cNvPr>
          <p:cNvSpPr/>
          <p:nvPr/>
        </p:nvSpPr>
        <p:spPr>
          <a:xfrm>
            <a:off x="6625316" y="4033158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651AA-DD2D-E18A-D136-D2531CC5EF72}"/>
              </a:ext>
            </a:extLst>
          </p:cNvPr>
          <p:cNvSpPr txBox="1"/>
          <p:nvPr/>
        </p:nvSpPr>
        <p:spPr>
          <a:xfrm>
            <a:off x="5969454" y="4792436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AA26E-1142-81ED-C833-C9032BCE231C}"/>
              </a:ext>
            </a:extLst>
          </p:cNvPr>
          <p:cNvSpPr txBox="1"/>
          <p:nvPr/>
        </p:nvSpPr>
        <p:spPr>
          <a:xfrm>
            <a:off x="6207578" y="4976131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EC7A40-3EC4-81F2-29F0-3D3E0053E4F7}"/>
              </a:ext>
            </a:extLst>
          </p:cNvPr>
          <p:cNvSpPr/>
          <p:nvPr/>
        </p:nvSpPr>
        <p:spPr>
          <a:xfrm>
            <a:off x="1944460" y="4291691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FB943-ECED-9457-7D9B-B095FD36D31B}"/>
              </a:ext>
            </a:extLst>
          </p:cNvPr>
          <p:cNvSpPr txBox="1"/>
          <p:nvPr/>
        </p:nvSpPr>
        <p:spPr>
          <a:xfrm>
            <a:off x="6445703" y="5166630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329ECB-F7F4-5ABE-DB32-4354437D3A82}"/>
              </a:ext>
            </a:extLst>
          </p:cNvPr>
          <p:cNvCxnSpPr/>
          <p:nvPr/>
        </p:nvCxnSpPr>
        <p:spPr>
          <a:xfrm flipH="1">
            <a:off x="2226128" y="4203245"/>
            <a:ext cx="398689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33DB1A82-C5E8-7707-0BC4-BBAD3DD787E2}"/>
              </a:ext>
            </a:extLst>
          </p:cNvPr>
          <p:cNvSpPr/>
          <p:nvPr/>
        </p:nvSpPr>
        <p:spPr>
          <a:xfrm>
            <a:off x="6768191" y="4176033"/>
            <a:ext cx="2857499" cy="108857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7CA2A6-C450-7EBB-6EF0-F3C7A74246EB}"/>
              </a:ext>
            </a:extLst>
          </p:cNvPr>
          <p:cNvSpPr/>
          <p:nvPr/>
        </p:nvSpPr>
        <p:spPr>
          <a:xfrm>
            <a:off x="7496174" y="4733924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7BFEF-EC68-CA2E-77C4-C9F7FFA6BBB0}"/>
              </a:ext>
            </a:extLst>
          </p:cNvPr>
          <p:cNvSpPr/>
          <p:nvPr/>
        </p:nvSpPr>
        <p:spPr>
          <a:xfrm>
            <a:off x="8033656" y="4298495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4CFDCC-7B69-E746-70A3-1C4B116D68A9}"/>
              </a:ext>
            </a:extLst>
          </p:cNvPr>
          <p:cNvCxnSpPr>
            <a:cxnSpLocks/>
          </p:cNvCxnSpPr>
          <p:nvPr/>
        </p:nvCxnSpPr>
        <p:spPr>
          <a:xfrm flipH="1">
            <a:off x="7764235" y="4611458"/>
            <a:ext cx="398689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E43E1B6-C7AC-8845-0043-F06FC60B645B}"/>
              </a:ext>
            </a:extLst>
          </p:cNvPr>
          <p:cNvSpPr/>
          <p:nvPr/>
        </p:nvSpPr>
        <p:spPr>
          <a:xfrm>
            <a:off x="3019424" y="4284888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C435DF2-B018-1507-9574-4E388412F5FB}"/>
              </a:ext>
            </a:extLst>
          </p:cNvPr>
          <p:cNvCxnSpPr>
            <a:cxnSpLocks/>
          </p:cNvCxnSpPr>
          <p:nvPr/>
        </p:nvCxnSpPr>
        <p:spPr>
          <a:xfrm>
            <a:off x="2788103" y="4203244"/>
            <a:ext cx="383721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E0CBC3A-4632-4E66-6985-858CFFAC82F2}"/>
              </a:ext>
            </a:extLst>
          </p:cNvPr>
          <p:cNvSpPr/>
          <p:nvPr/>
        </p:nvSpPr>
        <p:spPr>
          <a:xfrm>
            <a:off x="8550727" y="4720316"/>
            <a:ext cx="408214" cy="4082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CC9900"/>
                </a:solidFill>
              </a:rPr>
              <a:t>C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8AAE8D3-285E-B6C7-F7DE-76A62934D602}"/>
              </a:ext>
            </a:extLst>
          </p:cNvPr>
          <p:cNvCxnSpPr>
            <a:cxnSpLocks/>
          </p:cNvCxnSpPr>
          <p:nvPr/>
        </p:nvCxnSpPr>
        <p:spPr>
          <a:xfrm>
            <a:off x="8319407" y="4638672"/>
            <a:ext cx="383721" cy="288473"/>
          </a:xfrm>
          <a:prstGeom prst="curved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55032D-AA3A-7861-0248-635B8E68F4D5}"/>
              </a:ext>
            </a:extLst>
          </p:cNvPr>
          <p:cNvSpPr txBox="1"/>
          <p:nvPr/>
        </p:nvSpPr>
        <p:spPr>
          <a:xfrm>
            <a:off x="6683828" y="5350326"/>
            <a:ext cx="47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371968065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131B-36C8-1C24-7C9C-7DB76B2E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Trwałość</a:t>
            </a:r>
            <a:r>
              <a:rPr lang="en-US" dirty="0"/>
              <a:t> STRUKTUR DANYCH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62879C1D-5961-273D-632F-9A5339D42FF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7716602"/>
              </p:ext>
            </p:extLst>
          </p:nvPr>
        </p:nvGraphicFramePr>
        <p:xfrm>
          <a:off x="2337707" y="1824039"/>
          <a:ext cx="6958919" cy="3981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9" name="TextBox 538">
            <a:extLst>
              <a:ext uri="{FF2B5EF4-FFF2-40B4-BE49-F238E27FC236}">
                <a16:creationId xmlns:a16="http://schemas.microsoft.com/office/drawing/2014/main" id="{9D1ED025-6475-D75C-6D57-E9CEA6E66BE6}"/>
              </a:ext>
            </a:extLst>
          </p:cNvPr>
          <p:cNvSpPr txBox="1"/>
          <p:nvPr/>
        </p:nvSpPr>
        <p:spPr>
          <a:xfrm>
            <a:off x="9194345" y="3322865"/>
            <a:ext cx="24846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Utrzymują</a:t>
            </a:r>
            <a:r>
              <a:rPr lang="en-US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wersje</a:t>
            </a:r>
            <a:r>
              <a:rPr lang="en-US" dirty="0"/>
              <a:t> </a:t>
            </a:r>
            <a:r>
              <a:rPr lang="en-US" dirty="0" err="1"/>
              <a:t>danych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stanu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oznacza</a:t>
            </a:r>
            <a:r>
              <a:rPr lang="en-US" dirty="0"/>
              <a:t> </a:t>
            </a:r>
            <a:r>
              <a:rPr lang="en-US" dirty="0" err="1"/>
              <a:t>utraty</a:t>
            </a:r>
            <a:r>
              <a:rPr lang="en-US" dirty="0"/>
              <a:t> </a:t>
            </a:r>
            <a:r>
              <a:rPr lang="en-US" dirty="0" err="1"/>
              <a:t>wcześniejszych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753A4DAB-3831-E1CD-1F66-E3DBE472B939}"/>
              </a:ext>
            </a:extLst>
          </p:cNvPr>
          <p:cNvSpPr txBox="1"/>
          <p:nvPr/>
        </p:nvSpPr>
        <p:spPr>
          <a:xfrm>
            <a:off x="608238" y="2309132"/>
            <a:ext cx="20492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Utrzymują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aktualną</a:t>
            </a:r>
            <a:r>
              <a:rPr lang="en-US" dirty="0"/>
              <a:t> </a:t>
            </a:r>
            <a:r>
              <a:rPr lang="en-US" dirty="0" err="1"/>
              <a:t>wersję</a:t>
            </a:r>
            <a:r>
              <a:rPr lang="en-US" dirty="0"/>
              <a:t> </a:t>
            </a:r>
            <a:r>
              <a:rPr lang="en-US" dirty="0" err="1"/>
              <a:t>danych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stanu</a:t>
            </a:r>
            <a:r>
              <a:rPr lang="en-US" dirty="0"/>
              <a:t> </a:t>
            </a:r>
            <a:r>
              <a:rPr lang="en-US" dirty="0" err="1"/>
              <a:t>powoduje</a:t>
            </a:r>
            <a:r>
              <a:rPr lang="en-US" dirty="0"/>
              <a:t> </a:t>
            </a:r>
            <a:r>
              <a:rPr lang="en-US" dirty="0" err="1"/>
              <a:t>utratę</a:t>
            </a:r>
            <a:r>
              <a:rPr lang="en-US" dirty="0"/>
              <a:t> </a:t>
            </a:r>
            <a:r>
              <a:rPr lang="en-US" dirty="0" err="1"/>
              <a:t>dotychczasowych</a:t>
            </a:r>
            <a:r>
              <a:rPr lang="en-US" dirty="0"/>
              <a:t> </a:t>
            </a:r>
            <a:r>
              <a:rPr lang="en-US" dirty="0" err="1"/>
              <a:t>danych</a:t>
            </a:r>
          </a:p>
        </p:txBody>
      </p:sp>
      <p:pic>
        <p:nvPicPr>
          <p:cNvPr id="541" name="Picture 541">
            <a:extLst>
              <a:ext uri="{FF2B5EF4-FFF2-40B4-BE49-F238E27FC236}">
                <a16:creationId xmlns:a16="http://schemas.microsoft.com/office/drawing/2014/main" id="{148FA49B-3BBD-B686-FDED-E93CFC835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446" y="5116285"/>
            <a:ext cx="1129394" cy="1129394"/>
          </a:xfrm>
          <a:prstGeom prst="rect">
            <a:avLst/>
          </a:prstGeom>
        </p:spPr>
      </p:pic>
      <p:pic>
        <p:nvPicPr>
          <p:cNvPr id="546" name="Picture 546" descr="Icon&#10;&#10;Description automatically generated">
            <a:extLst>
              <a:ext uri="{FF2B5EF4-FFF2-40B4-BE49-F238E27FC236}">
                <a16:creationId xmlns:a16="http://schemas.microsoft.com/office/drawing/2014/main" id="{4B491A19-0FCC-A577-0743-3F796DC78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39" y="4708071"/>
            <a:ext cx="1095375" cy="1095375"/>
          </a:xfrm>
          <a:prstGeom prst="rect">
            <a:avLst/>
          </a:prstGeom>
        </p:spPr>
      </p:pic>
      <p:sp>
        <p:nvSpPr>
          <p:cNvPr id="547" name="TextBox 546">
            <a:extLst>
              <a:ext uri="{FF2B5EF4-FFF2-40B4-BE49-F238E27FC236}">
                <a16:creationId xmlns:a16="http://schemas.microsoft.com/office/drawing/2014/main" id="{3B668BEB-65DD-DDF8-B576-0D79CDCD4884}"/>
              </a:ext>
            </a:extLst>
          </p:cNvPr>
          <p:cNvSpPr txBox="1"/>
          <p:nvPr/>
        </p:nvSpPr>
        <p:spPr>
          <a:xfrm>
            <a:off x="7234917" y="6248401"/>
            <a:ext cx="131445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Save As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C68DA20F-E1DF-DD74-86A8-6C0276E9DA8D}"/>
              </a:ext>
            </a:extLst>
          </p:cNvPr>
          <p:cNvSpPr txBox="1"/>
          <p:nvPr/>
        </p:nvSpPr>
        <p:spPr>
          <a:xfrm>
            <a:off x="3200398" y="5806169"/>
            <a:ext cx="131445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912315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build="p"/>
      <p:bldP spid="540" grpId="0" build="p"/>
      <p:bldP spid="547" grpId="0" animBg="1"/>
      <p:bldP spid="5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Ręczne umieszczanie gwiazdek">
            <a:extLst>
              <a:ext uri="{FF2B5EF4-FFF2-40B4-BE49-F238E27FC236}">
                <a16:creationId xmlns:a16="http://schemas.microsoft.com/office/drawing/2014/main" id="{49A30049-8446-2CD4-B5C6-179767D58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5625" r="6" b="8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0A08D-27B7-48D6-B45B-F33622B9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PRZYKŁAD LIVE – OCENY PRZEPISÓW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0CBE-E009-43CF-95E8-23E2210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8C54-26F5-4A71-9CD9-B1D10A22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indent="-274320">
              <a:buFont typeface="Arial"/>
              <a:buChar char="•"/>
            </a:pPr>
            <a:r>
              <a:rPr lang="pl-PL" dirty="0"/>
              <a:t>Stan aplikacji React.js vs własności</a:t>
            </a:r>
            <a:endParaRPr lang="en-US"/>
          </a:p>
          <a:p>
            <a:pPr indent="-274320">
              <a:buFont typeface="Arial"/>
              <a:buChar char="•"/>
            </a:pPr>
            <a:r>
              <a:rPr lang="pl-PL" dirty="0"/>
              <a:t>Mutowane i niemutowane struktury danych</a:t>
            </a:r>
          </a:p>
          <a:p>
            <a:pPr indent="-274320">
              <a:buFont typeface="Arial"/>
              <a:buChar char="•"/>
            </a:pPr>
            <a:r>
              <a:rPr lang="pl-PL" dirty="0"/>
              <a:t>Przykład użycia stanu aplikacji – rating przepisów</a:t>
            </a:r>
          </a:p>
          <a:p>
            <a:pPr marL="264795" lvl="1">
              <a:buFont typeface="Arial"/>
              <a:buChar char="•"/>
            </a:pPr>
            <a:r>
              <a:rPr lang="pl-PL" dirty="0" err="1"/>
              <a:t>Hooki</a:t>
            </a:r>
            <a:endParaRPr lang="pl-PL"/>
          </a:p>
          <a:p>
            <a:pPr marL="264795" lvl="1">
              <a:buFont typeface="Arial"/>
              <a:buChar char="•"/>
            </a:pPr>
            <a:r>
              <a:rPr lang="pl-PL" dirty="0" err="1"/>
              <a:t>React</a:t>
            </a:r>
            <a:r>
              <a:rPr lang="pl-PL" dirty="0"/>
              <a:t> Developer Tools</a:t>
            </a:r>
          </a:p>
          <a:p>
            <a:pPr indent="-274320">
              <a:buFont typeface="Arial"/>
              <a:buChar char="•"/>
            </a:pPr>
            <a:r>
              <a:rPr lang="pl-PL" dirty="0"/>
              <a:t>Przykład scentralizowanego stanu aplikacji – paleta kolorów</a:t>
            </a:r>
          </a:p>
          <a:p>
            <a:pPr marL="264795" lvl="1">
              <a:buFont typeface="Arial"/>
              <a:buChar char="•"/>
            </a:pPr>
            <a:r>
              <a:rPr lang="pl-PL" dirty="0"/>
              <a:t>Czyste komponenty (</a:t>
            </a:r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  <a:p>
            <a:pPr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611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Connector: Curved 502">
            <a:extLst>
              <a:ext uri="{FF2B5EF4-FFF2-40B4-BE49-F238E27FC236}">
                <a16:creationId xmlns:a16="http://schemas.microsoft.com/office/drawing/2014/main" id="{F2E424ED-3434-6C44-654C-29B3BF8442C1}"/>
              </a:ext>
            </a:extLst>
          </p:cNvPr>
          <p:cNvCxnSpPr>
            <a:cxnSpLocks/>
          </p:cNvCxnSpPr>
          <p:nvPr/>
        </p:nvCxnSpPr>
        <p:spPr>
          <a:xfrm>
            <a:off x="6489244" y="5727243"/>
            <a:ext cx="982437" cy="342900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: Curved 503">
            <a:extLst>
              <a:ext uri="{FF2B5EF4-FFF2-40B4-BE49-F238E27FC236}">
                <a16:creationId xmlns:a16="http://schemas.microsoft.com/office/drawing/2014/main" id="{8EBD4C9C-79CC-E2EE-EBDF-8BB632106200}"/>
              </a:ext>
            </a:extLst>
          </p:cNvPr>
          <p:cNvCxnSpPr>
            <a:cxnSpLocks/>
          </p:cNvCxnSpPr>
          <p:nvPr/>
        </p:nvCxnSpPr>
        <p:spPr>
          <a:xfrm flipV="1">
            <a:off x="6264727" y="4437288"/>
            <a:ext cx="1240971" cy="514350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or: Curved 504">
            <a:extLst>
              <a:ext uri="{FF2B5EF4-FFF2-40B4-BE49-F238E27FC236}">
                <a16:creationId xmlns:a16="http://schemas.microsoft.com/office/drawing/2014/main" id="{84E34327-7207-5C11-C815-EF24E3C2B50D}"/>
              </a:ext>
            </a:extLst>
          </p:cNvPr>
          <p:cNvCxnSpPr>
            <a:cxnSpLocks/>
          </p:cNvCxnSpPr>
          <p:nvPr/>
        </p:nvCxnSpPr>
        <p:spPr>
          <a:xfrm>
            <a:off x="3720191" y="4693103"/>
            <a:ext cx="1240972" cy="798739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or: Curved 486">
            <a:extLst>
              <a:ext uri="{FF2B5EF4-FFF2-40B4-BE49-F238E27FC236}">
                <a16:creationId xmlns:a16="http://schemas.microsoft.com/office/drawing/2014/main" id="{080ED04C-2E81-DBCC-D909-24AC61CBE42C}"/>
              </a:ext>
            </a:extLst>
          </p:cNvPr>
          <p:cNvCxnSpPr>
            <a:cxnSpLocks/>
          </p:cNvCxnSpPr>
          <p:nvPr/>
        </p:nvCxnSpPr>
        <p:spPr>
          <a:xfrm>
            <a:off x="6496048" y="3679369"/>
            <a:ext cx="982437" cy="342900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Curved 469">
            <a:extLst>
              <a:ext uri="{FF2B5EF4-FFF2-40B4-BE49-F238E27FC236}">
                <a16:creationId xmlns:a16="http://schemas.microsoft.com/office/drawing/2014/main" id="{86938D6C-A487-FC78-17C2-015749A1DB3A}"/>
              </a:ext>
            </a:extLst>
          </p:cNvPr>
          <p:cNvCxnSpPr>
            <a:cxnSpLocks/>
          </p:cNvCxnSpPr>
          <p:nvPr/>
        </p:nvCxnSpPr>
        <p:spPr>
          <a:xfrm flipV="1">
            <a:off x="6074228" y="2396217"/>
            <a:ext cx="1431471" cy="459922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or: Curved 440">
            <a:extLst>
              <a:ext uri="{FF2B5EF4-FFF2-40B4-BE49-F238E27FC236}">
                <a16:creationId xmlns:a16="http://schemas.microsoft.com/office/drawing/2014/main" id="{A0FF373C-5DBB-93A5-5087-57BC85E6722D}"/>
              </a:ext>
            </a:extLst>
          </p:cNvPr>
          <p:cNvCxnSpPr/>
          <p:nvPr/>
        </p:nvCxnSpPr>
        <p:spPr>
          <a:xfrm flipV="1">
            <a:off x="3624943" y="3056165"/>
            <a:ext cx="1370239" cy="847724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12DCD6-70A7-ED71-1032-16E7AEFA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Scentralizowany stan aplikacji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A57A70E-19F9-BC1B-F0BA-23AB27778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222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3" name="Flowchart: Multidocument 362">
            <a:extLst>
              <a:ext uri="{FF2B5EF4-FFF2-40B4-BE49-F238E27FC236}">
                <a16:creationId xmlns:a16="http://schemas.microsoft.com/office/drawing/2014/main" id="{C2A256C8-0BCB-EE44-24DB-70F25A1E0640}"/>
              </a:ext>
            </a:extLst>
          </p:cNvPr>
          <p:cNvSpPr/>
          <p:nvPr/>
        </p:nvSpPr>
        <p:spPr>
          <a:xfrm>
            <a:off x="2449611" y="5124614"/>
            <a:ext cx="1272267" cy="1503589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  {…},</a:t>
            </a:r>
            <a:br>
              <a:rPr lang="en-US" dirty="0"/>
            </a:br>
            <a:r>
              <a:rPr lang="en-US" dirty="0"/>
              <a:t>  {…},</a:t>
            </a:r>
            <a:br>
              <a:rPr lang="en-US" dirty="0"/>
            </a:br>
            <a:r>
              <a:rPr lang="en-US" dirty="0"/>
              <a:t>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D3C512C-FB4D-EF41-1276-2A5AECDD210D}"/>
              </a:ext>
            </a:extLst>
          </p:cNvPr>
          <p:cNvSpPr txBox="1"/>
          <p:nvPr/>
        </p:nvSpPr>
        <p:spPr>
          <a:xfrm>
            <a:off x="1370239" y="5513615"/>
            <a:ext cx="1049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>
                <a:solidFill>
                  <a:srgbClr val="F49C00"/>
                </a:solidFill>
              </a:rPr>
              <a:t>Stan</a:t>
            </a:r>
            <a:endParaRPr lang="en-US">
              <a:solidFill>
                <a:srgbClr val="F49C00"/>
              </a:solidFill>
            </a:endParaRPr>
          </a:p>
          <a:p>
            <a:pPr algn="r"/>
            <a:r>
              <a:rPr lang="en-US" b="1" dirty="0" err="1">
                <a:solidFill>
                  <a:srgbClr val="F49C00"/>
                </a:solidFill>
              </a:rPr>
              <a:t>aplikacji</a:t>
            </a:r>
            <a:endParaRPr lang="en-US" b="1" dirty="0">
              <a:solidFill>
                <a:srgbClr val="F49C00"/>
              </a:solidFill>
            </a:endParaRP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0BC12069-A6D2-472E-ECBF-12D386ECA862}"/>
              </a:ext>
            </a:extLst>
          </p:cNvPr>
          <p:cNvCxnSpPr/>
          <p:nvPr/>
        </p:nvCxnSpPr>
        <p:spPr>
          <a:xfrm flipV="1">
            <a:off x="3114676" y="4767941"/>
            <a:ext cx="176892" cy="3605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5CC9DBD9-2E20-57A9-08A4-AE61D4C49942}"/>
              </a:ext>
            </a:extLst>
          </p:cNvPr>
          <p:cNvSpPr txBox="1"/>
          <p:nvPr/>
        </p:nvSpPr>
        <p:spPr>
          <a:xfrm>
            <a:off x="3989614" y="3139168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FFB3E27D-59C2-3FBF-9912-41AF62BE915D}"/>
              </a:ext>
            </a:extLst>
          </p:cNvPr>
          <p:cNvSpPr txBox="1"/>
          <p:nvPr/>
        </p:nvSpPr>
        <p:spPr>
          <a:xfrm>
            <a:off x="6493328" y="2343150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3A8200D-F44F-C7A2-592B-259FDDC82DF3}"/>
              </a:ext>
            </a:extLst>
          </p:cNvPr>
          <p:cNvSpPr txBox="1"/>
          <p:nvPr/>
        </p:nvSpPr>
        <p:spPr>
          <a:xfrm>
            <a:off x="6561364" y="3812721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292EA7C-FFD5-3E55-7AC6-9E1B99FAFC27}"/>
              </a:ext>
            </a:extLst>
          </p:cNvPr>
          <p:cNvSpPr txBox="1"/>
          <p:nvPr/>
        </p:nvSpPr>
        <p:spPr>
          <a:xfrm>
            <a:off x="3969203" y="5016953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2B1A7AE-135D-8D4C-7125-985A9B97407A}"/>
              </a:ext>
            </a:extLst>
          </p:cNvPr>
          <p:cNvSpPr txBox="1"/>
          <p:nvPr/>
        </p:nvSpPr>
        <p:spPr>
          <a:xfrm>
            <a:off x="6486524" y="4391025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66CBDF1-EE4E-CCA5-00D0-E0230825D942}"/>
              </a:ext>
            </a:extLst>
          </p:cNvPr>
          <p:cNvSpPr txBox="1"/>
          <p:nvPr/>
        </p:nvSpPr>
        <p:spPr>
          <a:xfrm>
            <a:off x="6554560" y="5860596"/>
            <a:ext cx="7361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539243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4" grpId="0"/>
      <p:bldP spid="383" grpId="0" animBg="1"/>
      <p:bldP spid="471" grpId="0" animBg="1"/>
      <p:bldP spid="488" grpId="0" animBg="1"/>
      <p:bldP spid="506" grpId="0" animBg="1"/>
      <p:bldP spid="507" grpId="0" animBg="1"/>
      <p:bldP spid="5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Inna kolorowa Kredka">
            <a:extLst>
              <a:ext uri="{FF2B5EF4-FFF2-40B4-BE49-F238E27FC236}">
                <a16:creationId xmlns:a16="http://schemas.microsoft.com/office/drawing/2014/main" id="{CFBCF28F-9D9B-C032-9ED6-C79EFEF4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784" r="-1" b="194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7513C-2B6B-C3A2-4DC5-94ECDD46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PRZYKŁAD LIVE – PALETA KOLORÓW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8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rapezoid 370">
            <a:extLst>
              <a:ext uri="{FF2B5EF4-FFF2-40B4-BE49-F238E27FC236}">
                <a16:creationId xmlns:a16="http://schemas.microsoft.com/office/drawing/2014/main" id="{81681BE8-55D8-B568-581A-B496E9650D84}"/>
              </a:ext>
            </a:extLst>
          </p:cNvPr>
          <p:cNvSpPr/>
          <p:nvPr/>
        </p:nvSpPr>
        <p:spPr>
          <a:xfrm>
            <a:off x="8635712" y="4113726"/>
            <a:ext cx="2105890" cy="671944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809D-784C-C5D0-F942-C952C63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Przepływ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drzewie</a:t>
            </a:r>
            <a:r>
              <a:rPr lang="en-US" dirty="0"/>
              <a:t> </a:t>
            </a:r>
            <a:r>
              <a:rPr lang="en-US" dirty="0" err="1"/>
              <a:t>komponentów</a:t>
            </a:r>
            <a:endParaRPr lang="en-US" dirty="0"/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9F224D68-8352-6CC2-5598-02CE45A6F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56979"/>
              </p:ext>
            </p:extLst>
          </p:nvPr>
        </p:nvGraphicFramePr>
        <p:xfrm>
          <a:off x="909953" y="3180877"/>
          <a:ext cx="9720262" cy="239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5" name="TextBox 344">
            <a:extLst>
              <a:ext uri="{FF2B5EF4-FFF2-40B4-BE49-F238E27FC236}">
                <a16:creationId xmlns:a16="http://schemas.microsoft.com/office/drawing/2014/main" id="{1628DE2D-91F6-1838-24B3-CAA6E9793D4D}"/>
              </a:ext>
            </a:extLst>
          </p:cNvPr>
          <p:cNvSpPr txBox="1"/>
          <p:nvPr/>
        </p:nvSpPr>
        <p:spPr>
          <a:xfrm>
            <a:off x="907473" y="5209938"/>
            <a:ext cx="1861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{ recipes }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9993FAF-C8F3-661E-98DB-E5E4F434A6A6}"/>
              </a:ext>
            </a:extLst>
          </p:cNvPr>
          <p:cNvSpPr txBox="1"/>
          <p:nvPr/>
        </p:nvSpPr>
        <p:spPr>
          <a:xfrm>
            <a:off x="3546133" y="5209937"/>
            <a:ext cx="18615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{ name, </a:t>
            </a:r>
          </a:p>
          <a:p>
            <a:pPr algn="ctr"/>
            <a:r>
              <a:rPr lang="en-US" sz="2400" dirty="0"/>
              <a:t>ingredients, </a:t>
            </a:r>
            <a:endParaRPr lang="en-US" sz="2400"/>
          </a:p>
          <a:p>
            <a:pPr algn="ctr"/>
            <a:r>
              <a:rPr lang="en-US" sz="2400" dirty="0"/>
              <a:t>steps }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DDDB7361-578C-E7BB-0AF2-7B47655E5B08}"/>
              </a:ext>
            </a:extLst>
          </p:cNvPr>
          <p:cNvSpPr txBox="1"/>
          <p:nvPr/>
        </p:nvSpPr>
        <p:spPr>
          <a:xfrm>
            <a:off x="6115520" y="5581490"/>
            <a:ext cx="18615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{ title,</a:t>
            </a:r>
          </a:p>
          <a:p>
            <a:pPr algn="ctr"/>
            <a:r>
              <a:rPr lang="en-US" sz="2400" dirty="0"/>
              <a:t>steps }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BA6EA6C-A1F1-AA53-840C-F0D04C3AD8D2}"/>
              </a:ext>
            </a:extLst>
          </p:cNvPr>
          <p:cNvSpPr txBox="1"/>
          <p:nvPr/>
        </p:nvSpPr>
        <p:spPr>
          <a:xfrm>
            <a:off x="6115519" y="2810581"/>
            <a:ext cx="1861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{ list }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4D87979-B04D-938D-9CC2-8A5DEBF8A1A9}"/>
              </a:ext>
            </a:extLst>
          </p:cNvPr>
          <p:cNvSpPr txBox="1"/>
          <p:nvPr/>
        </p:nvSpPr>
        <p:spPr>
          <a:xfrm>
            <a:off x="8760477" y="1979307"/>
            <a:ext cx="18615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{ amount, </a:t>
            </a:r>
            <a:endParaRPr lang="en-US" sz="2400"/>
          </a:p>
          <a:p>
            <a:pPr algn="ctr"/>
            <a:r>
              <a:rPr lang="en-US" sz="2400" dirty="0"/>
              <a:t>measurement,</a:t>
            </a:r>
          </a:p>
          <a:p>
            <a:pPr algn="ctr"/>
            <a:r>
              <a:rPr lang="en-US" sz="2400" dirty="0"/>
              <a:t>name}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7C1C8387-203B-BDEF-E683-CBB0B37F0887}"/>
              </a:ext>
            </a:extLst>
          </p:cNvPr>
          <p:cNvSpPr txBox="1"/>
          <p:nvPr/>
        </p:nvSpPr>
        <p:spPr>
          <a:xfrm>
            <a:off x="8264236" y="4627418"/>
            <a:ext cx="3650671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/>
              </a:rPr>
              <a:t>&lt;Ingredient amount={1} measurement="cup" name="sugar" /&gt;</a:t>
            </a:r>
          </a:p>
        </p:txBody>
      </p:sp>
    </p:spTree>
    <p:extLst>
      <p:ext uri="{BB962C8B-B14F-4D97-AF65-F5344CB8AC3E}">
        <p14:creationId xmlns:p14="http://schemas.microsoft.com/office/powerpoint/2010/main" val="378352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STAN APLIKACJI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EB8-16D9-40C6-9EFB-8D30C082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l-PL" sz="3200" dirty="0">
                <a:ea typeface="+mn-lt"/>
                <a:cs typeface="+mn-lt"/>
              </a:rPr>
              <a:t>To wszystkie informacje, do których program ma dostęp w danej chwili</a:t>
            </a:r>
            <a:endParaRPr lang="en-US" sz="3200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Między innymi wszystkie wartości, do których można się odwołać bez przeprowadzania dodatkowych operacji</a:t>
            </a:r>
          </a:p>
          <a:p>
            <a:pPr marL="0" indent="0">
              <a:buNone/>
            </a:pPr>
            <a:r>
              <a:rPr lang="pl-PL" sz="3200" dirty="0">
                <a:ea typeface="+mn-lt"/>
                <a:cs typeface="+mn-lt"/>
              </a:rPr>
              <a:t>Jest to stan wiedzy na temat programu, w danej chwili jego działania</a:t>
            </a:r>
          </a:p>
        </p:txBody>
      </p:sp>
    </p:spTree>
    <p:extLst>
      <p:ext uri="{BB962C8B-B14F-4D97-AF65-F5344CB8AC3E}">
        <p14:creationId xmlns:p14="http://schemas.microsoft.com/office/powerpoint/2010/main" val="21647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APLIKACJI - </a:t>
            </a:r>
            <a:r>
              <a:rPr lang="en-US" dirty="0" err="1"/>
              <a:t>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EB8-16D9-40C6-9EFB-8D30C082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>
                <a:latin typeface="Consolas"/>
                <a:ea typeface="+mn-lt"/>
                <a:cs typeface="+mn-lt"/>
              </a:rPr>
              <a:t>let x = 10;</a:t>
            </a:r>
            <a:br>
              <a:rPr lang="en-US" sz="4800" noProof="1">
                <a:latin typeface="Consolas"/>
                <a:ea typeface="+mn-lt"/>
                <a:cs typeface="+mn-lt"/>
              </a:rPr>
            </a:br>
            <a:r>
              <a:rPr lang="en-US" sz="4800" noProof="1">
                <a:latin typeface="Consolas"/>
              </a:rPr>
              <a:t>let y = 20;</a:t>
            </a:r>
            <a:br>
              <a:rPr lang="en-US" sz="4800" noProof="1">
                <a:latin typeface="Consolas"/>
              </a:rPr>
            </a:br>
            <a:r>
              <a:rPr lang="en-US" sz="4800" noProof="1">
                <a:latin typeface="Consolas"/>
              </a:rPr>
              <a:t>x = y * 3;</a:t>
            </a:r>
          </a:p>
        </p:txBody>
      </p:sp>
    </p:spTree>
    <p:extLst>
      <p:ext uri="{BB962C8B-B14F-4D97-AF65-F5344CB8AC3E}">
        <p14:creationId xmlns:p14="http://schemas.microsoft.com/office/powerpoint/2010/main" val="58911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APLIKACJI - </a:t>
            </a:r>
            <a:r>
              <a:rPr lang="en-US" dirty="0" err="1"/>
              <a:t>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EB8-16D9-40C6-9EFB-8D30C082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noProof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let x = 10;</a:t>
            </a:r>
            <a:br>
              <a:rPr lang="en-US" sz="4800" noProof="1">
                <a:latin typeface="Consolas"/>
                <a:ea typeface="+mn-lt"/>
                <a:cs typeface="+mn-lt"/>
              </a:rPr>
            </a:br>
            <a:r>
              <a:rPr lang="en-US" sz="4800" noProof="1">
                <a:latin typeface="Consolas"/>
              </a:rPr>
              <a:t>let y = 20;</a:t>
            </a:r>
            <a:br>
              <a:rPr lang="en-US" sz="4800" noProof="1">
                <a:latin typeface="Consolas"/>
              </a:rPr>
            </a:br>
            <a:r>
              <a:rPr lang="en-US" sz="4800" noProof="1">
                <a:latin typeface="Consolas"/>
              </a:rPr>
              <a:t>x = y * 3;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60BCA1-CD58-B366-6343-F7D98CD1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10518"/>
              </p:ext>
            </p:extLst>
          </p:nvPr>
        </p:nvGraphicFramePr>
        <p:xfrm>
          <a:off x="6102926" y="2438400"/>
          <a:ext cx="49571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18">
                  <a:extLst>
                    <a:ext uri="{9D8B030D-6E8A-4147-A177-3AD203B41FA5}">
                      <a16:colId xmlns:a16="http://schemas.microsoft.com/office/drawing/2014/main" val="1689784784"/>
                    </a:ext>
                  </a:extLst>
                </a:gridCol>
                <a:gridCol w="3530137">
                  <a:extLst>
                    <a:ext uri="{9D8B030D-6E8A-4147-A177-3AD203B41FA5}">
                      <a16:colId xmlns:a16="http://schemas.microsoft.com/office/drawing/2014/main" val="14152512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Stan </a:t>
                      </a:r>
                      <a:r>
                        <a:rPr lang="en-US" sz="3200" dirty="0" err="1"/>
                        <a:t>aplikacji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2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222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APLIKACJI - </a:t>
            </a:r>
            <a:r>
              <a:rPr lang="en-US" dirty="0" err="1"/>
              <a:t>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EB8-16D9-40C6-9EFB-8D30C082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>
                <a:latin typeface="Consolas"/>
                <a:ea typeface="+mn-lt"/>
                <a:cs typeface="+mn-lt"/>
              </a:rPr>
              <a:t>let x = 10;</a:t>
            </a:r>
            <a:br>
              <a:rPr lang="en-US" sz="4800" noProof="1">
                <a:latin typeface="Consolas"/>
                <a:ea typeface="+mn-lt"/>
                <a:cs typeface="+mn-lt"/>
              </a:rPr>
            </a:br>
            <a:r>
              <a:rPr lang="en-US" sz="4800" b="1" noProof="1">
                <a:solidFill>
                  <a:srgbClr val="FF0000"/>
                </a:solidFill>
                <a:latin typeface="Consolas"/>
              </a:rPr>
              <a:t>let y = 20;</a:t>
            </a:r>
            <a:br>
              <a:rPr lang="en-US" sz="4800" b="1" noProof="1">
                <a:latin typeface="Consolas"/>
              </a:rPr>
            </a:br>
            <a:r>
              <a:rPr lang="en-US" sz="4800" noProof="1">
                <a:latin typeface="Consolas"/>
              </a:rPr>
              <a:t>x = y * 3;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60BCA1-CD58-B366-6343-F7D98CD1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9588"/>
              </p:ext>
            </p:extLst>
          </p:nvPr>
        </p:nvGraphicFramePr>
        <p:xfrm>
          <a:off x="6102926" y="2438400"/>
          <a:ext cx="495715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18">
                  <a:extLst>
                    <a:ext uri="{9D8B030D-6E8A-4147-A177-3AD203B41FA5}">
                      <a16:colId xmlns:a16="http://schemas.microsoft.com/office/drawing/2014/main" val="1689784784"/>
                    </a:ext>
                  </a:extLst>
                </a:gridCol>
                <a:gridCol w="3530137">
                  <a:extLst>
                    <a:ext uri="{9D8B030D-6E8A-4147-A177-3AD203B41FA5}">
                      <a16:colId xmlns:a16="http://schemas.microsoft.com/office/drawing/2014/main" val="14152512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Stan </a:t>
                      </a:r>
                      <a:r>
                        <a:rPr lang="en-US" sz="3200" dirty="0" err="1"/>
                        <a:t>aplikacji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200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6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990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APLIKACJI - </a:t>
            </a:r>
            <a:r>
              <a:rPr lang="en-US" dirty="0" err="1"/>
              <a:t>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EB8-16D9-40C6-9EFB-8D30C082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 sz="4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let x = 10;</a:t>
            </a:r>
            <a:br>
              <a:rPr lang="en-US" sz="4800" noProof="1">
                <a:latin typeface="Consolas"/>
                <a:ea typeface="+mn-lt"/>
                <a:cs typeface="+mn-lt"/>
              </a:rPr>
            </a:br>
            <a:r>
              <a:rPr lang="en-US" sz="4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let y = 20;</a:t>
            </a:r>
            <a:br>
              <a:rPr lang="en-US" sz="4800" noProof="1">
                <a:latin typeface="Consolas"/>
              </a:rPr>
            </a:br>
            <a:r>
              <a:rPr lang="en-US" sz="4800" b="1" noProof="1">
                <a:solidFill>
                  <a:srgbClr val="FF0000"/>
                </a:solidFill>
                <a:latin typeface="Consolas"/>
              </a:rPr>
              <a:t>x = y * 3;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60BCA1-CD58-B366-6343-F7D98CD1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00898"/>
              </p:ext>
            </p:extLst>
          </p:nvPr>
        </p:nvGraphicFramePr>
        <p:xfrm>
          <a:off x="6102926" y="2438400"/>
          <a:ext cx="495715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18">
                  <a:extLst>
                    <a:ext uri="{9D8B030D-6E8A-4147-A177-3AD203B41FA5}">
                      <a16:colId xmlns:a16="http://schemas.microsoft.com/office/drawing/2014/main" val="1689784784"/>
                    </a:ext>
                  </a:extLst>
                </a:gridCol>
                <a:gridCol w="3530137">
                  <a:extLst>
                    <a:ext uri="{9D8B030D-6E8A-4147-A177-3AD203B41FA5}">
                      <a16:colId xmlns:a16="http://schemas.microsoft.com/office/drawing/2014/main" val="14152512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Stan </a:t>
                      </a:r>
                      <a:r>
                        <a:rPr lang="en-US" sz="3200" dirty="0" err="1"/>
                        <a:t>aplikacji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6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200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6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015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51-DEBB-DBAE-E112-A98DB14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APLIKACJI - </a:t>
            </a:r>
            <a:r>
              <a:rPr lang="en-US" dirty="0" err="1"/>
              <a:t>złożony</a:t>
            </a:r>
            <a:r>
              <a:rPr lang="en-US" dirty="0"/>
              <a:t> </a:t>
            </a:r>
            <a:r>
              <a:rPr lang="en-US" dirty="0" err="1"/>
              <a:t>przykład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876A197-2304-9B36-A773-F58CE81D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1" y="1676401"/>
            <a:ext cx="8132471" cy="5013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0A1C1-F55A-6D0D-381A-1822DF6B3991}"/>
              </a:ext>
            </a:extLst>
          </p:cNvPr>
          <p:cNvSpPr txBox="1"/>
          <p:nvPr/>
        </p:nvSpPr>
        <p:spPr>
          <a:xfrm>
            <a:off x="8797636" y="56665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https://github.com/Yukaii/messenger-JSON-viewer</a:t>
            </a:r>
          </a:p>
        </p:txBody>
      </p:sp>
    </p:spTree>
    <p:extLst>
      <p:ext uri="{BB962C8B-B14F-4D97-AF65-F5344CB8AC3E}">
        <p14:creationId xmlns:p14="http://schemas.microsoft.com/office/powerpoint/2010/main" val="281796322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Integral</vt:lpstr>
      <vt:lpstr>Bogate INTERFEJSY UŻYTKOWNIKA</vt:lpstr>
      <vt:lpstr>Agenda</vt:lpstr>
      <vt:lpstr>Przepływ danych w drzewie komponentów</vt:lpstr>
      <vt:lpstr>STAN APLIKACJI</vt:lpstr>
      <vt:lpstr>STAN APLIKACJI - przykłady</vt:lpstr>
      <vt:lpstr>STAN APLIKACJI - przykłady</vt:lpstr>
      <vt:lpstr>STAN APLIKACJI - przykłady</vt:lpstr>
      <vt:lpstr>STAN APLIKACJI - przykłady</vt:lpstr>
      <vt:lpstr>STAN APLIKACJI - złożony przykład</vt:lpstr>
      <vt:lpstr>Zmiana stanu w drzewie komponentów</vt:lpstr>
      <vt:lpstr>Zmiana stanu w drzewie komponentów</vt:lpstr>
      <vt:lpstr>PRACA Z DANYMI W REACT.JS</vt:lpstr>
      <vt:lpstr>MUTOWANIE struktur danych</vt:lpstr>
      <vt:lpstr>MUTOWANIE struktur danych - przykład</vt:lpstr>
      <vt:lpstr>MUTOWANIE struktur danych - przykład</vt:lpstr>
      <vt:lpstr>MUTOWANIE struktur danych - przykład</vt:lpstr>
      <vt:lpstr>MUTOWANIE struktur danych - przykład</vt:lpstr>
      <vt:lpstr>Trwałość STRUKTUR DANYCH</vt:lpstr>
      <vt:lpstr>PRZYKŁAD LIVE – OCENY PRZEPISÓW</vt:lpstr>
      <vt:lpstr>Scentralizowany stan aplikacji</vt:lpstr>
      <vt:lpstr>PRZYKŁAD LIVE – PALETA KOLORÓW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Bogate INTERFEJSY UŻYTKOWNIKA</dc:title>
  <dc:creator>Krzysztof Franek</dc:creator>
  <cp:revision>883</cp:revision>
  <dcterms:created xsi:type="dcterms:W3CDTF">2022-03-26T06:37:43Z</dcterms:created>
  <dcterms:modified xsi:type="dcterms:W3CDTF">2022-04-08T00:33:28Z</dcterms:modified>
</cp:coreProperties>
</file>