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74" r:id="rId6"/>
    <p:sldId id="375" r:id="rId7"/>
    <p:sldId id="359" r:id="rId8"/>
    <p:sldId id="382" r:id="rId9"/>
    <p:sldId id="3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5388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32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9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 err="1"/>
              <a:t>Bridgetalk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 err="1"/>
              <a:t>Platforma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/>
              <a:t>Tim numm</a:t>
            </a:r>
            <a:endParaRPr lang="en-US" dirty="0"/>
          </a:p>
        </p:txBody>
      </p:sp>
      <p:pic>
        <p:nvPicPr>
          <p:cNvPr id="3" name="Picture 2" descr="A logo of a group of bells&#10;&#10;Description automatically generated">
            <a:extLst>
              <a:ext uri="{FF2B5EF4-FFF2-40B4-BE49-F238E27FC236}">
                <a16:creationId xmlns:a16="http://schemas.microsoft.com/office/drawing/2014/main" id="{B9D8EAE9-CE8A-6E54-BBBA-B95CF355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69" y="304799"/>
            <a:ext cx="1907460" cy="1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20" y="-1518516"/>
            <a:ext cx="4960830" cy="27851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960" y="2253876"/>
            <a:ext cx="5649484" cy="2387865"/>
          </a:xfrm>
        </p:spPr>
        <p:txBody>
          <a:bodyPr/>
          <a:lstStyle/>
          <a:p>
            <a:r>
              <a:rPr lang="en-US" dirty="0" err="1"/>
              <a:t>Prevazilaženje</a:t>
            </a:r>
            <a:r>
              <a:rPr lang="en-US" dirty="0"/>
              <a:t> </a:t>
            </a:r>
            <a:r>
              <a:rPr lang="en-US" dirty="0" err="1"/>
              <a:t>jezičkih</a:t>
            </a:r>
            <a:r>
              <a:rPr lang="en-US" dirty="0"/>
              <a:t> </a:t>
            </a:r>
            <a:r>
              <a:rPr lang="en-US" dirty="0" err="1"/>
              <a:t>barijera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olakšavanje</a:t>
            </a:r>
            <a:r>
              <a:rPr lang="en-US" dirty="0"/>
              <a:t> </a:t>
            </a:r>
            <a:r>
              <a:rPr lang="en-US" dirty="0" err="1"/>
              <a:t>međukulturalne</a:t>
            </a:r>
            <a:br>
              <a:rPr lang="en-US" dirty="0"/>
            </a:br>
            <a:r>
              <a:rPr lang="en-US" dirty="0" err="1"/>
              <a:t>komunikacije</a:t>
            </a:r>
            <a:r>
              <a:rPr lang="en-US" dirty="0"/>
              <a:t>  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platforme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 err="1"/>
              <a:t>Platforma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b="1" dirty="0" err="1"/>
              <a:t>dve</a:t>
            </a:r>
            <a:r>
              <a:rPr lang="en-US" b="1" dirty="0"/>
              <a:t> </a:t>
            </a:r>
            <a:r>
              <a:rPr lang="en-US" b="1" dirty="0" err="1"/>
              <a:t>ključne</a:t>
            </a:r>
            <a:r>
              <a:rPr lang="en-US" b="1" dirty="0"/>
              <a:t> </a:t>
            </a:r>
            <a:r>
              <a:rPr lang="en-US" b="1" dirty="0" err="1"/>
              <a:t>funkcionalnosti</a:t>
            </a:r>
            <a:endParaRPr lang="en-US" b="1" dirty="0"/>
          </a:p>
          <a:p>
            <a:r>
              <a:rPr lang="en-US" b="0" i="0" dirty="0">
                <a:solidFill>
                  <a:srgbClr val="ECECEC"/>
                </a:solidFill>
                <a:effectLst/>
              </a:rPr>
              <a:t>Prva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funkcionalnost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nudi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zabavan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interaktivan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pristup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učenju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osnovnih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reči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fraza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jezika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istovremeno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otkrivajući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zanimljive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činjenice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o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državi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koja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se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istražuje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kroz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dve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edukativne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igre</a:t>
            </a:r>
            <a:endParaRPr lang="en-US" b="0" i="0" dirty="0">
              <a:solidFill>
                <a:srgbClr val="ECECEC"/>
              </a:solidFill>
              <a:effectLst/>
            </a:endParaRPr>
          </a:p>
          <a:p>
            <a:r>
              <a:rPr lang="en-US" b="0" i="0" dirty="0">
                <a:solidFill>
                  <a:srgbClr val="ECECEC"/>
                </a:solidFill>
                <a:effectLst/>
              </a:rPr>
              <a:t>Prva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igra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našoj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platformi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pruža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zanimljiv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angažujući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način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učenja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osnovnih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reči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dok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druga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igra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predstavlja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kviz</a:t>
            </a:r>
            <a:r>
              <a:rPr lang="en-US" b="0" i="0" dirty="0">
                <a:solidFill>
                  <a:srgbClr val="ECECEC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Kroz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različite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oblasti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ovaj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kviz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pruža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korisnicima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priliku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da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nauče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nešto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novo o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samoj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državi</a:t>
            </a:r>
            <a:endParaRPr lang="en-US" b="0" i="0" dirty="0">
              <a:solidFill>
                <a:srgbClr val="ECECEC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365125"/>
            <a:ext cx="5842861" cy="1936866"/>
          </a:xfrm>
        </p:spPr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platforme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3952" y="2619361"/>
            <a:ext cx="5455404" cy="3405187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</a:rPr>
              <a:t>Druga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funkcionalnost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naše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platforme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omogućava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korisnicima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da se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povežu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sa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drugim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osobama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koje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govore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isti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jezik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nalaze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se u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istom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gradu</a:t>
            </a:r>
            <a:endParaRPr lang="en-US" dirty="0">
              <a:solidFill>
                <a:srgbClr val="ECECE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</a:rPr>
              <a:t>Ova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funkcionalnost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pruža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mogućnost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da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korisnici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ostvare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kontakt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razgovaraju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putem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četa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ECECEC"/>
                </a:solidFill>
                <a:effectLst/>
              </a:rPr>
              <a:t>Ovaj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aspekt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platforme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otvara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vrata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novim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prijateljstvima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omogućavajući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korisnicima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da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razvijaju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svoje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jezičke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veštine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u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realnom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okruženju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zatraže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pomoć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ukoliko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im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je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potrebna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b="0" i="0" dirty="0" err="1">
                <a:solidFill>
                  <a:srgbClr val="ECECEC"/>
                </a:solidFill>
                <a:effectLst/>
              </a:rPr>
              <a:t>Naša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platforma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je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razvijena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koristeći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MEAN stack, koji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integriše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MongoDB, Express.js, Angular,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Node.js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tehnologije</a:t>
            </a:r>
            <a:endParaRPr lang="en-US" b="0" i="0" dirty="0">
              <a:solidFill>
                <a:srgbClr val="ECECEC"/>
              </a:solidFill>
              <a:effectLst/>
            </a:endParaRPr>
          </a:p>
          <a:p>
            <a:r>
              <a:rPr lang="en-US" b="0" i="0" dirty="0" err="1">
                <a:solidFill>
                  <a:srgbClr val="ECECEC"/>
                </a:solidFill>
                <a:effectLst/>
              </a:rPr>
              <a:t>Kombinacija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ovih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tehnologija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u MEAN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stacku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omogućava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nam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da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razvijemo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kompleksnu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web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aplikaciju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sa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visokom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performansom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</a:rPr>
              <a:t>skalabilnošću</a:t>
            </a:r>
            <a:endParaRPr lang="en-US" b="0" i="0" dirty="0">
              <a:solidFill>
                <a:srgbClr val="ECECEC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0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050" y="264160"/>
            <a:ext cx="7025900" cy="3373973"/>
          </a:xfrm>
        </p:spPr>
        <p:txBody>
          <a:bodyPr anchor="b"/>
          <a:lstStyle/>
          <a:p>
            <a:r>
              <a:rPr lang="en-US" sz="4400" dirty="0" err="1"/>
              <a:t>Demonstracija</a:t>
            </a:r>
            <a:r>
              <a:rPr lang="en-US" sz="4400" dirty="0"/>
              <a:t> </a:t>
            </a:r>
            <a:r>
              <a:rPr lang="en-US" sz="4400" dirty="0" err="1"/>
              <a:t>platforme</a:t>
            </a:r>
            <a:r>
              <a:rPr lang="en-US" dirty="0"/>
              <a:t>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7" y="3781628"/>
            <a:ext cx="6327105" cy="2653771"/>
          </a:xfrm>
        </p:spPr>
        <p:txBody>
          <a:bodyPr/>
          <a:lstStyle/>
          <a:p>
            <a:endParaRPr lang="en-US" sz="3200" dirty="0"/>
          </a:p>
        </p:txBody>
      </p:sp>
      <p:pic>
        <p:nvPicPr>
          <p:cNvPr id="4" name="Picture 3" descr="A logo of a group of bells&#10;&#10;Description automatically generated">
            <a:extLst>
              <a:ext uri="{FF2B5EF4-FFF2-40B4-BE49-F238E27FC236}">
                <a16:creationId xmlns:a16="http://schemas.microsoft.com/office/drawing/2014/main" id="{23CF0ED7-65F2-3277-0DFF-0F9E98BA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52" y="4032591"/>
            <a:ext cx="2200090" cy="21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42</TotalTime>
  <Words>199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Biome</vt:lpstr>
      <vt:lpstr>Calibri</vt:lpstr>
      <vt:lpstr>Custom</vt:lpstr>
      <vt:lpstr>Bridgetalk</vt:lpstr>
      <vt:lpstr>PowerPoint Presentation</vt:lpstr>
      <vt:lpstr>Funkcionalnosti platforme</vt:lpstr>
      <vt:lpstr>Funkcionalnosti platforme</vt:lpstr>
      <vt:lpstr>Tehnologije</vt:lpstr>
      <vt:lpstr>Demonstracija platforme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Bridgetalk</dc:title>
  <dc:creator>Михајло Рајић</dc:creator>
  <cp:lastModifiedBy>Михајло Рајић</cp:lastModifiedBy>
  <cp:revision>2</cp:revision>
  <dcterms:created xsi:type="dcterms:W3CDTF">2024-03-31T09:39:15Z</dcterms:created>
  <dcterms:modified xsi:type="dcterms:W3CDTF">2024-03-31T10:39:24Z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