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2A09-7277-4BDB-824A-C0109C5821F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326D-0F7E-4579-A2C0-45136495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2A09-7277-4BDB-824A-C0109C5821F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326D-0F7E-4579-A2C0-45136495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6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2A09-7277-4BDB-824A-C0109C5821F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326D-0F7E-4579-A2C0-45136495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0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2A09-7277-4BDB-824A-C0109C5821F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326D-0F7E-4579-A2C0-45136495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3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2A09-7277-4BDB-824A-C0109C5821F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326D-0F7E-4579-A2C0-45136495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1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2A09-7277-4BDB-824A-C0109C5821F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326D-0F7E-4579-A2C0-45136495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6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2A09-7277-4BDB-824A-C0109C5821F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326D-0F7E-4579-A2C0-45136495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3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2A09-7277-4BDB-824A-C0109C5821F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326D-0F7E-4579-A2C0-45136495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7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2A09-7277-4BDB-824A-C0109C5821F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326D-0F7E-4579-A2C0-45136495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7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2A09-7277-4BDB-824A-C0109C5821F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326D-0F7E-4579-A2C0-45136495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2A09-7277-4BDB-824A-C0109C5821F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326D-0F7E-4579-A2C0-45136495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3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C2A09-7277-4BDB-824A-C0109C5821F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0326D-0F7E-4579-A2C0-45136495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8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874" y="1247491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Collective Classification Algorith</a:t>
            </a:r>
            <a:r>
              <a:rPr lang="en-US" sz="4000" b="1" i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sz="4000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 in Identifying Intrinsically Disordered Proteins within Protein-Protein Interaction Networks</a:t>
            </a:r>
            <a:br>
              <a:rPr lang="en-US" sz="4000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i="1" dirty="0" err="1">
                <a:solidFill>
                  <a:schemeClr val="accent1"/>
                </a:solidFill>
              </a:rPr>
              <a:t>Milana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i="1" dirty="0" err="1">
                <a:solidFill>
                  <a:schemeClr val="accent1"/>
                </a:solidFill>
              </a:rPr>
              <a:t>Grbi</a:t>
            </a:r>
            <a:r>
              <a:rPr lang="sr-Latn-BA" i="1" dirty="0">
                <a:solidFill>
                  <a:schemeClr val="accent1"/>
                </a:solidFill>
              </a:rPr>
              <a:t>ć</a:t>
            </a:r>
            <a:r>
              <a:rPr lang="en-US" i="1" baseline="30000" dirty="0">
                <a:solidFill>
                  <a:schemeClr val="accent1"/>
                </a:solidFill>
              </a:rPr>
              <a:t>1</a:t>
            </a:r>
            <a:r>
              <a:rPr lang="en-US" i="1" dirty="0">
                <a:solidFill>
                  <a:schemeClr val="accent1"/>
                </a:solidFill>
              </a:rPr>
              <a:t>, </a:t>
            </a:r>
            <a:r>
              <a:rPr lang="en-US" i="1" dirty="0" err="1">
                <a:solidFill>
                  <a:schemeClr val="accent1"/>
                </a:solidFill>
              </a:rPr>
              <a:t>Nenad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i="1" dirty="0" err="1">
                <a:solidFill>
                  <a:schemeClr val="accent1"/>
                </a:solidFill>
              </a:rPr>
              <a:t>Vilendečić</a:t>
            </a:r>
            <a:r>
              <a:rPr lang="en-US" i="1" baseline="30000" dirty="0" smtClean="0">
                <a:solidFill>
                  <a:schemeClr val="accent1"/>
                </a:solidFill>
              </a:rPr>
              <a:t> 1</a:t>
            </a:r>
            <a:r>
              <a:rPr lang="en-US" i="1" dirty="0">
                <a:solidFill>
                  <a:schemeClr val="accent1"/>
                </a:solidFill>
              </a:rPr>
              <a:t>, Milan </a:t>
            </a:r>
            <a:r>
              <a:rPr lang="en-US" i="1" dirty="0" err="1">
                <a:solidFill>
                  <a:schemeClr val="accent1"/>
                </a:solidFill>
              </a:rPr>
              <a:t>Predojević</a:t>
            </a:r>
            <a:r>
              <a:rPr lang="en-US" i="1" baseline="30000" dirty="0" smtClean="0">
                <a:solidFill>
                  <a:schemeClr val="accent1"/>
                </a:solidFill>
              </a:rPr>
              <a:t> 1</a:t>
            </a:r>
            <a:r>
              <a:rPr lang="en-US" i="1" dirty="0">
                <a:solidFill>
                  <a:schemeClr val="accent1"/>
                </a:solidFill>
              </a:rPr>
              <a:t>, &amp; </a:t>
            </a:r>
            <a:r>
              <a:rPr lang="en-US" i="1" dirty="0" err="1">
                <a:solidFill>
                  <a:schemeClr val="accent1"/>
                </a:solidFill>
              </a:rPr>
              <a:t>Dragan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i="1" dirty="0" err="1">
                <a:solidFill>
                  <a:schemeClr val="accent1"/>
                </a:solidFill>
              </a:rPr>
              <a:t>Mati</a:t>
            </a:r>
            <a:r>
              <a:rPr lang="sr-Latn-BA" i="1" dirty="0">
                <a:solidFill>
                  <a:schemeClr val="accent1"/>
                </a:solidFill>
              </a:rPr>
              <a:t>ć</a:t>
            </a:r>
            <a:r>
              <a:rPr lang="en-US" i="1" baseline="30000" dirty="0" smtClean="0">
                <a:solidFill>
                  <a:schemeClr val="accent1"/>
                </a:solidFill>
              </a:rPr>
              <a:t>1</a:t>
            </a:r>
            <a:endParaRPr lang="en-US" i="1" dirty="0">
              <a:solidFill>
                <a:schemeClr val="accent1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i="1" baseline="30000" dirty="0" smtClean="0">
                <a:solidFill>
                  <a:schemeClr val="accent1"/>
                </a:solidFill>
              </a:rPr>
              <a:t>1</a:t>
            </a:r>
            <a:r>
              <a:rPr lang="en-US" i="1" dirty="0">
                <a:solidFill>
                  <a:schemeClr val="accent1"/>
                </a:solidFill>
              </a:rPr>
              <a:t>Faculty of Natural Science and Mathematics, University of </a:t>
            </a:r>
            <a:r>
              <a:rPr lang="en-US" i="1" dirty="0" err="1">
                <a:solidFill>
                  <a:schemeClr val="accent1"/>
                </a:solidFill>
              </a:rPr>
              <a:t>Banja</a:t>
            </a:r>
            <a:r>
              <a:rPr lang="en-US" i="1" dirty="0">
                <a:solidFill>
                  <a:schemeClr val="accent1"/>
                </a:solidFill>
              </a:rPr>
              <a:t> Luka            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171" y="102535"/>
            <a:ext cx="6096000" cy="10895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accent1"/>
                </a:solidFill>
              </a:rPr>
              <a:t>2</a:t>
            </a:r>
            <a:r>
              <a:rPr lang="en-US" b="1" baseline="30000" dirty="0" smtClean="0">
                <a:solidFill>
                  <a:schemeClr val="accent1"/>
                </a:solidFill>
              </a:rPr>
              <a:t>nd</a:t>
            </a:r>
            <a:r>
              <a:rPr lang="en-US" b="1" dirty="0" smtClean="0">
                <a:solidFill>
                  <a:schemeClr val="accent1"/>
                </a:solidFill>
              </a:rPr>
              <a:t> ML4NGP MEETING ON MACHINE LEARNING AND NON-GLOBULAR PROTEINS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accent1"/>
                </a:solidFill>
              </a:rPr>
              <a:t>May 14 - 17, 2024</a:t>
            </a:r>
            <a:r>
              <a:rPr lang="sr-Latn-BA" b="1" dirty="0" smtClean="0">
                <a:solidFill>
                  <a:schemeClr val="accent1"/>
                </a:solidFill>
              </a:rPr>
              <a:t> – </a:t>
            </a:r>
            <a:r>
              <a:rPr lang="en-US" b="1" dirty="0" smtClean="0">
                <a:solidFill>
                  <a:schemeClr val="accent1"/>
                </a:solidFill>
              </a:rPr>
              <a:t>Thessaloniki, Greece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4937760"/>
            <a:ext cx="1978674" cy="17917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2" y="5274154"/>
            <a:ext cx="5380523" cy="11288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206" y="5159161"/>
            <a:ext cx="3219497" cy="1511147"/>
          </a:xfrm>
          <a:prstGeom prst="rect">
            <a:avLst/>
          </a:prstGeom>
        </p:spPr>
      </p:pic>
      <p:pic>
        <p:nvPicPr>
          <p:cNvPr id="1026" name="Picture 2" descr="https://pmf.unibl.org/wp-content/uploads/2023/12/cropped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208" y="167979"/>
            <a:ext cx="2346993" cy="113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0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BA" dirty="0" smtClean="0"/>
              <a:t/>
            </a:r>
            <a:br>
              <a:rPr lang="sr-Latn-BA" dirty="0" smtClean="0"/>
            </a:br>
            <a:r>
              <a:rPr lang="en-US" b="1" dirty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Introduction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methods used for IDP classification</a:t>
            </a:r>
            <a:r>
              <a:rPr lang="sr-Latn-BA" dirty="0" smtClean="0"/>
              <a:t>?</a:t>
            </a:r>
            <a:r>
              <a:rPr lang="en-US" dirty="0" smtClean="0"/>
              <a:t> </a:t>
            </a:r>
            <a:endParaRPr lang="sr-Latn-BA" dirty="0" smtClean="0"/>
          </a:p>
          <a:p>
            <a:r>
              <a:rPr lang="en-US" dirty="0" smtClean="0"/>
              <a:t>Integrating data from PPI networks</a:t>
            </a:r>
            <a:r>
              <a:rPr lang="sr-Latn-BA" dirty="0" smtClean="0"/>
              <a:t>?</a:t>
            </a:r>
          </a:p>
          <a:p>
            <a:r>
              <a:rPr lang="en-US" dirty="0" smtClean="0"/>
              <a:t> </a:t>
            </a:r>
            <a:r>
              <a:rPr lang="sr-Latn-BA" dirty="0" smtClean="0"/>
              <a:t>In this research?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3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/>
              <a:t/>
            </a:r>
            <a:br>
              <a:rPr lang="sr-Latn-BA" dirty="0"/>
            </a:br>
            <a: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Methodology</a:t>
            </a:r>
            <a:r>
              <a:rPr lang="sr-Latn-BA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 Data preparation</a:t>
            </a:r>
            <a:br>
              <a:rPr lang="sr-Latn-BA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468" y="1836032"/>
            <a:ext cx="8702794" cy="4138019"/>
          </a:xfrm>
        </p:spPr>
      </p:pic>
    </p:spTree>
    <p:extLst>
      <p:ext uri="{BB962C8B-B14F-4D97-AF65-F5344CB8AC3E}">
        <p14:creationId xmlns:p14="http://schemas.microsoft.com/office/powerpoint/2010/main" val="179918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/>
              <a:t/>
            </a:r>
            <a:br>
              <a:rPr lang="sr-Latn-BA" dirty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Methodology</a:t>
            </a:r>
            <a:r>
              <a:rPr lang="sr-Latn-BA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 Data classification</a:t>
            </a:r>
            <a:br>
              <a:rPr lang="sr-Latn-BA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sr-Latn-BA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sr-Latn-BA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75" y="1952206"/>
            <a:ext cx="8973802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6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Results</a:t>
            </a:r>
            <a:b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sr-Latn-BA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sr-Latn-BA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sr-Latn-BA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sr-Latn-BA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88" y="2345768"/>
            <a:ext cx="10412278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5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Thank you!</a:t>
            </a:r>
            <a: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sr-Latn-BA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sr-Latn-BA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sr-Latn-BA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sr-Latn-BA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Conclusion?</a:t>
            </a:r>
          </a:p>
          <a:p>
            <a:r>
              <a:rPr lang="sr-Latn-BA" dirty="0" smtClean="0"/>
              <a:t>Future work?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Poster session I</a:t>
            </a:r>
            <a:r>
              <a:rPr lang="sr-Latn-BA" dirty="0" smtClean="0">
                <a:solidFill>
                  <a:srgbClr val="00B0F0"/>
                </a:solidFill>
              </a:rPr>
              <a:t> </a:t>
            </a:r>
            <a:r>
              <a:rPr lang="sr-Latn-BA" dirty="0" smtClean="0">
                <a:solidFill>
                  <a:srgbClr val="00B0F0"/>
                </a:solidFill>
                <a:latin typeface="Century Gothic" panose="020B0502020202020204" pitchFamily="34" charset="0"/>
              </a:rPr>
              <a:t>→</a:t>
            </a:r>
            <a:r>
              <a:rPr lang="sr-Latn-BA" dirty="0" smtClean="0">
                <a:solidFill>
                  <a:srgbClr val="00B0F0"/>
                </a:solidFill>
              </a:rPr>
              <a:t> Poster F05!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28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90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Office Theme</vt:lpstr>
      <vt:lpstr>Collective Classification Algorithms in Identifying Intrinsically Disordered Proteins within Protein-Protein Interaction Networks </vt:lpstr>
      <vt:lpstr> Introduction </vt:lpstr>
      <vt:lpstr>    Methodology - Data preparation    </vt:lpstr>
      <vt:lpstr>     Methodology - Data classification     </vt:lpstr>
      <vt:lpstr>      Results      </vt:lpstr>
      <vt:lpstr>       Thank you!  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Collective Classification Algorithms in Identifying Intrinsically Disordered Proteins within Protein-Protein Interaction Networks</dc:title>
  <dc:creator>Microsoft account</dc:creator>
  <cp:lastModifiedBy>Microsoft account</cp:lastModifiedBy>
  <cp:revision>15</cp:revision>
  <dcterms:created xsi:type="dcterms:W3CDTF">2024-05-11T14:37:14Z</dcterms:created>
  <dcterms:modified xsi:type="dcterms:W3CDTF">2024-05-11T15:43:31Z</dcterms:modified>
</cp:coreProperties>
</file>