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6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8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3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6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EFDB8-C83E-451A-8C3E-B7D92649264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576" y="371192"/>
            <a:ext cx="9899545" cy="3084031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Exploration of Intrinsic Disorder Regions through Classification of Intrinsically Disordered Proteins Using PPI Network Structure and Sequence Attributes: A Case Study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870" y="3366063"/>
            <a:ext cx="9356993" cy="3018111"/>
          </a:xfrm>
        </p:spPr>
        <p:txBody>
          <a:bodyPr>
            <a:normAutofit/>
          </a:bodyPr>
          <a:lstStyle/>
          <a:p>
            <a:pPr hangingPunct="0"/>
            <a:endParaRPr lang="en-US" dirty="0" smtClean="0"/>
          </a:p>
          <a:p>
            <a:pPr algn="l" hangingPunct="0"/>
            <a:r>
              <a:rPr lang="en-US" b="1" dirty="0" smtClean="0"/>
              <a:t>Milana </a:t>
            </a:r>
            <a:r>
              <a:rPr lang="en-US" b="1" dirty="0" err="1"/>
              <a:t>Grbi</a:t>
            </a:r>
            <a:r>
              <a:rPr lang="sr-Latn-BA" b="1" dirty="0" smtClean="0"/>
              <a:t>ć, </a:t>
            </a:r>
            <a:r>
              <a:rPr lang="en-US" b="1" dirty="0" smtClean="0"/>
              <a:t>Milan </a:t>
            </a:r>
            <a:r>
              <a:rPr lang="en-US" b="1" dirty="0" err="1" smtClean="0"/>
              <a:t>Predojevi</a:t>
            </a:r>
            <a:r>
              <a:rPr lang="sr-Latn-BA" b="1" dirty="0" smtClean="0"/>
              <a:t>ć, Nenad Vilendečić</a:t>
            </a:r>
            <a:r>
              <a:rPr lang="hr-HR" b="1" dirty="0" smtClean="0"/>
              <a:t>, </a:t>
            </a:r>
            <a:r>
              <a:rPr lang="en-US" b="1" dirty="0" err="1" smtClean="0"/>
              <a:t>Dragan</a:t>
            </a:r>
            <a:r>
              <a:rPr lang="en-US" b="1" dirty="0" smtClean="0"/>
              <a:t> </a:t>
            </a:r>
            <a:r>
              <a:rPr lang="en-US" b="1" dirty="0" err="1" smtClean="0"/>
              <a:t>Matić</a:t>
            </a:r>
            <a:r>
              <a:rPr lang="en-US" b="1" dirty="0" smtClean="0"/>
              <a:t> </a:t>
            </a:r>
            <a:endParaRPr lang="hr-HR" b="1" dirty="0" smtClean="0"/>
          </a:p>
          <a:p>
            <a:pPr algn="l" hangingPunct="0"/>
            <a:r>
              <a:rPr lang="en-US" i="1" dirty="0"/>
              <a:t>Faculty of Natural Science and Mathematics, University of </a:t>
            </a:r>
            <a:r>
              <a:rPr lang="en-US" i="1" dirty="0" err="1"/>
              <a:t>Banja</a:t>
            </a:r>
            <a:r>
              <a:rPr lang="en-US" i="1" dirty="0"/>
              <a:t> Luka </a:t>
            </a:r>
            <a:endParaRPr lang="en-US" i="1" dirty="0" smtClean="0"/>
          </a:p>
          <a:p>
            <a:pPr algn="l" hangingPunct="0"/>
            <a:endParaRPr lang="sr-Latn-BA" i="1" dirty="0" smtClean="0"/>
          </a:p>
          <a:p>
            <a:pPr algn="l" hangingPunct="0"/>
            <a:r>
              <a:rPr lang="en-US" i="1" dirty="0" smtClean="0"/>
              <a:t>Belgrade </a:t>
            </a:r>
            <a:r>
              <a:rPr lang="en-US" i="1" dirty="0" smtClean="0"/>
              <a:t>Bioinformatics Conference </a:t>
            </a:r>
            <a:r>
              <a:rPr lang="en-US" i="1" dirty="0" smtClean="0"/>
              <a:t>20</a:t>
            </a:r>
            <a:r>
              <a:rPr lang="sr-Latn-BA" i="1" dirty="0" smtClean="0"/>
              <a:t>24</a:t>
            </a:r>
            <a:r>
              <a:rPr lang="en-US" i="1" dirty="0" smtClean="0"/>
              <a:t>, </a:t>
            </a:r>
            <a:r>
              <a:rPr lang="en-US" i="1" dirty="0" smtClean="0"/>
              <a:t>Belgrade, Serbia, </a:t>
            </a:r>
            <a:endParaRPr lang="sr-Latn-BA" i="1" dirty="0" smtClean="0"/>
          </a:p>
          <a:p>
            <a:pPr algn="l" hangingPunct="0"/>
            <a:r>
              <a:rPr lang="en-US" i="1" dirty="0" smtClean="0"/>
              <a:t>June 1</a:t>
            </a:r>
            <a:r>
              <a:rPr lang="sr-Latn-BA" i="1" dirty="0" smtClean="0"/>
              <a:t>7</a:t>
            </a:r>
            <a:r>
              <a:rPr lang="en-US" i="1" dirty="0" smtClean="0"/>
              <a:t>-2</a:t>
            </a:r>
            <a:r>
              <a:rPr lang="sr-Latn-BA" i="1" dirty="0" smtClean="0"/>
              <a:t>1</a:t>
            </a:r>
            <a:r>
              <a:rPr lang="en-US" i="1" dirty="0" smtClean="0"/>
              <a:t>, </a:t>
            </a:r>
            <a:r>
              <a:rPr lang="sr-Latn-BA" i="1" dirty="0" smtClean="0"/>
              <a:t>2024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629" y="4963950"/>
            <a:ext cx="3541783" cy="17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04500"/>
              </p:ext>
            </p:extLst>
          </p:nvPr>
        </p:nvGraphicFramePr>
        <p:xfrm>
          <a:off x="394634" y="86627"/>
          <a:ext cx="11203807" cy="711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971"/>
                <a:gridCol w="3968980"/>
                <a:gridCol w="2155352"/>
                <a:gridCol w="2281956"/>
                <a:gridCol w="1585548"/>
              </a:tblGrid>
              <a:tr h="782038">
                <a:tc>
                  <a:txBody>
                    <a:bodyPr/>
                    <a:lstStyle/>
                    <a:p>
                      <a:r>
                        <a:rPr lang="sr-Latn-BA" sz="1600" dirty="0" smtClean="0"/>
                        <a:t>Protein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IUPred2A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600" dirty="0" smtClean="0"/>
                        <a:t>Structure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BA" sz="1600" dirty="0" smtClean="0"/>
                        <a:t>Subcellular Location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118048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YNL245C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Involved in pre-mRNA splicing.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BA" sz="1600" dirty="0" smtClean="0"/>
                        <a:t>Nucleus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1321078">
                <a:tc>
                  <a:txBody>
                    <a:bodyPr/>
                    <a:lstStyle/>
                    <a:p>
                      <a:r>
                        <a:rPr lang="sr-Latn-BA" sz="1800" b="1" dirty="0" smtClean="0"/>
                        <a:t>YDL201W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Methyltransferase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catalyzes the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BA" sz="1600" dirty="0" smtClean="0"/>
                        <a:t>Nucleus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123303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YDR424C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non-catalytic accessory components of the cytoplasmic dynein complex 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Cytoplasm, cytoskeleton</a:t>
                      </a:r>
                    </a:p>
                    <a:p>
                      <a:r>
                        <a:rPr lang="en-US" sz="1600" dirty="0" smtClean="0"/>
                        <a:t>Nucleus, nuclear pore complex </a:t>
                      </a:r>
                      <a:endParaRPr lang="en-US" sz="1600" dirty="0"/>
                    </a:p>
                  </a:txBody>
                  <a:tcPr/>
                </a:tc>
              </a:tr>
              <a:tr h="10107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YKL103C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Resident vacuolar enzyme that catalyzes the removal of amino acids from the N-terminus of peptides and proteins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B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acuole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600" dirty="0"/>
                    </a:p>
                  </a:txBody>
                  <a:tcPr/>
                </a:tc>
              </a:tr>
              <a:tr h="499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9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87" y="1093852"/>
            <a:ext cx="3551492" cy="8376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34" y="969961"/>
            <a:ext cx="1220038" cy="10264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87" y="2334460"/>
            <a:ext cx="3566891" cy="8412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94" y="2236412"/>
            <a:ext cx="1539824" cy="10241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70" y="3619459"/>
            <a:ext cx="3566892" cy="8412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816" y="3536326"/>
            <a:ext cx="1076202" cy="10241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97" y="4724840"/>
            <a:ext cx="3566892" cy="8412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135" y="4669307"/>
            <a:ext cx="1263091" cy="10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4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1236</TotalTime>
  <Words>119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Exploration of Intrinsic Disorder Regions through Classification of Intrinsically Disordered Proteins Using PPI Network Structure and Sequence Attributes: A Case Study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Random Fields based approach for classification of the reactants in some metabolic reactions</dc:title>
  <dc:creator>Milana</dc:creator>
  <cp:lastModifiedBy>Microsoft account</cp:lastModifiedBy>
  <cp:revision>68</cp:revision>
  <dcterms:created xsi:type="dcterms:W3CDTF">2018-06-10T10:42:39Z</dcterms:created>
  <dcterms:modified xsi:type="dcterms:W3CDTF">2024-06-03T18:31:09Z</dcterms:modified>
</cp:coreProperties>
</file>