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4"/>
    <p:sldMasterId id="2147483751" r:id="rId5"/>
    <p:sldMasterId id="2147483824" r:id="rId6"/>
    <p:sldMasterId id="2147483832" r:id="rId7"/>
  </p:sldMasterIdLst>
  <p:notesMasterIdLst>
    <p:notesMasterId r:id="rId16"/>
  </p:notesMasterIdLst>
  <p:handoutMasterIdLst>
    <p:handoutMasterId r:id="rId17"/>
  </p:handoutMasterIdLst>
  <p:sldIdLst>
    <p:sldId id="279" r:id="rId8"/>
    <p:sldId id="283" r:id="rId9"/>
    <p:sldId id="2147379188" r:id="rId10"/>
    <p:sldId id="2147379189" r:id="rId11"/>
    <p:sldId id="284" r:id="rId12"/>
    <p:sldId id="2147379192" r:id="rId13"/>
    <p:sldId id="2147379191" r:id="rId14"/>
    <p:sldId id="256" r:id="rId15"/>
  </p:sldIdLst>
  <p:sldSz cx="9144000" cy="5143500" type="screen16x9"/>
  <p:notesSz cx="6797675" cy="9872663"/>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439" userDrawn="1">
          <p15:clr>
            <a:srgbClr val="A4A3A4"/>
          </p15:clr>
        </p15:guide>
        <p15:guide id="2" orient="horz" pos="169">
          <p15:clr>
            <a:srgbClr val="A4A3A4"/>
          </p15:clr>
        </p15:guide>
        <p15:guide id="3" pos="1383">
          <p15:clr>
            <a:srgbClr val="A4A3A4"/>
          </p15:clr>
        </p15:guide>
        <p15:guide id="4" pos="4468" userDrawn="1">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6694CE"/>
    <a:srgbClr val="BABADA"/>
    <a:srgbClr val="DCE288"/>
    <a:srgbClr val="705889"/>
    <a:srgbClr val="BF76AA"/>
    <a:srgbClr val="8A5599"/>
    <a:srgbClr val="66327A"/>
    <a:srgbClr val="8AB973"/>
    <a:srgbClr val="0074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86102-4574-4B89-9FB3-1A253ED15AED}" vWet="4" dt="2023-05-22T16:10:23.015"/>
    <p1510:client id="{879AC2D8-6D74-4B7C-9313-96B1CB991C67}" v="739" dt="2023-05-22T16:24:58.987"/>
    <p1510:client id="{8D852D52-67E6-4CB5-BCAC-B38B76E5AF49}" v="74" dt="2023-05-22T16:37:57.195"/>
    <p1510:client id="{900DF57C-7AD9-41CC-9836-B355B1DED478}" v="20" dt="2023-05-22T15:16:16.795"/>
  </p1510:revLst>
</p1510:revInfo>
</file>

<file path=ppt/tableStyles.xml><?xml version="1.0" encoding="utf-8"?>
<a:tblStyleLst xmlns:a="http://schemas.openxmlformats.org/drawingml/2006/main" def="{F66A9B51-AE3E-4324-8CB2-79743BB350C3}">
  <a:tblStyle styleId="{F66A9B51-AE3E-4324-8CB2-79743BB350C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439"/>
        <p:guide orient="horz" pos="169"/>
        <p:guide pos="1383"/>
        <p:guide pos="4468"/>
      </p:guideLst>
    </p:cSldViewPr>
  </p:slideViewPr>
  <p:notesViewPr>
    <p:cSldViewPr snapToGrid="0">
      <p:cViewPr>
        <p:scale>
          <a:sx n="1" d="2"/>
          <a:sy n="1" d="2"/>
        </p:scale>
        <p:origin x="0" y="0"/>
      </p:cViewPr>
      <p:guideLst>
        <p:guide orient="horz" pos="3109"/>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TALI ARIANE" userId="09ed33cd-b325-48a3-a6e6-edfd6d765555" providerId="ADAL" clId="{8D852D52-67E6-4CB5-BCAC-B38B76E5AF49}"/>
    <pc:docChg chg="undo custSel modSld modMainMaster">
      <pc:chgData name="ATTALI ARIANE" userId="09ed33cd-b325-48a3-a6e6-edfd6d765555" providerId="ADAL" clId="{8D852D52-67E6-4CB5-BCAC-B38B76E5AF49}" dt="2023-05-22T16:37:57.195" v="69"/>
      <pc:docMkLst>
        <pc:docMk/>
      </pc:docMkLst>
      <pc:sldChg chg="modSp mod">
        <pc:chgData name="ATTALI ARIANE" userId="09ed33cd-b325-48a3-a6e6-edfd6d765555" providerId="ADAL" clId="{8D852D52-67E6-4CB5-BCAC-B38B76E5AF49}" dt="2023-05-22T16:28:36.134" v="15" actId="20577"/>
        <pc:sldMkLst>
          <pc:docMk/>
          <pc:sldMk cId="417186583" sldId="2147379192"/>
        </pc:sldMkLst>
        <pc:spChg chg="mod">
          <ac:chgData name="ATTALI ARIANE" userId="09ed33cd-b325-48a3-a6e6-edfd6d765555" providerId="ADAL" clId="{8D852D52-67E6-4CB5-BCAC-B38B76E5AF49}" dt="2023-05-22T16:28:36.134" v="15" actId="20577"/>
          <ac:spMkLst>
            <pc:docMk/>
            <pc:sldMk cId="417186583" sldId="2147379192"/>
            <ac:spMk id="4" creationId="{A0F83B4F-22B3-4AA3-83B2-6416C71E2BBC}"/>
          </ac:spMkLst>
        </pc:spChg>
        <pc:spChg chg="mod">
          <ac:chgData name="ATTALI ARIANE" userId="09ed33cd-b325-48a3-a6e6-edfd6d765555" providerId="ADAL" clId="{8D852D52-67E6-4CB5-BCAC-B38B76E5AF49}" dt="2023-05-22T16:10:04.523" v="0" actId="20577"/>
          <ac:spMkLst>
            <pc:docMk/>
            <pc:sldMk cId="417186583" sldId="2147379192"/>
            <ac:spMk id="27" creationId="{368301CC-2880-18F1-2DA3-28CB8D775763}"/>
          </ac:spMkLst>
        </pc:spChg>
      </pc:sldChg>
      <pc:sldMasterChg chg="addSp modSp mod">
        <pc:chgData name="ATTALI ARIANE" userId="09ed33cd-b325-48a3-a6e6-edfd6d765555" providerId="ADAL" clId="{8D852D52-67E6-4CB5-BCAC-B38B76E5AF49}" dt="2023-05-22T16:37:37.673" v="66" actId="167"/>
        <pc:sldMasterMkLst>
          <pc:docMk/>
          <pc:sldMasterMk cId="1450257459" sldId="2147483731"/>
        </pc:sldMasterMkLst>
        <pc:spChg chg="add mod ord">
          <ac:chgData name="ATTALI ARIANE" userId="09ed33cd-b325-48a3-a6e6-edfd6d765555" providerId="ADAL" clId="{8D852D52-67E6-4CB5-BCAC-B38B76E5AF49}" dt="2023-05-22T16:37:37.673" v="66" actId="167"/>
          <ac:spMkLst>
            <pc:docMk/>
            <pc:sldMasterMk cId="1450257459" sldId="2147483731"/>
            <ac:spMk id="2" creationId="{8C5C9D30-4D02-E6CF-417B-E8D5ABBBAA61}"/>
          </ac:spMkLst>
        </pc:spChg>
        <pc:spChg chg="mod">
          <ac:chgData name="ATTALI ARIANE" userId="09ed33cd-b325-48a3-a6e6-edfd6d765555" providerId="ADAL" clId="{8D852D52-67E6-4CB5-BCAC-B38B76E5AF49}" dt="2023-05-22T16:31:48.610" v="28"/>
          <ac:spMkLst>
            <pc:docMk/>
            <pc:sldMasterMk cId="1450257459" sldId="2147483731"/>
            <ac:spMk id="16" creationId="{00000000-0000-0000-0000-000000000000}"/>
          </ac:spMkLst>
        </pc:spChg>
      </pc:sldMasterChg>
      <pc:sldMasterChg chg="addSp delSp modSp mod">
        <pc:chgData name="ATTALI ARIANE" userId="09ed33cd-b325-48a3-a6e6-edfd6d765555" providerId="ADAL" clId="{8D852D52-67E6-4CB5-BCAC-B38B76E5AF49}" dt="2023-05-22T16:37:57.195" v="69"/>
        <pc:sldMasterMkLst>
          <pc:docMk/>
          <pc:sldMasterMk cId="1450257459" sldId="2147483751"/>
        </pc:sldMasterMkLst>
        <pc:spChg chg="add del">
          <ac:chgData name="ATTALI ARIANE" userId="09ed33cd-b325-48a3-a6e6-edfd6d765555" providerId="ADAL" clId="{8D852D52-67E6-4CB5-BCAC-B38B76E5AF49}" dt="2023-05-22T16:37:46.628" v="68" actId="22"/>
          <ac:spMkLst>
            <pc:docMk/>
            <pc:sldMasterMk cId="1450257459" sldId="2147483751"/>
            <ac:spMk id="3" creationId="{11E4C988-F696-6461-1A79-B87CA918F8A8}"/>
          </ac:spMkLst>
        </pc:spChg>
        <pc:spChg chg="add mod">
          <ac:chgData name="ATTALI ARIANE" userId="09ed33cd-b325-48a3-a6e6-edfd6d765555" providerId="ADAL" clId="{8D852D52-67E6-4CB5-BCAC-B38B76E5AF49}" dt="2023-05-22T16:37:57.195" v="69"/>
          <ac:spMkLst>
            <pc:docMk/>
            <pc:sldMasterMk cId="1450257459" sldId="2147483751"/>
            <ac:spMk id="4" creationId="{6E7A6A4B-C539-8707-4601-8F6FF04A0A50}"/>
          </ac:spMkLst>
        </pc:spChg>
        <pc:spChg chg="mod">
          <ac:chgData name="ATTALI ARIANE" userId="09ed33cd-b325-48a3-a6e6-edfd6d765555" providerId="ADAL" clId="{8D852D52-67E6-4CB5-BCAC-B38B76E5AF49}" dt="2023-05-22T16:31:33.177" v="25" actId="20577"/>
          <ac:spMkLst>
            <pc:docMk/>
            <pc:sldMasterMk cId="1450257459" sldId="2147483751"/>
            <ac:spMk id="16" creationId="{00000000-0000-0000-0000-000000000000}"/>
          </ac:spMkLst>
        </pc:spChg>
      </pc:sldMasterChg>
    </pc:docChg>
  </pc:docChgLst>
  <pc:docChgLst>
    <pc:chgData name="RAUNICHER SARAH" userId="29508fe4-9dda-45dc-b216-671823176522" providerId="ADAL" clId="{879AC2D8-6D74-4B7C-9313-96B1CB991C67}"/>
    <pc:docChg chg="undo custSel addSld delSld modSld sldOrd">
      <pc:chgData name="RAUNICHER SARAH" userId="29508fe4-9dda-45dc-b216-671823176522" providerId="ADAL" clId="{879AC2D8-6D74-4B7C-9313-96B1CB991C67}" dt="2023-05-22T16:24:58.987" v="861" actId="1076"/>
      <pc:docMkLst>
        <pc:docMk/>
      </pc:docMkLst>
      <pc:sldChg chg="addSp delSp modSp add mod">
        <pc:chgData name="RAUNICHER SARAH" userId="29508fe4-9dda-45dc-b216-671823176522" providerId="ADAL" clId="{879AC2D8-6D74-4B7C-9313-96B1CB991C67}" dt="2023-05-22T16:24:58.987" v="861" actId="1076"/>
        <pc:sldMkLst>
          <pc:docMk/>
          <pc:sldMk cId="639963753" sldId="2147379191"/>
        </pc:sldMkLst>
        <pc:spChg chg="del mod">
          <ac:chgData name="RAUNICHER SARAH" userId="29508fe4-9dda-45dc-b216-671823176522" providerId="ADAL" clId="{879AC2D8-6D74-4B7C-9313-96B1CB991C67}" dt="2023-05-22T16:22:23.664" v="782" actId="478"/>
          <ac:spMkLst>
            <pc:docMk/>
            <pc:sldMk cId="639963753" sldId="2147379191"/>
            <ac:spMk id="3" creationId="{18BA29A3-5274-A0CD-FD5D-A3E3DDBB6A5D}"/>
          </ac:spMkLst>
        </pc:spChg>
        <pc:spChg chg="add mod">
          <ac:chgData name="RAUNICHER SARAH" userId="29508fe4-9dda-45dc-b216-671823176522" providerId="ADAL" clId="{879AC2D8-6D74-4B7C-9313-96B1CB991C67}" dt="2023-05-22T16:22:46.730" v="814"/>
          <ac:spMkLst>
            <pc:docMk/>
            <pc:sldMk cId="639963753" sldId="2147379191"/>
            <ac:spMk id="4" creationId="{BD9C71CA-BCD9-1EC2-39A8-02702E3D6961}"/>
          </ac:spMkLst>
        </pc:spChg>
        <pc:spChg chg="del">
          <ac:chgData name="RAUNICHER SARAH" userId="29508fe4-9dda-45dc-b216-671823176522" providerId="ADAL" clId="{879AC2D8-6D74-4B7C-9313-96B1CB991C67}" dt="2023-05-22T16:22:40.763" v="813" actId="478"/>
          <ac:spMkLst>
            <pc:docMk/>
            <pc:sldMk cId="639963753" sldId="2147379191"/>
            <ac:spMk id="6" creationId="{7836D8AA-7DB6-6CDC-FDA1-DF8196A68E5F}"/>
          </ac:spMkLst>
        </pc:spChg>
        <pc:spChg chg="mod">
          <ac:chgData name="RAUNICHER SARAH" userId="29508fe4-9dda-45dc-b216-671823176522" providerId="ADAL" clId="{879AC2D8-6D74-4B7C-9313-96B1CB991C67}" dt="2023-05-22T16:24:58.987" v="861" actId="1076"/>
          <ac:spMkLst>
            <pc:docMk/>
            <pc:sldMk cId="639963753" sldId="2147379191"/>
            <ac:spMk id="28" creationId="{B567A2FE-1EA1-470C-91E1-FDE61116497E}"/>
          </ac:spMkLst>
        </pc:spChg>
      </pc:sldChg>
      <pc:sldChg chg="addSp delSp modSp add mod ord">
        <pc:chgData name="RAUNICHER SARAH" userId="29508fe4-9dda-45dc-b216-671823176522" providerId="ADAL" clId="{879AC2D8-6D74-4B7C-9313-96B1CB991C67}" dt="2023-05-22T16:23:08.564" v="837" actId="1076"/>
        <pc:sldMkLst>
          <pc:docMk/>
          <pc:sldMk cId="417186583" sldId="2147379192"/>
        </pc:sldMkLst>
        <pc:spChg chg="add mod">
          <ac:chgData name="RAUNICHER SARAH" userId="29508fe4-9dda-45dc-b216-671823176522" providerId="ADAL" clId="{879AC2D8-6D74-4B7C-9313-96B1CB991C67}" dt="2023-05-22T15:58:54.045" v="691" actId="1076"/>
          <ac:spMkLst>
            <pc:docMk/>
            <pc:sldMk cId="417186583" sldId="2147379192"/>
            <ac:spMk id="2" creationId="{8C08CE6C-5ACB-2426-0DE0-08D874B7DF8E}"/>
          </ac:spMkLst>
        </pc:spChg>
        <pc:spChg chg="add mod">
          <ac:chgData name="RAUNICHER SARAH" userId="29508fe4-9dda-45dc-b216-671823176522" providerId="ADAL" clId="{879AC2D8-6D74-4B7C-9313-96B1CB991C67}" dt="2023-05-22T15:58:54.045" v="691" actId="1076"/>
          <ac:spMkLst>
            <pc:docMk/>
            <pc:sldMk cId="417186583" sldId="2147379192"/>
            <ac:spMk id="3" creationId="{BB09D4EE-01D2-5039-844D-87B00F1CA7FA}"/>
          </ac:spMkLst>
        </pc:spChg>
        <pc:spChg chg="mod">
          <ac:chgData name="RAUNICHER SARAH" userId="29508fe4-9dda-45dc-b216-671823176522" providerId="ADAL" clId="{879AC2D8-6D74-4B7C-9313-96B1CB991C67}" dt="2023-05-22T15:18:33.465" v="3" actId="20577"/>
          <ac:spMkLst>
            <pc:docMk/>
            <pc:sldMk cId="417186583" sldId="2147379192"/>
            <ac:spMk id="4" creationId="{A0F83B4F-22B3-4AA3-83B2-6416C71E2BBC}"/>
          </ac:spMkLst>
        </pc:spChg>
        <pc:spChg chg="mod">
          <ac:chgData name="RAUNICHER SARAH" userId="29508fe4-9dda-45dc-b216-671823176522" providerId="ADAL" clId="{879AC2D8-6D74-4B7C-9313-96B1CB991C67}" dt="2023-05-22T15:21:36.529" v="123" actId="1076"/>
          <ac:spMkLst>
            <pc:docMk/>
            <pc:sldMk cId="417186583" sldId="2147379192"/>
            <ac:spMk id="5" creationId="{7A17AECD-986F-D3B2-6799-44DAF2B20FF7}"/>
          </ac:spMkLst>
        </pc:spChg>
        <pc:spChg chg="mod">
          <ac:chgData name="RAUNICHER SARAH" userId="29508fe4-9dda-45dc-b216-671823176522" providerId="ADAL" clId="{879AC2D8-6D74-4B7C-9313-96B1CB991C67}" dt="2023-05-22T15:24:41.883" v="160" actId="1076"/>
          <ac:spMkLst>
            <pc:docMk/>
            <pc:sldMk cId="417186583" sldId="2147379192"/>
            <ac:spMk id="7" creationId="{D710C980-985C-5963-0A42-C58A54E29122}"/>
          </ac:spMkLst>
        </pc:spChg>
        <pc:spChg chg="mod">
          <ac:chgData name="RAUNICHER SARAH" userId="29508fe4-9dda-45dc-b216-671823176522" providerId="ADAL" clId="{879AC2D8-6D74-4B7C-9313-96B1CB991C67}" dt="2023-05-22T15:41:59.772" v="372" actId="1076"/>
          <ac:spMkLst>
            <pc:docMk/>
            <pc:sldMk cId="417186583" sldId="2147379192"/>
            <ac:spMk id="8" creationId="{1305EC8D-DC8D-B7F6-27D8-6DF21EEE4CEE}"/>
          </ac:spMkLst>
        </pc:spChg>
        <pc:spChg chg="mod">
          <ac:chgData name="RAUNICHER SARAH" userId="29508fe4-9dda-45dc-b216-671823176522" providerId="ADAL" clId="{879AC2D8-6D74-4B7C-9313-96B1CB991C67}" dt="2023-05-22T15:24:27.389" v="157" actId="1076"/>
          <ac:spMkLst>
            <pc:docMk/>
            <pc:sldMk cId="417186583" sldId="2147379192"/>
            <ac:spMk id="9" creationId="{D261F515-7377-24F7-493C-6847047172BD}"/>
          </ac:spMkLst>
        </pc:spChg>
        <pc:spChg chg="mod">
          <ac:chgData name="RAUNICHER SARAH" userId="29508fe4-9dda-45dc-b216-671823176522" providerId="ADAL" clId="{879AC2D8-6D74-4B7C-9313-96B1CB991C67}" dt="2023-05-22T15:41:59.772" v="372" actId="1076"/>
          <ac:spMkLst>
            <pc:docMk/>
            <pc:sldMk cId="417186583" sldId="2147379192"/>
            <ac:spMk id="18" creationId="{1958B3F5-E9E7-9171-6A5A-62B94B2A257B}"/>
          </ac:spMkLst>
        </pc:spChg>
        <pc:spChg chg="mod">
          <ac:chgData name="RAUNICHER SARAH" userId="29508fe4-9dda-45dc-b216-671823176522" providerId="ADAL" clId="{879AC2D8-6D74-4B7C-9313-96B1CB991C67}" dt="2023-05-22T15:41:59.772" v="372" actId="1076"/>
          <ac:spMkLst>
            <pc:docMk/>
            <pc:sldMk cId="417186583" sldId="2147379192"/>
            <ac:spMk id="20" creationId="{58071228-6FC1-CFE1-273C-1A8D9DB6516A}"/>
          </ac:spMkLst>
        </pc:spChg>
        <pc:spChg chg="mod">
          <ac:chgData name="RAUNICHER SARAH" userId="29508fe4-9dda-45dc-b216-671823176522" providerId="ADAL" clId="{879AC2D8-6D74-4B7C-9313-96B1CB991C67}" dt="2023-05-22T15:41:59.772" v="372" actId="1076"/>
          <ac:spMkLst>
            <pc:docMk/>
            <pc:sldMk cId="417186583" sldId="2147379192"/>
            <ac:spMk id="21" creationId="{961E707B-E3D1-DA76-01F8-577DD05FEC11}"/>
          </ac:spMkLst>
        </pc:spChg>
        <pc:spChg chg="mod">
          <ac:chgData name="RAUNICHER SARAH" userId="29508fe4-9dda-45dc-b216-671823176522" providerId="ADAL" clId="{879AC2D8-6D74-4B7C-9313-96B1CB991C67}" dt="2023-05-22T15:41:59.772" v="372" actId="1076"/>
          <ac:spMkLst>
            <pc:docMk/>
            <pc:sldMk cId="417186583" sldId="2147379192"/>
            <ac:spMk id="22" creationId="{61F92E39-B163-1A0A-91A6-1789F4D80149}"/>
          </ac:spMkLst>
        </pc:spChg>
        <pc:spChg chg="mod">
          <ac:chgData name="RAUNICHER SARAH" userId="29508fe4-9dda-45dc-b216-671823176522" providerId="ADAL" clId="{879AC2D8-6D74-4B7C-9313-96B1CB991C67}" dt="2023-05-22T15:24:27.389" v="157" actId="1076"/>
          <ac:spMkLst>
            <pc:docMk/>
            <pc:sldMk cId="417186583" sldId="2147379192"/>
            <ac:spMk id="23" creationId="{53719C2F-4A57-8AA8-A9DB-979859E45589}"/>
          </ac:spMkLst>
        </pc:spChg>
        <pc:spChg chg="mod">
          <ac:chgData name="RAUNICHER SARAH" userId="29508fe4-9dda-45dc-b216-671823176522" providerId="ADAL" clId="{879AC2D8-6D74-4B7C-9313-96B1CB991C67}" dt="2023-05-22T15:41:59.772" v="372" actId="1076"/>
          <ac:spMkLst>
            <pc:docMk/>
            <pc:sldMk cId="417186583" sldId="2147379192"/>
            <ac:spMk id="24" creationId="{72EC585F-BCD6-3994-1253-0214DF68D436}"/>
          </ac:spMkLst>
        </pc:spChg>
        <pc:spChg chg="mod">
          <ac:chgData name="RAUNICHER SARAH" userId="29508fe4-9dda-45dc-b216-671823176522" providerId="ADAL" clId="{879AC2D8-6D74-4B7C-9313-96B1CB991C67}" dt="2023-05-22T15:24:27.389" v="157" actId="1076"/>
          <ac:spMkLst>
            <pc:docMk/>
            <pc:sldMk cId="417186583" sldId="2147379192"/>
            <ac:spMk id="25" creationId="{870729FB-F1F4-87EC-6EED-EE781F6D1EBE}"/>
          </ac:spMkLst>
        </pc:spChg>
        <pc:spChg chg="mod">
          <ac:chgData name="RAUNICHER SARAH" userId="29508fe4-9dda-45dc-b216-671823176522" providerId="ADAL" clId="{879AC2D8-6D74-4B7C-9313-96B1CB991C67}" dt="2023-05-22T15:41:59.772" v="372" actId="1076"/>
          <ac:spMkLst>
            <pc:docMk/>
            <pc:sldMk cId="417186583" sldId="2147379192"/>
            <ac:spMk id="26" creationId="{63F76AFB-7E2F-18DE-E425-5D5021E89F49}"/>
          </ac:spMkLst>
        </pc:spChg>
        <pc:spChg chg="mod">
          <ac:chgData name="RAUNICHER SARAH" userId="29508fe4-9dda-45dc-b216-671823176522" providerId="ADAL" clId="{879AC2D8-6D74-4B7C-9313-96B1CB991C67}" dt="2023-05-22T15:24:27.389" v="157" actId="1076"/>
          <ac:spMkLst>
            <pc:docMk/>
            <pc:sldMk cId="417186583" sldId="2147379192"/>
            <ac:spMk id="27" creationId="{368301CC-2880-18F1-2DA3-28CB8D775763}"/>
          </ac:spMkLst>
        </pc:spChg>
        <pc:spChg chg="mod">
          <ac:chgData name="RAUNICHER SARAH" userId="29508fe4-9dda-45dc-b216-671823176522" providerId="ADAL" clId="{879AC2D8-6D74-4B7C-9313-96B1CB991C67}" dt="2023-05-22T16:10:31.420" v="697" actId="1076"/>
          <ac:spMkLst>
            <pc:docMk/>
            <pc:sldMk cId="417186583" sldId="2147379192"/>
            <ac:spMk id="28" creationId="{0D5EED3C-7E3C-AA25-8ADB-6DB4AC074798}"/>
          </ac:spMkLst>
        </pc:spChg>
        <pc:spChg chg="add mod">
          <ac:chgData name="RAUNICHER SARAH" userId="29508fe4-9dda-45dc-b216-671823176522" providerId="ADAL" clId="{879AC2D8-6D74-4B7C-9313-96B1CB991C67}" dt="2023-05-22T16:23:08.564" v="837" actId="1076"/>
          <ac:spMkLst>
            <pc:docMk/>
            <pc:sldMk cId="417186583" sldId="2147379192"/>
            <ac:spMk id="30" creationId="{6FFA4DEF-8BE7-C300-2C2E-ED3C870474D4}"/>
          </ac:spMkLst>
        </pc:spChg>
        <pc:spChg chg="add mod">
          <ac:chgData name="RAUNICHER SARAH" userId="29508fe4-9dda-45dc-b216-671823176522" providerId="ADAL" clId="{879AC2D8-6D74-4B7C-9313-96B1CB991C67}" dt="2023-05-22T15:58:36.926" v="690" actId="1076"/>
          <ac:spMkLst>
            <pc:docMk/>
            <pc:sldMk cId="417186583" sldId="2147379192"/>
            <ac:spMk id="31" creationId="{7C0141DF-336A-4FF4-215E-49946ADB07CA}"/>
          </ac:spMkLst>
        </pc:spChg>
        <pc:spChg chg="mod">
          <ac:chgData name="RAUNICHER SARAH" userId="29508fe4-9dda-45dc-b216-671823176522" providerId="ADAL" clId="{879AC2D8-6D74-4B7C-9313-96B1CB991C67}" dt="2023-05-22T15:41:59.772" v="372" actId="1076"/>
          <ac:spMkLst>
            <pc:docMk/>
            <pc:sldMk cId="417186583" sldId="2147379192"/>
            <ac:spMk id="33" creationId="{0F8591C1-549C-2071-AAB2-7D9B61BC7F26}"/>
          </ac:spMkLst>
        </pc:spChg>
        <pc:spChg chg="mod">
          <ac:chgData name="RAUNICHER SARAH" userId="29508fe4-9dda-45dc-b216-671823176522" providerId="ADAL" clId="{879AC2D8-6D74-4B7C-9313-96B1CB991C67}" dt="2023-05-22T15:41:59.772" v="372" actId="1076"/>
          <ac:spMkLst>
            <pc:docMk/>
            <pc:sldMk cId="417186583" sldId="2147379192"/>
            <ac:spMk id="34" creationId="{9F1BEFB3-E8DC-8E38-9CDE-CE6D35C00BC2}"/>
          </ac:spMkLst>
        </pc:spChg>
        <pc:spChg chg="mod">
          <ac:chgData name="RAUNICHER SARAH" userId="29508fe4-9dda-45dc-b216-671823176522" providerId="ADAL" clId="{879AC2D8-6D74-4B7C-9313-96B1CB991C67}" dt="2023-05-22T15:41:59.772" v="372" actId="1076"/>
          <ac:spMkLst>
            <pc:docMk/>
            <pc:sldMk cId="417186583" sldId="2147379192"/>
            <ac:spMk id="35" creationId="{3C497252-FEFA-DBF2-BF43-79D84C97B5DB}"/>
          </ac:spMkLst>
        </pc:spChg>
        <pc:spChg chg="mod">
          <ac:chgData name="RAUNICHER SARAH" userId="29508fe4-9dda-45dc-b216-671823176522" providerId="ADAL" clId="{879AC2D8-6D74-4B7C-9313-96B1CB991C67}" dt="2023-05-22T15:41:59.772" v="372" actId="1076"/>
          <ac:spMkLst>
            <pc:docMk/>
            <pc:sldMk cId="417186583" sldId="2147379192"/>
            <ac:spMk id="36" creationId="{A321AF6B-301E-CBBA-E01A-CCCB11ACDC9C}"/>
          </ac:spMkLst>
        </pc:spChg>
        <pc:spChg chg="mod">
          <ac:chgData name="RAUNICHER SARAH" userId="29508fe4-9dda-45dc-b216-671823176522" providerId="ADAL" clId="{879AC2D8-6D74-4B7C-9313-96B1CB991C67}" dt="2023-05-22T15:41:59.772" v="372" actId="1076"/>
          <ac:spMkLst>
            <pc:docMk/>
            <pc:sldMk cId="417186583" sldId="2147379192"/>
            <ac:spMk id="37" creationId="{41DFBC0D-65A3-A637-C452-12E50926B747}"/>
          </ac:spMkLst>
        </pc:spChg>
        <pc:spChg chg="mod">
          <ac:chgData name="RAUNICHER SARAH" userId="29508fe4-9dda-45dc-b216-671823176522" providerId="ADAL" clId="{879AC2D8-6D74-4B7C-9313-96B1CB991C67}" dt="2023-05-22T15:41:59.772" v="372" actId="1076"/>
          <ac:spMkLst>
            <pc:docMk/>
            <pc:sldMk cId="417186583" sldId="2147379192"/>
            <ac:spMk id="38" creationId="{5A381347-ECDC-4035-EA06-7EFD94911894}"/>
          </ac:spMkLst>
        </pc:spChg>
        <pc:spChg chg="add del mod">
          <ac:chgData name="RAUNICHER SARAH" userId="29508fe4-9dda-45dc-b216-671823176522" providerId="ADAL" clId="{879AC2D8-6D74-4B7C-9313-96B1CB991C67}" dt="2023-05-22T16:22:51.454" v="815" actId="478"/>
          <ac:spMkLst>
            <pc:docMk/>
            <pc:sldMk cId="417186583" sldId="2147379192"/>
            <ac:spMk id="39" creationId="{40997F1C-44F5-63C0-25AF-FF0DFBC2FBF4}"/>
          </ac:spMkLst>
        </pc:spChg>
        <pc:spChg chg="del">
          <ac:chgData name="RAUNICHER SARAH" userId="29508fe4-9dda-45dc-b216-671823176522" providerId="ADAL" clId="{879AC2D8-6D74-4B7C-9313-96B1CB991C67}" dt="2023-05-22T15:19:08.185" v="38" actId="478"/>
          <ac:spMkLst>
            <pc:docMk/>
            <pc:sldMk cId="417186583" sldId="2147379192"/>
            <ac:spMk id="48" creationId="{DC6B5BAE-F140-2E3B-C145-1DCC92EB97F5}"/>
          </ac:spMkLst>
        </pc:spChg>
        <pc:spChg chg="del">
          <ac:chgData name="RAUNICHER SARAH" userId="29508fe4-9dda-45dc-b216-671823176522" providerId="ADAL" clId="{879AC2D8-6D74-4B7C-9313-96B1CB991C67}" dt="2023-05-22T15:19:10.003" v="39" actId="478"/>
          <ac:spMkLst>
            <pc:docMk/>
            <pc:sldMk cId="417186583" sldId="2147379192"/>
            <ac:spMk id="49" creationId="{036BB2BF-9C79-DFC1-04A2-FBBE753D4352}"/>
          </ac:spMkLst>
        </pc:spChg>
        <pc:spChg chg="mod">
          <ac:chgData name="RAUNICHER SARAH" userId="29508fe4-9dda-45dc-b216-671823176522" providerId="ADAL" clId="{879AC2D8-6D74-4B7C-9313-96B1CB991C67}" dt="2023-05-22T15:25:17.988" v="171" actId="14100"/>
          <ac:spMkLst>
            <pc:docMk/>
            <pc:sldMk cId="417186583" sldId="2147379192"/>
            <ac:spMk id="50" creationId="{F7852602-6DD3-E2D0-9245-7CD056FDBBDE}"/>
          </ac:spMkLst>
        </pc:spChg>
        <pc:spChg chg="mod">
          <ac:chgData name="RAUNICHER SARAH" userId="29508fe4-9dda-45dc-b216-671823176522" providerId="ADAL" clId="{879AC2D8-6D74-4B7C-9313-96B1CB991C67}" dt="2023-05-22T15:26:12.148" v="182" actId="1076"/>
          <ac:spMkLst>
            <pc:docMk/>
            <pc:sldMk cId="417186583" sldId="2147379192"/>
            <ac:spMk id="51" creationId="{DB4BEAAC-DAD4-4BFB-B804-640FD859983C}"/>
          </ac:spMkLst>
        </pc:spChg>
        <pc:spChg chg="mod">
          <ac:chgData name="RAUNICHER SARAH" userId="29508fe4-9dda-45dc-b216-671823176522" providerId="ADAL" clId="{879AC2D8-6D74-4B7C-9313-96B1CB991C67}" dt="2023-05-22T15:42:06.195" v="373" actId="1076"/>
          <ac:spMkLst>
            <pc:docMk/>
            <pc:sldMk cId="417186583" sldId="2147379192"/>
            <ac:spMk id="52" creationId="{75F21FC3-BB2B-C47E-6797-6580C2882BF6}"/>
          </ac:spMkLst>
        </pc:spChg>
        <pc:grpChg chg="mod">
          <ac:chgData name="RAUNICHER SARAH" userId="29508fe4-9dda-45dc-b216-671823176522" providerId="ADAL" clId="{879AC2D8-6D74-4B7C-9313-96B1CB991C67}" dt="2023-05-22T15:24:31.979" v="158" actId="1076"/>
          <ac:grpSpMkLst>
            <pc:docMk/>
            <pc:sldMk cId="417186583" sldId="2147379192"/>
            <ac:grpSpMk id="10" creationId="{43797A08-8656-E51C-DEDA-D24AC534BDED}"/>
          </ac:grpSpMkLst>
        </pc:grpChg>
        <pc:grpChg chg="mod">
          <ac:chgData name="RAUNICHER SARAH" userId="29508fe4-9dda-45dc-b216-671823176522" providerId="ADAL" clId="{879AC2D8-6D74-4B7C-9313-96B1CB991C67}" dt="2023-05-22T15:24:27.389" v="157" actId="1076"/>
          <ac:grpSpMkLst>
            <pc:docMk/>
            <pc:sldMk cId="417186583" sldId="2147379192"/>
            <ac:grpSpMk id="14" creationId="{A046793B-4DA2-33D8-8B73-6B853697EEFB}"/>
          </ac:grpSpMkLst>
        </pc:grpChg>
        <pc:grpChg chg="mod">
          <ac:chgData name="RAUNICHER SARAH" userId="29508fe4-9dda-45dc-b216-671823176522" providerId="ADAL" clId="{879AC2D8-6D74-4B7C-9313-96B1CB991C67}" dt="2023-05-22T15:41:59.772" v="372" actId="1076"/>
          <ac:grpSpMkLst>
            <pc:docMk/>
            <pc:sldMk cId="417186583" sldId="2147379192"/>
            <ac:grpSpMk id="19" creationId="{51DDE150-298F-D1D6-3122-563FD390E8DA}"/>
          </ac:grpSpMkLst>
        </pc:grpChg>
        <pc:grpChg chg="mod">
          <ac:chgData name="RAUNICHER SARAH" userId="29508fe4-9dda-45dc-b216-671823176522" providerId="ADAL" clId="{879AC2D8-6D74-4B7C-9313-96B1CB991C67}" dt="2023-05-22T15:41:59.772" v="372" actId="1076"/>
          <ac:grpSpMkLst>
            <pc:docMk/>
            <pc:sldMk cId="417186583" sldId="2147379192"/>
            <ac:grpSpMk id="32" creationId="{7FF6C2EE-74C0-2517-CC08-A0434B36520E}"/>
          </ac:grpSpMkLst>
        </pc:grpChg>
        <pc:picChg chg="mod">
          <ac:chgData name="RAUNICHER SARAH" userId="29508fe4-9dda-45dc-b216-671823176522" providerId="ADAL" clId="{879AC2D8-6D74-4B7C-9313-96B1CB991C67}" dt="2023-05-22T15:24:27.389" v="157" actId="1076"/>
          <ac:picMkLst>
            <pc:docMk/>
            <pc:sldMk cId="417186583" sldId="2147379192"/>
            <ac:picMk id="41" creationId="{25C9BCF8-2C02-83AC-3CC2-696C021AE15E}"/>
          </ac:picMkLst>
        </pc:picChg>
        <pc:picChg chg="del">
          <ac:chgData name="RAUNICHER SARAH" userId="29508fe4-9dda-45dc-b216-671823176522" providerId="ADAL" clId="{879AC2D8-6D74-4B7C-9313-96B1CB991C67}" dt="2023-05-22T15:19:11.986" v="40" actId="478"/>
          <ac:picMkLst>
            <pc:docMk/>
            <pc:sldMk cId="417186583" sldId="2147379192"/>
            <ac:picMk id="43" creationId="{9575BB2E-A40A-7707-8247-000C35A7BC0A}"/>
          </ac:picMkLst>
        </pc:picChg>
        <pc:picChg chg="del">
          <ac:chgData name="RAUNICHER SARAH" userId="29508fe4-9dda-45dc-b216-671823176522" providerId="ADAL" clId="{879AC2D8-6D74-4B7C-9313-96B1CB991C67}" dt="2023-05-22T15:19:08.185" v="38" actId="478"/>
          <ac:picMkLst>
            <pc:docMk/>
            <pc:sldMk cId="417186583" sldId="2147379192"/>
            <ac:picMk id="45" creationId="{4C2F031D-E464-9C47-5BE0-4F8B0524DF02}"/>
          </ac:picMkLst>
        </pc:picChg>
        <pc:picChg chg="del">
          <ac:chgData name="RAUNICHER SARAH" userId="29508fe4-9dda-45dc-b216-671823176522" providerId="ADAL" clId="{879AC2D8-6D74-4B7C-9313-96B1CB991C67}" dt="2023-05-22T15:19:10.003" v="39" actId="478"/>
          <ac:picMkLst>
            <pc:docMk/>
            <pc:sldMk cId="417186583" sldId="2147379192"/>
            <ac:picMk id="47" creationId="{125C78AF-E9F9-A3D6-2101-21A582F16C4A}"/>
          </ac:picMkLst>
        </pc:picChg>
        <pc:cxnChg chg="add mod">
          <ac:chgData name="RAUNICHER SARAH" userId="29508fe4-9dda-45dc-b216-671823176522" providerId="ADAL" clId="{879AC2D8-6D74-4B7C-9313-96B1CB991C67}" dt="2023-05-22T15:24:20.739" v="156" actId="1076"/>
          <ac:cxnSpMkLst>
            <pc:docMk/>
            <pc:sldMk cId="417186583" sldId="2147379192"/>
            <ac:cxnSpMk id="29" creationId="{3BD2708E-1F7E-1644-6E33-D767136881D4}"/>
          </ac:cxnSpMkLst>
        </pc:cxnChg>
      </pc:sldChg>
      <pc:sldChg chg="add del ord">
        <pc:chgData name="RAUNICHER SARAH" userId="29508fe4-9dda-45dc-b216-671823176522" providerId="ADAL" clId="{879AC2D8-6D74-4B7C-9313-96B1CB991C67}" dt="2023-05-22T15:57:08.314" v="565" actId="47"/>
        <pc:sldMkLst>
          <pc:docMk/>
          <pc:sldMk cId="3267744004" sldId="2147379193"/>
        </pc:sldMkLst>
      </pc:sldChg>
    </pc:docChg>
  </pc:docChgLst>
  <pc:docChgLst>
    <pc:chgData name="RAUNICHER SARAH" userId="S::sarah.raunicher@bpce.fr::29508fe4-9dda-45dc-b216-671823176522" providerId="AD" clId="Web-{900DF57C-7AD9-41CC-9836-B355B1DED478}"/>
    <pc:docChg chg="modSld">
      <pc:chgData name="RAUNICHER SARAH" userId="S::sarah.raunicher@bpce.fr::29508fe4-9dda-45dc-b216-671823176522" providerId="AD" clId="Web-{900DF57C-7AD9-41CC-9836-B355B1DED478}" dt="2023-05-22T15:16:15.935" v="18" actId="20577"/>
      <pc:docMkLst>
        <pc:docMk/>
      </pc:docMkLst>
      <pc:sldChg chg="delSp modSp">
        <pc:chgData name="RAUNICHER SARAH" userId="S::sarah.raunicher@bpce.fr::29508fe4-9dda-45dc-b216-671823176522" providerId="AD" clId="Web-{900DF57C-7AD9-41CC-9836-B355B1DED478}" dt="2023-05-22T15:16:15.935" v="18" actId="20577"/>
        <pc:sldMkLst>
          <pc:docMk/>
          <pc:sldMk cId="1831957313" sldId="2147379188"/>
        </pc:sldMkLst>
        <pc:spChg chg="mod">
          <ac:chgData name="RAUNICHER SARAH" userId="S::sarah.raunicher@bpce.fr::29508fe4-9dda-45dc-b216-671823176522" providerId="AD" clId="Web-{900DF57C-7AD9-41CC-9836-B355B1DED478}" dt="2023-05-22T15:16:15.935" v="18" actId="20577"/>
          <ac:spMkLst>
            <pc:docMk/>
            <pc:sldMk cId="1831957313" sldId="2147379188"/>
            <ac:spMk id="6" creationId="{9ED9E981-3FFF-9ED0-6EA6-CE586A694013}"/>
          </ac:spMkLst>
        </pc:spChg>
        <pc:spChg chg="mod">
          <ac:chgData name="RAUNICHER SARAH" userId="S::sarah.raunicher@bpce.fr::29508fe4-9dda-45dc-b216-671823176522" providerId="AD" clId="Web-{900DF57C-7AD9-41CC-9836-B355B1DED478}" dt="2023-05-22T15:16:01.544" v="14" actId="20577"/>
          <ac:spMkLst>
            <pc:docMk/>
            <pc:sldMk cId="1831957313" sldId="2147379188"/>
            <ac:spMk id="7" creationId="{3C9127AC-83C4-DC17-B3D0-889502746051}"/>
          </ac:spMkLst>
        </pc:spChg>
        <pc:spChg chg="del">
          <ac:chgData name="RAUNICHER SARAH" userId="S::sarah.raunicher@bpce.fr::29508fe4-9dda-45dc-b216-671823176522" providerId="AD" clId="Web-{900DF57C-7AD9-41CC-9836-B355B1DED478}" dt="2023-05-22T15:15:51.153" v="0"/>
          <ac:spMkLst>
            <pc:docMk/>
            <pc:sldMk cId="1831957313" sldId="2147379188"/>
            <ac:spMk id="19" creationId="{4DD2B4C9-A4BD-8EF6-2738-D037A737B0F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3" y="2"/>
            <a:ext cx="2946400" cy="493714"/>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49688" y="2"/>
            <a:ext cx="2946400" cy="493714"/>
          </a:xfrm>
          <a:prstGeom prst="rect">
            <a:avLst/>
          </a:prstGeom>
        </p:spPr>
        <p:txBody>
          <a:bodyPr vert="horz" lIns="91440" tIns="45720" rIns="91440" bIns="45720" rtlCol="0"/>
          <a:lstStyle>
            <a:lvl1pPr algn="r">
              <a:defRPr sz="1200"/>
            </a:lvl1pPr>
          </a:lstStyle>
          <a:p>
            <a:fld id="{3E09BF49-B416-42CB-A995-ACF7698E0F44}" type="datetimeFigureOut">
              <a:rPr lang="fr-FR" smtClean="0"/>
              <a:t>22/05/2023</a:t>
            </a:fld>
            <a:endParaRPr lang="fr-FR"/>
          </a:p>
        </p:txBody>
      </p:sp>
      <p:sp>
        <p:nvSpPr>
          <p:cNvPr id="4" name="Espace réservé du pied de page 3"/>
          <p:cNvSpPr>
            <a:spLocks noGrp="1"/>
          </p:cNvSpPr>
          <p:nvPr>
            <p:ph type="ftr" sz="quarter" idx="2"/>
          </p:nvPr>
        </p:nvSpPr>
        <p:spPr>
          <a:xfrm>
            <a:off x="3" y="9377362"/>
            <a:ext cx="2946400" cy="493713"/>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49688" y="9377362"/>
            <a:ext cx="2946400" cy="493713"/>
          </a:xfrm>
          <a:prstGeom prst="rect">
            <a:avLst/>
          </a:prstGeom>
        </p:spPr>
        <p:txBody>
          <a:bodyPr vert="horz" lIns="91440" tIns="45720" rIns="91440" bIns="45720" rtlCol="0" anchor="b"/>
          <a:lstStyle>
            <a:lvl1pPr algn="r">
              <a:defRPr sz="1200"/>
            </a:lvl1pPr>
          </a:lstStyle>
          <a:p>
            <a:fld id="{F85DF07C-A234-44EB-A1F5-DC765AD2D6CB}" type="slidenum">
              <a:rPr lang="fr-FR" smtClean="0"/>
              <a:t>‹#›</a:t>
            </a:fld>
            <a:endParaRPr lang="fr-FR"/>
          </a:p>
        </p:txBody>
      </p:sp>
    </p:spTree>
    <p:extLst>
      <p:ext uri="{BB962C8B-B14F-4D97-AF65-F5344CB8AC3E}">
        <p14:creationId xmlns:p14="http://schemas.microsoft.com/office/powerpoint/2010/main" val="68780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03188" y="738188"/>
            <a:ext cx="6591300" cy="37084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79780" y="4689516"/>
            <a:ext cx="5438139" cy="4442698"/>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97102164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302232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Tree>
    <p:extLst>
      <p:ext uri="{BB962C8B-B14F-4D97-AF65-F5344CB8AC3E}">
        <p14:creationId xmlns:p14="http://schemas.microsoft.com/office/powerpoint/2010/main" val="4126696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re">
    <p:spTree>
      <p:nvGrpSpPr>
        <p:cNvPr id="1" name="Shape 8"/>
        <p:cNvGrpSpPr/>
        <p:nvPr/>
      </p:nvGrpSpPr>
      <p:grpSpPr>
        <a:xfrm>
          <a:off x="0" y="0"/>
          <a:ext cx="0" cy="0"/>
          <a:chOff x="0" y="0"/>
          <a:chExt cx="0" cy="0"/>
        </a:xfrm>
      </p:grpSpPr>
      <p:pic>
        <p:nvPicPr>
          <p:cNvPr id="40" name="Image 39"/>
          <p:cNvPicPr>
            <a:picLocks noChangeAspect="1"/>
          </p:cNvPicPr>
          <p:nvPr userDrawn="1"/>
        </p:nvPicPr>
        <p:blipFill rotWithShape="1">
          <a:blip r:embed="rId2"/>
          <a:srcRect r="16360" b="16635"/>
          <a:stretch/>
        </p:blipFill>
        <p:spPr>
          <a:xfrm>
            <a:off x="4498128" y="1877775"/>
            <a:ext cx="4645872" cy="3265726"/>
          </a:xfrm>
          <a:prstGeom prst="rect">
            <a:avLst/>
          </a:prstGeom>
          <a:solidFill>
            <a:schemeClr val="bg1">
              <a:lumMod val="65000"/>
            </a:schemeClr>
          </a:solidFill>
        </p:spPr>
      </p:pic>
      <p:sp>
        <p:nvSpPr>
          <p:cNvPr id="10" name="Shape 10"/>
          <p:cNvSpPr txBox="1">
            <a:spLocks noGrp="1"/>
          </p:cNvSpPr>
          <p:nvPr userDrawn="1">
            <p:ph type="ctrTitle"/>
          </p:nvPr>
        </p:nvSpPr>
        <p:spPr>
          <a:xfrm>
            <a:off x="1221112" y="1779662"/>
            <a:ext cx="7527352" cy="1159799"/>
          </a:xfrm>
          <a:prstGeom prst="rect">
            <a:avLst/>
          </a:prstGeom>
        </p:spPr>
        <p:txBody>
          <a:bodyPr lIns="0" tIns="0" rIns="0" bIns="0" anchor="ctr" anchorCtr="0">
            <a:noAutofit/>
          </a:bodyPr>
          <a:lstStyle>
            <a:lvl1pPr lvl="0" algn="l">
              <a:lnSpc>
                <a:spcPct val="90000"/>
              </a:lnSpc>
              <a:spcBef>
                <a:spcPts val="0"/>
              </a:spcBef>
              <a:buClr>
                <a:srgbClr val="FFFFFF"/>
              </a:buClr>
              <a:buSzPct val="100000"/>
              <a:buFont typeface="Cabin Condensed"/>
              <a:defRPr sz="4400" b="0" cap="none" baseline="0">
                <a:solidFill>
                  <a:schemeClr val="tx1"/>
                </a:solidFill>
                <a:effectLst/>
                <a:latin typeface="Arial Black" panose="020B0A04020102020204" pitchFamily="34" charset="0"/>
                <a:ea typeface="Arial Black" panose="020B0A04020102020204" pitchFamily="34" charset="0"/>
                <a:cs typeface="Arial Black" panose="020B0A04020102020204" pitchFamily="34" charset="0"/>
                <a:sym typeface="Cabin Condensed"/>
              </a:defRPr>
            </a:lvl1pPr>
            <a:lvl2pPr lvl="1"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2pPr>
            <a:lvl3pPr lvl="2"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3pPr>
            <a:lvl4pPr lvl="3"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4pPr>
            <a:lvl5pPr lvl="4"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5pPr>
            <a:lvl6pPr lvl="5"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6pPr>
            <a:lvl7pPr lvl="6"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7pPr>
            <a:lvl8pPr lvl="7"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8pPr>
            <a:lvl9pPr lvl="8"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9pPr>
          </a:lstStyle>
          <a:p>
            <a:r>
              <a:rPr lang="fr-FR"/>
              <a:t>Modifiez le style du titre</a:t>
            </a:r>
            <a:endParaRPr/>
          </a:p>
        </p:txBody>
      </p:sp>
      <p:sp>
        <p:nvSpPr>
          <p:cNvPr id="6" name="Espace réservé du texte 52"/>
          <p:cNvSpPr>
            <a:spLocks noGrp="1"/>
          </p:cNvSpPr>
          <p:nvPr userDrawn="1">
            <p:ph type="body" sz="quarter" idx="11" hasCustomPrompt="1"/>
          </p:nvPr>
        </p:nvSpPr>
        <p:spPr>
          <a:xfrm>
            <a:off x="1221112" y="2979616"/>
            <a:ext cx="7527352" cy="332399"/>
          </a:xfrm>
          <a:prstGeom prst="rect">
            <a:avLst/>
          </a:prstGeom>
          <a:noFill/>
          <a:ln>
            <a:noFill/>
          </a:ln>
        </p:spPr>
        <p:txBody>
          <a:bodyPr wrap="square" lIns="0" tIns="0" rIns="0" bIns="0" anchor="t" anchorCtr="0">
            <a:spAutoFit/>
          </a:bodyPr>
          <a:lstStyle>
            <a:lvl1pPr marL="0" indent="0" algn="l">
              <a:buNone/>
              <a:defRPr sz="2400" b="1" cap="none" baseline="0">
                <a:solidFill>
                  <a:schemeClr val="tx1"/>
                </a:solidFill>
                <a:effectLst/>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Sous-titre</a:t>
            </a:r>
            <a:endParaRPr lang="fr-FR"/>
          </a:p>
        </p:txBody>
      </p:sp>
      <p:sp>
        <p:nvSpPr>
          <p:cNvPr id="17" name="Espace réservé du texte 52"/>
          <p:cNvSpPr>
            <a:spLocks noGrp="1"/>
          </p:cNvSpPr>
          <p:nvPr userDrawn="1">
            <p:ph type="body" sz="quarter" idx="13" hasCustomPrompt="1"/>
          </p:nvPr>
        </p:nvSpPr>
        <p:spPr>
          <a:xfrm>
            <a:off x="488234" y="4670222"/>
            <a:ext cx="1109278" cy="138499"/>
          </a:xfrm>
          <a:prstGeom prst="rect">
            <a:avLst/>
          </a:prstGeom>
        </p:spPr>
        <p:txBody>
          <a:bodyPr vert="horz" wrap="none" lIns="0" tIns="0" rIns="0" bIns="0" anchor="ctr" anchorCtr="0">
            <a:noAutofit/>
          </a:bodyPr>
          <a:lstStyle>
            <a:lvl1pPr marL="0" indent="0" algn="l">
              <a:buNone/>
              <a:defRPr sz="1100" b="0" baseline="0">
                <a:solidFill>
                  <a:schemeClr val="tx1">
                    <a:lumMod val="50000"/>
                    <a:lumOff val="50000"/>
                  </a:schemeClr>
                </a:solidFill>
                <a:latin typeface="Arial" panose="020B0604020202020204" pitchFamily="34" charset="0"/>
                <a:cs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Date de la publication</a:t>
            </a:r>
          </a:p>
        </p:txBody>
      </p:sp>
      <p:sp>
        <p:nvSpPr>
          <p:cNvPr id="16" name="Ellipse 15"/>
          <p:cNvSpPr/>
          <p:nvPr userDrawn="1"/>
        </p:nvSpPr>
        <p:spPr>
          <a:xfrm>
            <a:off x="345323" y="4703468"/>
            <a:ext cx="72008" cy="72008"/>
          </a:xfrm>
          <a:prstGeom prst="ellipse">
            <a:avLst/>
          </a:prstGeom>
          <a:solidFill>
            <a:srgbClr val="B24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Image 3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3760" y="4595587"/>
            <a:ext cx="1725231" cy="287769"/>
          </a:xfrm>
          <a:prstGeom prst="rect">
            <a:avLst/>
          </a:prstGeom>
        </p:spPr>
      </p:pic>
      <p:sp>
        <p:nvSpPr>
          <p:cNvPr id="12" name="Espace réservé du texte 52"/>
          <p:cNvSpPr>
            <a:spLocks noGrp="1"/>
          </p:cNvSpPr>
          <p:nvPr>
            <p:ph type="body" sz="quarter" idx="12" hasCustomPrompt="1"/>
          </p:nvPr>
        </p:nvSpPr>
        <p:spPr>
          <a:xfrm>
            <a:off x="6948264" y="512424"/>
            <a:ext cx="2016224" cy="324036"/>
          </a:xfrm>
          <a:prstGeom prst="roundRect">
            <a:avLst>
              <a:gd name="adj" fmla="val 50000"/>
            </a:avLst>
          </a:prstGeom>
          <a:solidFill>
            <a:srgbClr val="E50051"/>
          </a:solidFill>
        </p:spPr>
        <p:txBody>
          <a:bodyPr lIns="0" tIns="0" rIns="0" bIns="0" anchor="ctr" anchorCtr="0"/>
          <a:lstStyle>
            <a:lvl1pPr marL="0" indent="0" algn="ctr">
              <a:buNone/>
              <a:defRPr sz="1200" b="0">
                <a:solidFill>
                  <a:schemeClr val="bg1"/>
                </a:solidFill>
                <a:latin typeface="Arial Narrow" panose="020B060602020203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r>
              <a:rPr lang="fr-FR"/>
              <a:t>Nom de la direction</a:t>
            </a:r>
          </a:p>
        </p:txBody>
      </p:sp>
      <p:pic>
        <p:nvPicPr>
          <p:cNvPr id="14" name="Image 13">
            <a:extLst>
              <a:ext uri="{FF2B5EF4-FFF2-40B4-BE49-F238E27FC236}">
                <a16:creationId xmlns:a16="http://schemas.microsoft.com/office/drawing/2014/main" id="{8509B1D8-120E-6F44-8E11-034AB2CA5E2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60744" y="378301"/>
            <a:ext cx="3755892" cy="768611"/>
          </a:xfrm>
          <a:prstGeom prst="rect">
            <a:avLst/>
          </a:prstGeom>
        </p:spPr>
      </p:pic>
    </p:spTree>
    <p:extLst>
      <p:ext uri="{BB962C8B-B14F-4D97-AF65-F5344CB8AC3E}">
        <p14:creationId xmlns:p14="http://schemas.microsoft.com/office/powerpoint/2010/main" val="360743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9116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pic>
        <p:nvPicPr>
          <p:cNvPr id="21" name="Imag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3728" y="2283718"/>
            <a:ext cx="5180423" cy="864096"/>
          </a:xfrm>
          <a:prstGeom prst="rect">
            <a:avLst/>
          </a:prstGeom>
        </p:spPr>
      </p:pic>
    </p:spTree>
    <p:extLst>
      <p:ext uri="{BB962C8B-B14F-4D97-AF65-F5344CB8AC3E}">
        <p14:creationId xmlns:p14="http://schemas.microsoft.com/office/powerpoint/2010/main" val="1296726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13" name="Espace réservé du contenu 11"/>
          <p:cNvSpPr>
            <a:spLocks noGrp="1"/>
          </p:cNvSpPr>
          <p:nvPr>
            <p:ph sz="quarter" idx="14"/>
          </p:nvPr>
        </p:nvSpPr>
        <p:spPr>
          <a:xfrm>
            <a:off x="900113" y="1131888"/>
            <a:ext cx="3600450" cy="3711575"/>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contenu 14"/>
          <p:cNvSpPr>
            <a:spLocks noGrp="1"/>
          </p:cNvSpPr>
          <p:nvPr>
            <p:ph sz="quarter" idx="15"/>
          </p:nvPr>
        </p:nvSpPr>
        <p:spPr>
          <a:xfrm>
            <a:off x="4716463" y="1131888"/>
            <a:ext cx="3887787" cy="3711575"/>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
        <p:nvSpPr>
          <p:cNvPr id="7"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9"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877972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3"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
        <p:nvSpPr>
          <p:cNvPr id="7" name="Espace réservé du contenu 5"/>
          <p:cNvSpPr>
            <a:spLocks noGrp="1"/>
          </p:cNvSpPr>
          <p:nvPr>
            <p:ph sz="quarter" idx="13"/>
          </p:nvPr>
        </p:nvSpPr>
        <p:spPr>
          <a:xfrm>
            <a:off x="899592" y="1131589"/>
            <a:ext cx="7704856" cy="37125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917075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5"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7"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669743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re">
    <p:spTree>
      <p:nvGrpSpPr>
        <p:cNvPr id="1" name="Shape 8"/>
        <p:cNvGrpSpPr/>
        <p:nvPr/>
      </p:nvGrpSpPr>
      <p:grpSpPr>
        <a:xfrm>
          <a:off x="0" y="0"/>
          <a:ext cx="0" cy="0"/>
          <a:chOff x="0" y="0"/>
          <a:chExt cx="0" cy="0"/>
        </a:xfrm>
      </p:grpSpPr>
      <p:grpSp>
        <p:nvGrpSpPr>
          <p:cNvPr id="6" name="Groupe 5"/>
          <p:cNvGrpSpPr/>
          <p:nvPr userDrawn="1"/>
        </p:nvGrpSpPr>
        <p:grpSpPr>
          <a:xfrm>
            <a:off x="0" y="-1"/>
            <a:ext cx="4484971" cy="1810444"/>
            <a:chOff x="0" y="-1"/>
            <a:chExt cx="4484971" cy="1810444"/>
          </a:xfrm>
        </p:grpSpPr>
        <p:sp>
          <p:nvSpPr>
            <p:cNvPr id="4" name="Rectangle 3"/>
            <p:cNvSpPr/>
            <p:nvPr userDrawn="1"/>
          </p:nvSpPr>
          <p:spPr>
            <a:xfrm>
              <a:off x="0" y="-1"/>
              <a:ext cx="1638861"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p:cNvGrpSpPr/>
            <p:nvPr userDrawn="1"/>
          </p:nvGrpSpPr>
          <p:grpSpPr>
            <a:xfrm>
              <a:off x="0" y="0"/>
              <a:ext cx="4484971" cy="1810443"/>
              <a:chOff x="0" y="0"/>
              <a:chExt cx="4484971" cy="1810443"/>
            </a:xfrm>
          </p:grpSpPr>
          <p:sp>
            <p:nvSpPr>
              <p:cNvPr id="28" name="Freeform 19"/>
              <p:cNvSpPr>
                <a:spLocks/>
              </p:cNvSpPr>
              <p:nvPr userDrawn="1"/>
            </p:nvSpPr>
            <p:spPr bwMode="auto">
              <a:xfrm>
                <a:off x="1602349" y="60108"/>
                <a:ext cx="925218" cy="821577"/>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EAEAEA"/>
              </a:solidFill>
              <a:ln>
                <a:noFill/>
              </a:ln>
            </p:spPr>
            <p:txBody>
              <a:bodyPr vert="horz" wrap="square" lIns="91440" tIns="45720" rIns="91440" bIns="45720" numCol="1" anchor="t" anchorCtr="0" compatLnSpc="1">
                <a:prstTxWarp prst="textNoShape">
                  <a:avLst/>
                </a:prstTxWarp>
              </a:bodyPr>
              <a:lstStyle/>
              <a:p>
                <a:endParaRPr lang="fr-FR"/>
              </a:p>
            </p:txBody>
          </p:sp>
          <p:sp>
            <p:nvSpPr>
              <p:cNvPr id="31" name="Forme libre 30"/>
              <p:cNvSpPr>
                <a:spLocks/>
              </p:cNvSpPr>
              <p:nvPr userDrawn="1"/>
            </p:nvSpPr>
            <p:spPr bwMode="auto">
              <a:xfrm>
                <a:off x="214337" y="0"/>
                <a:ext cx="4270634" cy="1810442"/>
              </a:xfrm>
              <a:custGeom>
                <a:avLst/>
                <a:gdLst>
                  <a:gd name="connsiteX0" fmla="*/ 0 w 4270634"/>
                  <a:gd name="connsiteY0" fmla="*/ 0 h 1810442"/>
                  <a:gd name="connsiteX1" fmla="*/ 756829 w 4270634"/>
                  <a:gd name="connsiteY1" fmla="*/ 0 h 1810442"/>
                  <a:gd name="connsiteX2" fmla="*/ 770052 w 4270634"/>
                  <a:gd name="connsiteY2" fmla="*/ 52577 h 1810442"/>
                  <a:gd name="connsiteX3" fmla="*/ 2146209 w 4270634"/>
                  <a:gd name="connsiteY3" fmla="*/ 1081139 h 1810442"/>
                  <a:gd name="connsiteX4" fmla="*/ 3500694 w 4270634"/>
                  <a:gd name="connsiteY4" fmla="*/ 52577 h 1810442"/>
                  <a:gd name="connsiteX5" fmla="*/ 3513879 w 4270634"/>
                  <a:gd name="connsiteY5" fmla="*/ 0 h 1810442"/>
                  <a:gd name="connsiteX6" fmla="*/ 4270634 w 4270634"/>
                  <a:gd name="connsiteY6" fmla="*/ 0 h 1810442"/>
                  <a:gd name="connsiteX7" fmla="*/ 4261521 w 4270634"/>
                  <a:gd name="connsiteY7" fmla="*/ 59181 h 1810442"/>
                  <a:gd name="connsiteX8" fmla="*/ 2146209 w 4270634"/>
                  <a:gd name="connsiteY8" fmla="*/ 1810442 h 1810442"/>
                  <a:gd name="connsiteX9" fmla="*/ 9124 w 4270634"/>
                  <a:gd name="connsiteY9" fmla="*/ 59181 h 18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0634" h="1810442">
                    <a:moveTo>
                      <a:pt x="0" y="0"/>
                    </a:moveTo>
                    <a:lnTo>
                      <a:pt x="756829" y="0"/>
                    </a:lnTo>
                    <a:lnTo>
                      <a:pt x="770052" y="52577"/>
                    </a:lnTo>
                    <a:cubicBezTo>
                      <a:pt x="949731" y="643453"/>
                      <a:pt x="1490362" y="1081139"/>
                      <a:pt x="2146209" y="1081139"/>
                    </a:cubicBezTo>
                    <a:cubicBezTo>
                      <a:pt x="2784331" y="1081139"/>
                      <a:pt x="3321638" y="643453"/>
                      <a:pt x="3500694" y="52577"/>
                    </a:cubicBezTo>
                    <a:lnTo>
                      <a:pt x="3513879" y="0"/>
                    </a:lnTo>
                    <a:lnTo>
                      <a:pt x="4270634" y="0"/>
                    </a:lnTo>
                    <a:lnTo>
                      <a:pt x="4261521" y="59181"/>
                    </a:lnTo>
                    <a:cubicBezTo>
                      <a:pt x="4057506" y="1049024"/>
                      <a:pt x="3177021" y="1810442"/>
                      <a:pt x="2146209" y="1810442"/>
                    </a:cubicBezTo>
                    <a:cubicBezTo>
                      <a:pt x="1096308" y="1810442"/>
                      <a:pt x="213437" y="1049024"/>
                      <a:pt x="9124" y="59181"/>
                    </a:cubicBez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36" name="Forme libre 35"/>
              <p:cNvSpPr>
                <a:spLocks/>
              </p:cNvSpPr>
              <p:nvPr userDrawn="1"/>
            </p:nvSpPr>
            <p:spPr bwMode="auto">
              <a:xfrm>
                <a:off x="0" y="962234"/>
                <a:ext cx="1203597" cy="848209"/>
              </a:xfrm>
              <a:custGeom>
                <a:avLst/>
                <a:gdLst>
                  <a:gd name="connsiteX0" fmla="*/ 0 w 1203597"/>
                  <a:gd name="connsiteY0" fmla="*/ 0 h 848209"/>
                  <a:gd name="connsiteX1" fmla="*/ 45384 w 1203597"/>
                  <a:gd name="connsiteY1" fmla="*/ 22001 h 848209"/>
                  <a:gd name="connsiteX2" fmla="*/ 486312 w 1203597"/>
                  <a:gd name="connsiteY2" fmla="*/ 118906 h 848209"/>
                  <a:gd name="connsiteX3" fmla="*/ 1203597 w 1203597"/>
                  <a:gd name="connsiteY3" fmla="*/ 737709 h 848209"/>
                  <a:gd name="connsiteX4" fmla="*/ 551520 w 1203597"/>
                  <a:gd name="connsiteY4" fmla="*/ 848209 h 848209"/>
                  <a:gd name="connsiteX5" fmla="*/ 168774 w 1203597"/>
                  <a:gd name="connsiteY5" fmla="*/ 813559 h 848209"/>
                  <a:gd name="connsiteX6" fmla="*/ 0 w 1203597"/>
                  <a:gd name="connsiteY6" fmla="*/ 774730 h 8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3597" h="848209">
                    <a:moveTo>
                      <a:pt x="0" y="0"/>
                    </a:moveTo>
                    <a:lnTo>
                      <a:pt x="45384" y="22001"/>
                    </a:lnTo>
                    <a:cubicBezTo>
                      <a:pt x="183532" y="76330"/>
                      <a:pt x="331783" y="109928"/>
                      <a:pt x="486312" y="118906"/>
                    </a:cubicBezTo>
                    <a:cubicBezTo>
                      <a:pt x="681935" y="362007"/>
                      <a:pt x="921030" y="583008"/>
                      <a:pt x="1203597" y="737709"/>
                    </a:cubicBezTo>
                    <a:cubicBezTo>
                      <a:pt x="986238" y="804009"/>
                      <a:pt x="768879" y="848209"/>
                      <a:pt x="551520" y="848209"/>
                    </a:cubicBezTo>
                    <a:cubicBezTo>
                      <a:pt x="420765" y="848209"/>
                      <a:pt x="292870" y="836312"/>
                      <a:pt x="168774" y="813559"/>
                    </a:cubicBezTo>
                    <a:lnTo>
                      <a:pt x="0" y="774730"/>
                    </a:ln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grpSp>
      </p:grpSp>
      <p:sp>
        <p:nvSpPr>
          <p:cNvPr id="12" name="Espace réservé du texte 52"/>
          <p:cNvSpPr>
            <a:spLocks noGrp="1"/>
          </p:cNvSpPr>
          <p:nvPr>
            <p:ph type="body" sz="quarter" idx="12" hasCustomPrompt="1"/>
          </p:nvPr>
        </p:nvSpPr>
        <p:spPr>
          <a:xfrm>
            <a:off x="755576" y="2490048"/>
            <a:ext cx="1401338" cy="835282"/>
          </a:xfrm>
          <a:prstGeom prst="rect">
            <a:avLst/>
          </a:prstGeom>
        </p:spPr>
        <p:txBody>
          <a:bodyPr lIns="0" tIns="0" rIns="0" bIns="0" anchor="ctr" anchorCtr="0">
            <a:noAutofit/>
          </a:bodyPr>
          <a:lstStyle>
            <a:lvl1pPr marL="0" indent="0" algn="r">
              <a:buNone/>
              <a:defRPr lang="fr-FR" sz="7200" b="1" i="0" u="none" strike="noStrike" cap="none" baseline="0" dirty="0">
                <a:solidFill>
                  <a:schemeClr val="accent1"/>
                </a:solidFill>
                <a:latin typeface="Arial" panose="020B0604020202020204" pitchFamily="34" charset="0"/>
                <a:ea typeface="Arial Black" panose="020B0A040201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01</a:t>
            </a:r>
          </a:p>
        </p:txBody>
      </p:sp>
      <p:sp>
        <p:nvSpPr>
          <p:cNvPr id="13" name="Espace réservé du texte 52"/>
          <p:cNvSpPr>
            <a:spLocks noGrp="1"/>
          </p:cNvSpPr>
          <p:nvPr>
            <p:ph type="body" sz="quarter" idx="13" hasCustomPrompt="1"/>
          </p:nvPr>
        </p:nvSpPr>
        <p:spPr>
          <a:xfrm>
            <a:off x="2349655" y="2499742"/>
            <a:ext cx="6470818" cy="1082086"/>
          </a:xfrm>
          <a:prstGeom prst="rect">
            <a:avLst/>
          </a:prstGeom>
        </p:spPr>
        <p:txBody>
          <a:bodyPr lIns="0" tIns="0" rIns="0" bIns="0" anchor="t" anchorCtr="0">
            <a:noAutofit/>
          </a:bodyPr>
          <a:lstStyle>
            <a:lvl1pPr marL="0" indent="0" algn="l">
              <a:lnSpc>
                <a:spcPct val="80000"/>
              </a:lnSpc>
              <a:spcBef>
                <a:spcPts val="0"/>
              </a:spcBef>
              <a:buNone/>
              <a:defRPr lang="fr-FR" sz="3200" b="1" i="0" u="none" strike="noStrike" cap="none" baseline="0" dirty="0">
                <a:solidFill>
                  <a:schemeClr val="tx1"/>
                </a:solidFill>
                <a:latin typeface="Arial" panose="020B0604020202020204" pitchFamily="34" charset="0"/>
                <a:ea typeface="Arial Black" panose="020B0A040201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TITRE</a:t>
            </a:r>
          </a:p>
          <a:p>
            <a:pPr>
              <a:defRPr/>
            </a:pPr>
            <a:r>
              <a:rPr lang="fr-FR"/>
              <a:t>INTERCALAIRE</a:t>
            </a:r>
          </a:p>
        </p:txBody>
      </p:sp>
    </p:spTree>
    <p:extLst>
      <p:ext uri="{BB962C8B-B14F-4D97-AF65-F5344CB8AC3E}">
        <p14:creationId xmlns:p14="http://schemas.microsoft.com/office/powerpoint/2010/main" val="391038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7" name="Rectangle 16"/>
          <p:cNvSpPr/>
          <p:nvPr userDrawn="1"/>
        </p:nvSpPr>
        <p:spPr>
          <a:xfrm>
            <a:off x="0" y="51470"/>
            <a:ext cx="1638861"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p:cNvGrpSpPr/>
          <p:nvPr userDrawn="1"/>
        </p:nvGrpSpPr>
        <p:grpSpPr>
          <a:xfrm>
            <a:off x="0" y="0"/>
            <a:ext cx="4484971" cy="1810443"/>
            <a:chOff x="0" y="0"/>
            <a:chExt cx="4484971" cy="1810443"/>
          </a:xfrm>
        </p:grpSpPr>
        <p:sp>
          <p:nvSpPr>
            <p:cNvPr id="38" name="Freeform 19"/>
            <p:cNvSpPr>
              <a:spLocks/>
            </p:cNvSpPr>
            <p:nvPr userDrawn="1"/>
          </p:nvSpPr>
          <p:spPr bwMode="auto">
            <a:xfrm>
              <a:off x="1602349" y="60108"/>
              <a:ext cx="925218" cy="821577"/>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EAEAEA"/>
            </a:solidFill>
            <a:ln>
              <a:noFill/>
            </a:ln>
          </p:spPr>
          <p:txBody>
            <a:bodyPr vert="horz" wrap="square" lIns="91440" tIns="45720" rIns="91440" bIns="45720" numCol="1" anchor="t" anchorCtr="0" compatLnSpc="1">
              <a:prstTxWarp prst="textNoShape">
                <a:avLst/>
              </a:prstTxWarp>
            </a:bodyPr>
            <a:lstStyle/>
            <a:p>
              <a:endParaRPr lang="fr-FR"/>
            </a:p>
          </p:txBody>
        </p:sp>
        <p:sp>
          <p:nvSpPr>
            <p:cNvPr id="39" name="Forme libre 38"/>
            <p:cNvSpPr>
              <a:spLocks/>
            </p:cNvSpPr>
            <p:nvPr userDrawn="1"/>
          </p:nvSpPr>
          <p:spPr bwMode="auto">
            <a:xfrm>
              <a:off x="214337" y="0"/>
              <a:ext cx="4270634" cy="1810442"/>
            </a:xfrm>
            <a:custGeom>
              <a:avLst/>
              <a:gdLst>
                <a:gd name="connsiteX0" fmla="*/ 0 w 4270634"/>
                <a:gd name="connsiteY0" fmla="*/ 0 h 1810442"/>
                <a:gd name="connsiteX1" fmla="*/ 756829 w 4270634"/>
                <a:gd name="connsiteY1" fmla="*/ 0 h 1810442"/>
                <a:gd name="connsiteX2" fmla="*/ 770052 w 4270634"/>
                <a:gd name="connsiteY2" fmla="*/ 52577 h 1810442"/>
                <a:gd name="connsiteX3" fmla="*/ 2146209 w 4270634"/>
                <a:gd name="connsiteY3" fmla="*/ 1081139 h 1810442"/>
                <a:gd name="connsiteX4" fmla="*/ 3500694 w 4270634"/>
                <a:gd name="connsiteY4" fmla="*/ 52577 h 1810442"/>
                <a:gd name="connsiteX5" fmla="*/ 3513879 w 4270634"/>
                <a:gd name="connsiteY5" fmla="*/ 0 h 1810442"/>
                <a:gd name="connsiteX6" fmla="*/ 4270634 w 4270634"/>
                <a:gd name="connsiteY6" fmla="*/ 0 h 1810442"/>
                <a:gd name="connsiteX7" fmla="*/ 4261521 w 4270634"/>
                <a:gd name="connsiteY7" fmla="*/ 59181 h 1810442"/>
                <a:gd name="connsiteX8" fmla="*/ 2146209 w 4270634"/>
                <a:gd name="connsiteY8" fmla="*/ 1810442 h 1810442"/>
                <a:gd name="connsiteX9" fmla="*/ 9124 w 4270634"/>
                <a:gd name="connsiteY9" fmla="*/ 59181 h 18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0634" h="1810442">
                  <a:moveTo>
                    <a:pt x="0" y="0"/>
                  </a:moveTo>
                  <a:lnTo>
                    <a:pt x="756829" y="0"/>
                  </a:lnTo>
                  <a:lnTo>
                    <a:pt x="770052" y="52577"/>
                  </a:lnTo>
                  <a:cubicBezTo>
                    <a:pt x="949731" y="643453"/>
                    <a:pt x="1490362" y="1081139"/>
                    <a:pt x="2146209" y="1081139"/>
                  </a:cubicBezTo>
                  <a:cubicBezTo>
                    <a:pt x="2784331" y="1081139"/>
                    <a:pt x="3321638" y="643453"/>
                    <a:pt x="3500694" y="52577"/>
                  </a:cubicBezTo>
                  <a:lnTo>
                    <a:pt x="3513879" y="0"/>
                  </a:lnTo>
                  <a:lnTo>
                    <a:pt x="4270634" y="0"/>
                  </a:lnTo>
                  <a:lnTo>
                    <a:pt x="4261521" y="59181"/>
                  </a:lnTo>
                  <a:cubicBezTo>
                    <a:pt x="4057506" y="1049024"/>
                    <a:pt x="3177021" y="1810442"/>
                    <a:pt x="2146209" y="1810442"/>
                  </a:cubicBezTo>
                  <a:cubicBezTo>
                    <a:pt x="1096308" y="1810442"/>
                    <a:pt x="213437" y="1049024"/>
                    <a:pt x="9124" y="59181"/>
                  </a:cubicBez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40" name="Forme libre 39"/>
            <p:cNvSpPr>
              <a:spLocks/>
            </p:cNvSpPr>
            <p:nvPr userDrawn="1"/>
          </p:nvSpPr>
          <p:spPr bwMode="auto">
            <a:xfrm>
              <a:off x="0" y="962234"/>
              <a:ext cx="1203597" cy="848209"/>
            </a:xfrm>
            <a:custGeom>
              <a:avLst/>
              <a:gdLst>
                <a:gd name="connsiteX0" fmla="*/ 0 w 1203597"/>
                <a:gd name="connsiteY0" fmla="*/ 0 h 848209"/>
                <a:gd name="connsiteX1" fmla="*/ 45384 w 1203597"/>
                <a:gd name="connsiteY1" fmla="*/ 22001 h 848209"/>
                <a:gd name="connsiteX2" fmla="*/ 486312 w 1203597"/>
                <a:gd name="connsiteY2" fmla="*/ 118906 h 848209"/>
                <a:gd name="connsiteX3" fmla="*/ 1203597 w 1203597"/>
                <a:gd name="connsiteY3" fmla="*/ 737709 h 848209"/>
                <a:gd name="connsiteX4" fmla="*/ 551520 w 1203597"/>
                <a:gd name="connsiteY4" fmla="*/ 848209 h 848209"/>
                <a:gd name="connsiteX5" fmla="*/ 168774 w 1203597"/>
                <a:gd name="connsiteY5" fmla="*/ 813559 h 848209"/>
                <a:gd name="connsiteX6" fmla="*/ 0 w 1203597"/>
                <a:gd name="connsiteY6" fmla="*/ 774730 h 8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3597" h="848209">
                  <a:moveTo>
                    <a:pt x="0" y="0"/>
                  </a:moveTo>
                  <a:lnTo>
                    <a:pt x="45384" y="22001"/>
                  </a:lnTo>
                  <a:cubicBezTo>
                    <a:pt x="183532" y="76330"/>
                    <a:pt x="331783" y="109928"/>
                    <a:pt x="486312" y="118906"/>
                  </a:cubicBezTo>
                  <a:cubicBezTo>
                    <a:pt x="681935" y="362007"/>
                    <a:pt x="921030" y="583008"/>
                    <a:pt x="1203597" y="737709"/>
                  </a:cubicBezTo>
                  <a:cubicBezTo>
                    <a:pt x="986238" y="804009"/>
                    <a:pt x="768879" y="848209"/>
                    <a:pt x="551520" y="848209"/>
                  </a:cubicBezTo>
                  <a:cubicBezTo>
                    <a:pt x="420765" y="848209"/>
                    <a:pt x="292870" y="836312"/>
                    <a:pt x="168774" y="813559"/>
                  </a:cubicBezTo>
                  <a:lnTo>
                    <a:pt x="0" y="774730"/>
                  </a:ln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grpSp>
      <p:sp>
        <p:nvSpPr>
          <p:cNvPr id="27" name="Espace réservé du texte 2"/>
          <p:cNvSpPr>
            <a:spLocks noGrp="1"/>
          </p:cNvSpPr>
          <p:nvPr>
            <p:ph type="body" sz="quarter" idx="11"/>
          </p:nvPr>
        </p:nvSpPr>
        <p:spPr>
          <a:xfrm>
            <a:off x="1249770" y="61657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29" name="Espace réservé du texte 2"/>
          <p:cNvSpPr>
            <a:spLocks noGrp="1"/>
          </p:cNvSpPr>
          <p:nvPr>
            <p:ph type="body" sz="quarter" idx="13"/>
          </p:nvPr>
        </p:nvSpPr>
        <p:spPr>
          <a:xfrm>
            <a:off x="1249770" y="1317080"/>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1" name="Espace réservé du texte 2"/>
          <p:cNvSpPr>
            <a:spLocks noGrp="1"/>
          </p:cNvSpPr>
          <p:nvPr>
            <p:ph type="body" sz="quarter" idx="15"/>
          </p:nvPr>
        </p:nvSpPr>
        <p:spPr>
          <a:xfrm>
            <a:off x="1249770" y="201758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3" name="Espace réservé du texte 2"/>
          <p:cNvSpPr>
            <a:spLocks noGrp="1"/>
          </p:cNvSpPr>
          <p:nvPr>
            <p:ph type="body" sz="quarter" idx="17"/>
          </p:nvPr>
        </p:nvSpPr>
        <p:spPr>
          <a:xfrm>
            <a:off x="1249770" y="2718090"/>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5" name="Espace réservé du texte 2"/>
          <p:cNvSpPr>
            <a:spLocks noGrp="1"/>
          </p:cNvSpPr>
          <p:nvPr>
            <p:ph type="body" sz="quarter" idx="19"/>
          </p:nvPr>
        </p:nvSpPr>
        <p:spPr>
          <a:xfrm>
            <a:off x="1249770" y="341859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7" name="Espace réservé du texte 2"/>
          <p:cNvSpPr>
            <a:spLocks noGrp="1"/>
          </p:cNvSpPr>
          <p:nvPr>
            <p:ph type="body" sz="quarter" idx="21"/>
          </p:nvPr>
        </p:nvSpPr>
        <p:spPr>
          <a:xfrm>
            <a:off x="1249770" y="4119099"/>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26" name="Espace réservé du texte 52"/>
          <p:cNvSpPr>
            <a:spLocks noGrp="1"/>
          </p:cNvSpPr>
          <p:nvPr>
            <p:ph type="body" sz="quarter" idx="10" hasCustomPrompt="1"/>
          </p:nvPr>
        </p:nvSpPr>
        <p:spPr>
          <a:xfrm>
            <a:off x="539552" y="61650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1"/>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a:t>01</a:t>
            </a:r>
          </a:p>
        </p:txBody>
      </p:sp>
      <p:sp>
        <p:nvSpPr>
          <p:cNvPr id="28" name="Espace réservé du texte 52"/>
          <p:cNvSpPr>
            <a:spLocks noGrp="1"/>
          </p:cNvSpPr>
          <p:nvPr>
            <p:ph type="body" sz="quarter" idx="12" hasCustomPrompt="1"/>
          </p:nvPr>
        </p:nvSpPr>
        <p:spPr>
          <a:xfrm>
            <a:off x="539552" y="1317009"/>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02</a:t>
            </a:r>
            <a:endParaRPr lang="fr-FR"/>
          </a:p>
        </p:txBody>
      </p:sp>
      <p:sp>
        <p:nvSpPr>
          <p:cNvPr id="30" name="Espace réservé du texte 52"/>
          <p:cNvSpPr>
            <a:spLocks noGrp="1"/>
          </p:cNvSpPr>
          <p:nvPr>
            <p:ph type="body" sz="quarter" idx="14" hasCustomPrompt="1"/>
          </p:nvPr>
        </p:nvSpPr>
        <p:spPr>
          <a:xfrm>
            <a:off x="539552" y="201751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2"/>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03</a:t>
            </a:r>
            <a:endParaRPr lang="fr-FR"/>
          </a:p>
        </p:txBody>
      </p:sp>
      <p:sp>
        <p:nvSpPr>
          <p:cNvPr id="32" name="Espace réservé du texte 52"/>
          <p:cNvSpPr>
            <a:spLocks noGrp="1"/>
          </p:cNvSpPr>
          <p:nvPr>
            <p:ph type="body" sz="quarter" idx="16" hasCustomPrompt="1"/>
          </p:nvPr>
        </p:nvSpPr>
        <p:spPr>
          <a:xfrm>
            <a:off x="539552" y="2718019"/>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3"/>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04</a:t>
            </a:r>
            <a:endParaRPr lang="fr-FR"/>
          </a:p>
        </p:txBody>
      </p:sp>
      <p:sp>
        <p:nvSpPr>
          <p:cNvPr id="34" name="Espace réservé du texte 52"/>
          <p:cNvSpPr>
            <a:spLocks noGrp="1"/>
          </p:cNvSpPr>
          <p:nvPr>
            <p:ph type="body" sz="quarter" idx="18" hasCustomPrompt="1"/>
          </p:nvPr>
        </p:nvSpPr>
        <p:spPr>
          <a:xfrm>
            <a:off x="539552" y="341852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4"/>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05</a:t>
            </a:r>
            <a:endParaRPr lang="fr-FR"/>
          </a:p>
        </p:txBody>
      </p:sp>
      <p:sp>
        <p:nvSpPr>
          <p:cNvPr id="36" name="Espace réservé du texte 52"/>
          <p:cNvSpPr>
            <a:spLocks noGrp="1"/>
          </p:cNvSpPr>
          <p:nvPr>
            <p:ph type="body" sz="quarter" idx="20" hasCustomPrompt="1"/>
          </p:nvPr>
        </p:nvSpPr>
        <p:spPr>
          <a:xfrm>
            <a:off x="539552" y="4119028"/>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6"/>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06</a:t>
            </a:r>
            <a:endParaRPr lang="fr-FR"/>
          </a:p>
        </p:txBody>
      </p:sp>
    </p:spTree>
    <p:extLst>
      <p:ext uri="{BB962C8B-B14F-4D97-AF65-F5344CB8AC3E}">
        <p14:creationId xmlns:p14="http://schemas.microsoft.com/office/powerpoint/2010/main" val="816700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Titre">
    <p:spTree>
      <p:nvGrpSpPr>
        <p:cNvPr id="1" name="Shape 8"/>
        <p:cNvGrpSpPr/>
        <p:nvPr/>
      </p:nvGrpSpPr>
      <p:grpSpPr>
        <a:xfrm>
          <a:off x="0" y="0"/>
          <a:ext cx="0" cy="0"/>
          <a:chOff x="0" y="0"/>
          <a:chExt cx="0" cy="0"/>
        </a:xfrm>
      </p:grpSpPr>
      <p:pic>
        <p:nvPicPr>
          <p:cNvPr id="38" name="Image 37"/>
          <p:cNvPicPr>
            <a:picLocks noChangeAspect="1"/>
          </p:cNvPicPr>
          <p:nvPr userDrawn="1"/>
        </p:nvPicPr>
        <p:blipFill rotWithShape="1">
          <a:blip r:embed="rId2"/>
          <a:srcRect l="25979" t="58092"/>
          <a:stretch/>
        </p:blipFill>
        <p:spPr>
          <a:xfrm>
            <a:off x="0" y="0"/>
            <a:ext cx="4520342" cy="1810442"/>
          </a:xfrm>
          <a:prstGeom prst="rect">
            <a:avLst/>
          </a:prstGeom>
        </p:spPr>
      </p:pic>
      <p:pic>
        <p:nvPicPr>
          <p:cNvPr id="58" name="Image 5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536" y="4610164"/>
            <a:ext cx="1725231" cy="287769"/>
          </a:xfrm>
          <a:prstGeom prst="rect">
            <a:avLst/>
          </a:prstGeom>
        </p:spPr>
      </p:pic>
      <p:sp>
        <p:nvSpPr>
          <p:cNvPr id="59" name="Espace réservé du texte 52"/>
          <p:cNvSpPr>
            <a:spLocks noGrp="1"/>
          </p:cNvSpPr>
          <p:nvPr>
            <p:ph type="body" sz="quarter" idx="16" hasCustomPrompt="1"/>
          </p:nvPr>
        </p:nvSpPr>
        <p:spPr>
          <a:xfrm>
            <a:off x="940499" y="3720191"/>
            <a:ext cx="1109278" cy="138499"/>
          </a:xfrm>
          <a:prstGeom prst="rect">
            <a:avLst/>
          </a:prstGeom>
        </p:spPr>
        <p:txBody>
          <a:bodyPr vert="horz" wrap="none" lIns="0" tIns="0" rIns="0" bIns="0" anchor="ctr" anchorCtr="0">
            <a:noAutofit/>
          </a:bodyPr>
          <a:lstStyle>
            <a:lvl1pPr marL="0" indent="0" algn="l">
              <a:buNone/>
              <a:defRPr sz="1100" b="0" baseline="0">
                <a:solidFill>
                  <a:schemeClr val="tx1">
                    <a:lumMod val="50000"/>
                    <a:lumOff val="50000"/>
                  </a:schemeClr>
                </a:solidFill>
                <a:latin typeface="Arial" panose="020B0604020202020204" pitchFamily="34" charset="0"/>
                <a:cs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Date de la publication</a:t>
            </a:r>
          </a:p>
        </p:txBody>
      </p:sp>
      <p:sp>
        <p:nvSpPr>
          <p:cNvPr id="26" name="Shape 10"/>
          <p:cNvSpPr txBox="1">
            <a:spLocks noGrp="1"/>
          </p:cNvSpPr>
          <p:nvPr>
            <p:ph type="ctrTitle"/>
          </p:nvPr>
        </p:nvSpPr>
        <p:spPr>
          <a:xfrm>
            <a:off x="940499" y="2053650"/>
            <a:ext cx="7527352" cy="1159799"/>
          </a:xfrm>
          <a:prstGeom prst="rect">
            <a:avLst/>
          </a:prstGeom>
        </p:spPr>
        <p:txBody>
          <a:bodyPr lIns="0" tIns="0" rIns="0" bIns="0" anchor="ctr" anchorCtr="0">
            <a:noAutofit/>
          </a:bodyPr>
          <a:lstStyle>
            <a:lvl1pPr lvl="0" algn="l">
              <a:lnSpc>
                <a:spcPct val="90000"/>
              </a:lnSpc>
              <a:spcBef>
                <a:spcPts val="0"/>
              </a:spcBef>
              <a:buClr>
                <a:srgbClr val="FFFFFF"/>
              </a:buClr>
              <a:buSzPct val="100000"/>
              <a:buFont typeface="Cabin Condensed"/>
              <a:defRPr sz="4400" b="0" cap="none" baseline="0">
                <a:solidFill>
                  <a:schemeClr val="tx1"/>
                </a:solidFill>
                <a:effectLst/>
                <a:latin typeface="Arial Black" panose="020B0A04020102020204" pitchFamily="34" charset="0"/>
                <a:ea typeface="Arial Black" panose="020B0A04020102020204" pitchFamily="34" charset="0"/>
                <a:cs typeface="Arial Black" panose="020B0A04020102020204" pitchFamily="34" charset="0"/>
                <a:sym typeface="Cabin Condensed"/>
              </a:defRPr>
            </a:lvl1pPr>
            <a:lvl2pPr lvl="1"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2pPr>
            <a:lvl3pPr lvl="2"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3pPr>
            <a:lvl4pPr lvl="3"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4pPr>
            <a:lvl5pPr lvl="4"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5pPr>
            <a:lvl6pPr lvl="5"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6pPr>
            <a:lvl7pPr lvl="6"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7pPr>
            <a:lvl8pPr lvl="7"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8pPr>
            <a:lvl9pPr lvl="8"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9pPr>
          </a:lstStyle>
          <a:p>
            <a:r>
              <a:rPr lang="fr-FR"/>
              <a:t>Modifiez le style du titre</a:t>
            </a:r>
            <a:endParaRPr/>
          </a:p>
        </p:txBody>
      </p:sp>
      <p:sp>
        <p:nvSpPr>
          <p:cNvPr id="27" name="Espace réservé du texte 52"/>
          <p:cNvSpPr>
            <a:spLocks noGrp="1"/>
          </p:cNvSpPr>
          <p:nvPr>
            <p:ph type="body" sz="quarter" idx="11" hasCustomPrompt="1"/>
          </p:nvPr>
        </p:nvSpPr>
        <p:spPr>
          <a:xfrm>
            <a:off x="940499" y="3147814"/>
            <a:ext cx="7527352" cy="332399"/>
          </a:xfrm>
          <a:prstGeom prst="rect">
            <a:avLst/>
          </a:prstGeom>
          <a:noFill/>
          <a:ln>
            <a:noFill/>
          </a:ln>
        </p:spPr>
        <p:txBody>
          <a:bodyPr wrap="square" lIns="0" tIns="0" rIns="0" bIns="0" anchor="t" anchorCtr="0">
            <a:spAutoFit/>
          </a:bodyPr>
          <a:lstStyle>
            <a:lvl1pPr marL="0" indent="0" algn="l">
              <a:buNone/>
              <a:defRPr sz="2400" b="1" cap="none" baseline="0">
                <a:solidFill>
                  <a:schemeClr val="tx1"/>
                </a:solidFill>
                <a:effectLst/>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Sous-titre</a:t>
            </a:r>
            <a:endParaRPr lang="fr-FR"/>
          </a:p>
        </p:txBody>
      </p:sp>
      <p:sp>
        <p:nvSpPr>
          <p:cNvPr id="10" name="Espace réservé du texte 52"/>
          <p:cNvSpPr>
            <a:spLocks noGrp="1"/>
          </p:cNvSpPr>
          <p:nvPr>
            <p:ph type="body" sz="quarter" idx="12" hasCustomPrompt="1"/>
          </p:nvPr>
        </p:nvSpPr>
        <p:spPr>
          <a:xfrm>
            <a:off x="6948264" y="512424"/>
            <a:ext cx="2016224" cy="324036"/>
          </a:xfrm>
          <a:prstGeom prst="roundRect">
            <a:avLst>
              <a:gd name="adj" fmla="val 50000"/>
            </a:avLst>
          </a:prstGeom>
          <a:solidFill>
            <a:srgbClr val="E50051"/>
          </a:solidFill>
        </p:spPr>
        <p:txBody>
          <a:bodyPr lIns="0" tIns="0" rIns="0" bIns="0" anchor="ctr" anchorCtr="0"/>
          <a:lstStyle>
            <a:lvl1pPr marL="0" indent="0" algn="ctr">
              <a:buNone/>
              <a:defRPr sz="1200" b="0">
                <a:solidFill>
                  <a:schemeClr val="bg1"/>
                </a:solidFill>
                <a:latin typeface="Arial Narrow" panose="020B060602020203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r>
              <a:rPr lang="fr-FR"/>
              <a:t>Nom de la direction</a:t>
            </a:r>
          </a:p>
        </p:txBody>
      </p:sp>
      <p:pic>
        <p:nvPicPr>
          <p:cNvPr id="12" name="Image 11">
            <a:extLst>
              <a:ext uri="{FF2B5EF4-FFF2-40B4-BE49-F238E27FC236}">
                <a16:creationId xmlns:a16="http://schemas.microsoft.com/office/drawing/2014/main" id="{32CEB550-AD9F-C049-85E5-BAA19092C75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764269" y="4325034"/>
            <a:ext cx="3303462" cy="676025"/>
          </a:xfrm>
          <a:prstGeom prst="rect">
            <a:avLst/>
          </a:prstGeom>
        </p:spPr>
      </p:pic>
    </p:spTree>
    <p:extLst>
      <p:ext uri="{BB962C8B-B14F-4D97-AF65-F5344CB8AC3E}">
        <p14:creationId xmlns:p14="http://schemas.microsoft.com/office/powerpoint/2010/main" val="30019501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3" name="Espace réservé du texte 52"/>
          <p:cNvSpPr>
            <a:spLocks noGrp="1"/>
          </p:cNvSpPr>
          <p:nvPr>
            <p:ph type="body" sz="quarter" idx="12" hasCustomPrompt="1"/>
          </p:nvPr>
        </p:nvSpPr>
        <p:spPr>
          <a:xfrm>
            <a:off x="900386"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177" indent="0">
              <a:buNone/>
              <a:defRPr sz="1200" b="0">
                <a:solidFill>
                  <a:schemeClr val="bg1"/>
                </a:solidFill>
              </a:defRPr>
            </a:lvl2pPr>
            <a:lvl3pPr marL="914353" indent="0">
              <a:buNone/>
              <a:defRPr sz="1200" b="0">
                <a:solidFill>
                  <a:schemeClr val="bg1"/>
                </a:solidFill>
              </a:defRPr>
            </a:lvl3pPr>
            <a:lvl4pPr marL="1371530" indent="0">
              <a:buNone/>
              <a:defRPr sz="1200" b="0">
                <a:solidFill>
                  <a:schemeClr val="bg1"/>
                </a:solidFill>
              </a:defRPr>
            </a:lvl4pPr>
            <a:lvl5pPr marL="1828706" indent="0">
              <a:buNone/>
              <a:defRPr sz="1200" b="0">
                <a:solidFill>
                  <a:schemeClr val="bg1"/>
                </a:solidFill>
              </a:defRPr>
            </a:lvl5pPr>
          </a:lstStyle>
          <a:p>
            <a:pPr>
              <a:defRPr/>
            </a:pPr>
            <a:r>
              <a:rPr lang="fr-FR"/>
              <a:t>Sous titre de la slide</a:t>
            </a:r>
          </a:p>
        </p:txBody>
      </p:sp>
      <p:sp>
        <p:nvSpPr>
          <p:cNvPr id="7" name="Espace réservé du contenu 5"/>
          <p:cNvSpPr>
            <a:spLocks noGrp="1"/>
          </p:cNvSpPr>
          <p:nvPr>
            <p:ph sz="quarter" idx="13"/>
          </p:nvPr>
        </p:nvSpPr>
        <p:spPr>
          <a:xfrm>
            <a:off x="899592" y="1131590"/>
            <a:ext cx="7704856" cy="37125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917075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02E4B3FA-18F0-43B6-BE83-9474B9C7D243}"/>
              </a:ext>
            </a:extLst>
          </p:cNvPr>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10" name="Espace réservé du texte 52">
            <a:extLst>
              <a:ext uri="{FF2B5EF4-FFF2-40B4-BE49-F238E27FC236}">
                <a16:creationId xmlns:a16="http://schemas.microsoft.com/office/drawing/2014/main" id="{948AE769-AD83-46C0-BA36-B9DEE4277AF3}"/>
              </a:ext>
            </a:extLst>
          </p:cNvPr>
          <p:cNvSpPr>
            <a:spLocks noGrp="1"/>
          </p:cNvSpPr>
          <p:nvPr>
            <p:ph type="body" sz="quarter" idx="12" hasCustomPrompt="1"/>
          </p:nvPr>
        </p:nvSpPr>
        <p:spPr>
          <a:xfrm>
            <a:off x="900385" y="612001"/>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189" indent="0">
              <a:buNone/>
              <a:defRPr sz="1200" b="0">
                <a:solidFill>
                  <a:schemeClr val="bg1"/>
                </a:solidFill>
              </a:defRPr>
            </a:lvl2pPr>
            <a:lvl3pPr marL="914378" indent="0">
              <a:buNone/>
              <a:defRPr sz="1200" b="0">
                <a:solidFill>
                  <a:schemeClr val="bg1"/>
                </a:solidFill>
              </a:defRPr>
            </a:lvl3pPr>
            <a:lvl4pPr marL="1371566" indent="0">
              <a:buNone/>
              <a:defRPr sz="1200" b="0">
                <a:solidFill>
                  <a:schemeClr val="bg1"/>
                </a:solidFill>
              </a:defRPr>
            </a:lvl4pPr>
            <a:lvl5pPr marL="1828754"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164305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re">
    <p:spTree>
      <p:nvGrpSpPr>
        <p:cNvPr id="1" name="Shape 8"/>
        <p:cNvGrpSpPr/>
        <p:nvPr/>
      </p:nvGrpSpPr>
      <p:grpSpPr>
        <a:xfrm>
          <a:off x="0" y="0"/>
          <a:ext cx="0" cy="0"/>
          <a:chOff x="0" y="0"/>
          <a:chExt cx="0" cy="0"/>
        </a:xfrm>
      </p:grpSpPr>
      <p:pic>
        <p:nvPicPr>
          <p:cNvPr id="38" name="Image 37"/>
          <p:cNvPicPr>
            <a:picLocks noChangeAspect="1"/>
          </p:cNvPicPr>
          <p:nvPr userDrawn="1"/>
        </p:nvPicPr>
        <p:blipFill rotWithShape="1">
          <a:blip r:embed="rId2"/>
          <a:srcRect l="25979" t="58092"/>
          <a:stretch/>
        </p:blipFill>
        <p:spPr>
          <a:xfrm>
            <a:off x="0" y="0"/>
            <a:ext cx="4520342" cy="1810442"/>
          </a:xfrm>
          <a:prstGeom prst="rect">
            <a:avLst/>
          </a:prstGeom>
        </p:spPr>
      </p:pic>
      <p:pic>
        <p:nvPicPr>
          <p:cNvPr id="58" name="Image 5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95536" y="4610164"/>
            <a:ext cx="1725231" cy="287769"/>
          </a:xfrm>
          <a:prstGeom prst="rect">
            <a:avLst/>
          </a:prstGeom>
        </p:spPr>
      </p:pic>
      <p:sp>
        <p:nvSpPr>
          <p:cNvPr id="59" name="Espace réservé du texte 52"/>
          <p:cNvSpPr>
            <a:spLocks noGrp="1"/>
          </p:cNvSpPr>
          <p:nvPr>
            <p:ph type="body" sz="quarter" idx="16" hasCustomPrompt="1"/>
          </p:nvPr>
        </p:nvSpPr>
        <p:spPr>
          <a:xfrm>
            <a:off x="940499" y="3720191"/>
            <a:ext cx="1109278" cy="138499"/>
          </a:xfrm>
          <a:prstGeom prst="rect">
            <a:avLst/>
          </a:prstGeom>
        </p:spPr>
        <p:txBody>
          <a:bodyPr vert="horz" wrap="none" lIns="0" tIns="0" rIns="0" bIns="0" anchor="ctr" anchorCtr="0">
            <a:noAutofit/>
          </a:bodyPr>
          <a:lstStyle>
            <a:lvl1pPr marL="0" indent="0" algn="l">
              <a:buNone/>
              <a:defRPr sz="1100" b="0" baseline="0">
                <a:solidFill>
                  <a:schemeClr val="tx1">
                    <a:lumMod val="50000"/>
                    <a:lumOff val="50000"/>
                  </a:schemeClr>
                </a:solidFill>
                <a:latin typeface="Arial" panose="020B0604020202020204" pitchFamily="34" charset="0"/>
                <a:cs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Date de la publication</a:t>
            </a:r>
          </a:p>
        </p:txBody>
      </p:sp>
      <p:sp>
        <p:nvSpPr>
          <p:cNvPr id="26" name="Shape 10"/>
          <p:cNvSpPr txBox="1">
            <a:spLocks noGrp="1"/>
          </p:cNvSpPr>
          <p:nvPr>
            <p:ph type="ctrTitle"/>
          </p:nvPr>
        </p:nvSpPr>
        <p:spPr>
          <a:xfrm>
            <a:off x="940499" y="2053650"/>
            <a:ext cx="7527352" cy="1159799"/>
          </a:xfrm>
          <a:prstGeom prst="rect">
            <a:avLst/>
          </a:prstGeom>
        </p:spPr>
        <p:txBody>
          <a:bodyPr lIns="0" tIns="0" rIns="0" bIns="0" anchor="ctr" anchorCtr="0">
            <a:noAutofit/>
          </a:bodyPr>
          <a:lstStyle>
            <a:lvl1pPr lvl="0" algn="l">
              <a:lnSpc>
                <a:spcPct val="90000"/>
              </a:lnSpc>
              <a:spcBef>
                <a:spcPts val="0"/>
              </a:spcBef>
              <a:buClr>
                <a:srgbClr val="FFFFFF"/>
              </a:buClr>
              <a:buSzPct val="100000"/>
              <a:buFont typeface="Cabin Condensed"/>
              <a:defRPr sz="4400" b="0" cap="none" baseline="0">
                <a:solidFill>
                  <a:schemeClr val="tx1"/>
                </a:solidFill>
                <a:effectLst/>
                <a:latin typeface="Arial Black" panose="020B0A04020102020204" pitchFamily="34" charset="0"/>
                <a:ea typeface="Arial Black" panose="020B0A04020102020204" pitchFamily="34" charset="0"/>
                <a:cs typeface="Arial Black" panose="020B0A04020102020204" pitchFamily="34" charset="0"/>
                <a:sym typeface="Cabin Condensed"/>
              </a:defRPr>
            </a:lvl1pPr>
            <a:lvl2pPr lvl="1"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2pPr>
            <a:lvl3pPr lvl="2"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3pPr>
            <a:lvl4pPr lvl="3"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4pPr>
            <a:lvl5pPr lvl="4"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5pPr>
            <a:lvl6pPr lvl="5"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6pPr>
            <a:lvl7pPr lvl="6"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7pPr>
            <a:lvl8pPr lvl="7"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8pPr>
            <a:lvl9pPr lvl="8" algn="l">
              <a:spcBef>
                <a:spcPts val="0"/>
              </a:spcBef>
              <a:buClr>
                <a:srgbClr val="FFFFFF"/>
              </a:buClr>
              <a:buSzPct val="100000"/>
              <a:buFont typeface="Cabin Condensed"/>
              <a:defRPr sz="6000">
                <a:solidFill>
                  <a:srgbClr val="FFFFFF"/>
                </a:solidFill>
                <a:latin typeface="Cabin Condensed"/>
                <a:ea typeface="Cabin Condensed"/>
                <a:cs typeface="Cabin Condensed"/>
                <a:sym typeface="Cabin Condensed"/>
              </a:defRPr>
            </a:lvl9pPr>
          </a:lstStyle>
          <a:p>
            <a:r>
              <a:rPr lang="fr-FR"/>
              <a:t>Modifiez le style du titre</a:t>
            </a:r>
            <a:endParaRPr/>
          </a:p>
        </p:txBody>
      </p:sp>
      <p:sp>
        <p:nvSpPr>
          <p:cNvPr id="27" name="Espace réservé du texte 52"/>
          <p:cNvSpPr>
            <a:spLocks noGrp="1"/>
          </p:cNvSpPr>
          <p:nvPr>
            <p:ph type="body" sz="quarter" idx="11" hasCustomPrompt="1"/>
          </p:nvPr>
        </p:nvSpPr>
        <p:spPr>
          <a:xfrm>
            <a:off x="940499" y="3147814"/>
            <a:ext cx="7527352" cy="332399"/>
          </a:xfrm>
          <a:prstGeom prst="rect">
            <a:avLst/>
          </a:prstGeom>
          <a:noFill/>
          <a:ln>
            <a:noFill/>
          </a:ln>
        </p:spPr>
        <p:txBody>
          <a:bodyPr wrap="square" lIns="0" tIns="0" rIns="0" bIns="0" anchor="t" anchorCtr="0">
            <a:spAutoFit/>
          </a:bodyPr>
          <a:lstStyle>
            <a:lvl1pPr marL="0" indent="0" algn="l">
              <a:buNone/>
              <a:defRPr sz="2400" b="1" cap="none" baseline="0">
                <a:solidFill>
                  <a:schemeClr val="tx1"/>
                </a:solidFill>
                <a:effectLst/>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Sous-titre</a:t>
            </a:r>
            <a:endParaRPr lang="fr-FR"/>
          </a:p>
        </p:txBody>
      </p:sp>
      <p:sp>
        <p:nvSpPr>
          <p:cNvPr id="10" name="Espace réservé du texte 52"/>
          <p:cNvSpPr>
            <a:spLocks noGrp="1"/>
          </p:cNvSpPr>
          <p:nvPr>
            <p:ph type="body" sz="quarter" idx="12" hasCustomPrompt="1"/>
          </p:nvPr>
        </p:nvSpPr>
        <p:spPr>
          <a:xfrm>
            <a:off x="6948264" y="512424"/>
            <a:ext cx="2016224" cy="324036"/>
          </a:xfrm>
          <a:prstGeom prst="roundRect">
            <a:avLst>
              <a:gd name="adj" fmla="val 50000"/>
            </a:avLst>
          </a:prstGeom>
          <a:solidFill>
            <a:srgbClr val="E50051"/>
          </a:solidFill>
        </p:spPr>
        <p:txBody>
          <a:bodyPr lIns="0" tIns="0" rIns="0" bIns="0" anchor="ctr" anchorCtr="0"/>
          <a:lstStyle>
            <a:lvl1pPr marL="0" indent="0" algn="ctr">
              <a:buNone/>
              <a:defRPr sz="1200" b="0">
                <a:solidFill>
                  <a:schemeClr val="bg1"/>
                </a:solidFill>
                <a:latin typeface="Arial Narrow" panose="020B060602020203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r>
              <a:rPr lang="fr-FR"/>
              <a:t>Nom de la direction</a:t>
            </a:r>
          </a:p>
        </p:txBody>
      </p:sp>
      <p:pic>
        <p:nvPicPr>
          <p:cNvPr id="12" name="Image 11">
            <a:extLst>
              <a:ext uri="{FF2B5EF4-FFF2-40B4-BE49-F238E27FC236}">
                <a16:creationId xmlns:a16="http://schemas.microsoft.com/office/drawing/2014/main" id="{32CEB550-AD9F-C049-85E5-BAA19092C75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764269" y="4325034"/>
            <a:ext cx="3303462" cy="676025"/>
          </a:xfrm>
          <a:prstGeom prst="rect">
            <a:avLst/>
          </a:prstGeom>
        </p:spPr>
      </p:pic>
    </p:spTree>
    <p:extLst>
      <p:ext uri="{BB962C8B-B14F-4D97-AF65-F5344CB8AC3E}">
        <p14:creationId xmlns:p14="http://schemas.microsoft.com/office/powerpoint/2010/main" val="300195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17" name="Rectangle 16"/>
          <p:cNvSpPr/>
          <p:nvPr userDrawn="1"/>
        </p:nvSpPr>
        <p:spPr>
          <a:xfrm>
            <a:off x="0" y="51470"/>
            <a:ext cx="1638861"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p:cNvGrpSpPr/>
          <p:nvPr userDrawn="1"/>
        </p:nvGrpSpPr>
        <p:grpSpPr>
          <a:xfrm>
            <a:off x="0" y="0"/>
            <a:ext cx="4484971" cy="1810443"/>
            <a:chOff x="0" y="0"/>
            <a:chExt cx="4484971" cy="1810443"/>
          </a:xfrm>
        </p:grpSpPr>
        <p:sp>
          <p:nvSpPr>
            <p:cNvPr id="38" name="Freeform 19"/>
            <p:cNvSpPr>
              <a:spLocks/>
            </p:cNvSpPr>
            <p:nvPr userDrawn="1"/>
          </p:nvSpPr>
          <p:spPr bwMode="auto">
            <a:xfrm>
              <a:off x="1602349" y="60108"/>
              <a:ext cx="925218" cy="821577"/>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EAEAEA"/>
            </a:solidFill>
            <a:ln>
              <a:noFill/>
            </a:ln>
          </p:spPr>
          <p:txBody>
            <a:bodyPr vert="horz" wrap="square" lIns="91440" tIns="45720" rIns="91440" bIns="45720" numCol="1" anchor="t" anchorCtr="0" compatLnSpc="1">
              <a:prstTxWarp prst="textNoShape">
                <a:avLst/>
              </a:prstTxWarp>
            </a:bodyPr>
            <a:lstStyle/>
            <a:p>
              <a:endParaRPr lang="fr-FR"/>
            </a:p>
          </p:txBody>
        </p:sp>
        <p:sp>
          <p:nvSpPr>
            <p:cNvPr id="39" name="Forme libre 38"/>
            <p:cNvSpPr>
              <a:spLocks/>
            </p:cNvSpPr>
            <p:nvPr userDrawn="1"/>
          </p:nvSpPr>
          <p:spPr bwMode="auto">
            <a:xfrm>
              <a:off x="214337" y="0"/>
              <a:ext cx="4270634" cy="1810442"/>
            </a:xfrm>
            <a:custGeom>
              <a:avLst/>
              <a:gdLst>
                <a:gd name="connsiteX0" fmla="*/ 0 w 4270634"/>
                <a:gd name="connsiteY0" fmla="*/ 0 h 1810442"/>
                <a:gd name="connsiteX1" fmla="*/ 756829 w 4270634"/>
                <a:gd name="connsiteY1" fmla="*/ 0 h 1810442"/>
                <a:gd name="connsiteX2" fmla="*/ 770052 w 4270634"/>
                <a:gd name="connsiteY2" fmla="*/ 52577 h 1810442"/>
                <a:gd name="connsiteX3" fmla="*/ 2146209 w 4270634"/>
                <a:gd name="connsiteY3" fmla="*/ 1081139 h 1810442"/>
                <a:gd name="connsiteX4" fmla="*/ 3500694 w 4270634"/>
                <a:gd name="connsiteY4" fmla="*/ 52577 h 1810442"/>
                <a:gd name="connsiteX5" fmla="*/ 3513879 w 4270634"/>
                <a:gd name="connsiteY5" fmla="*/ 0 h 1810442"/>
                <a:gd name="connsiteX6" fmla="*/ 4270634 w 4270634"/>
                <a:gd name="connsiteY6" fmla="*/ 0 h 1810442"/>
                <a:gd name="connsiteX7" fmla="*/ 4261521 w 4270634"/>
                <a:gd name="connsiteY7" fmla="*/ 59181 h 1810442"/>
                <a:gd name="connsiteX8" fmla="*/ 2146209 w 4270634"/>
                <a:gd name="connsiteY8" fmla="*/ 1810442 h 1810442"/>
                <a:gd name="connsiteX9" fmla="*/ 9124 w 4270634"/>
                <a:gd name="connsiteY9" fmla="*/ 59181 h 18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0634" h="1810442">
                  <a:moveTo>
                    <a:pt x="0" y="0"/>
                  </a:moveTo>
                  <a:lnTo>
                    <a:pt x="756829" y="0"/>
                  </a:lnTo>
                  <a:lnTo>
                    <a:pt x="770052" y="52577"/>
                  </a:lnTo>
                  <a:cubicBezTo>
                    <a:pt x="949731" y="643453"/>
                    <a:pt x="1490362" y="1081139"/>
                    <a:pt x="2146209" y="1081139"/>
                  </a:cubicBezTo>
                  <a:cubicBezTo>
                    <a:pt x="2784331" y="1081139"/>
                    <a:pt x="3321638" y="643453"/>
                    <a:pt x="3500694" y="52577"/>
                  </a:cubicBezTo>
                  <a:lnTo>
                    <a:pt x="3513879" y="0"/>
                  </a:lnTo>
                  <a:lnTo>
                    <a:pt x="4270634" y="0"/>
                  </a:lnTo>
                  <a:lnTo>
                    <a:pt x="4261521" y="59181"/>
                  </a:lnTo>
                  <a:cubicBezTo>
                    <a:pt x="4057506" y="1049024"/>
                    <a:pt x="3177021" y="1810442"/>
                    <a:pt x="2146209" y="1810442"/>
                  </a:cubicBezTo>
                  <a:cubicBezTo>
                    <a:pt x="1096308" y="1810442"/>
                    <a:pt x="213437" y="1049024"/>
                    <a:pt x="9124" y="59181"/>
                  </a:cubicBez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40" name="Forme libre 39"/>
            <p:cNvSpPr>
              <a:spLocks/>
            </p:cNvSpPr>
            <p:nvPr userDrawn="1"/>
          </p:nvSpPr>
          <p:spPr bwMode="auto">
            <a:xfrm>
              <a:off x="0" y="962234"/>
              <a:ext cx="1203597" cy="848209"/>
            </a:xfrm>
            <a:custGeom>
              <a:avLst/>
              <a:gdLst>
                <a:gd name="connsiteX0" fmla="*/ 0 w 1203597"/>
                <a:gd name="connsiteY0" fmla="*/ 0 h 848209"/>
                <a:gd name="connsiteX1" fmla="*/ 45384 w 1203597"/>
                <a:gd name="connsiteY1" fmla="*/ 22001 h 848209"/>
                <a:gd name="connsiteX2" fmla="*/ 486312 w 1203597"/>
                <a:gd name="connsiteY2" fmla="*/ 118906 h 848209"/>
                <a:gd name="connsiteX3" fmla="*/ 1203597 w 1203597"/>
                <a:gd name="connsiteY3" fmla="*/ 737709 h 848209"/>
                <a:gd name="connsiteX4" fmla="*/ 551520 w 1203597"/>
                <a:gd name="connsiteY4" fmla="*/ 848209 h 848209"/>
                <a:gd name="connsiteX5" fmla="*/ 168774 w 1203597"/>
                <a:gd name="connsiteY5" fmla="*/ 813559 h 848209"/>
                <a:gd name="connsiteX6" fmla="*/ 0 w 1203597"/>
                <a:gd name="connsiteY6" fmla="*/ 774730 h 8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3597" h="848209">
                  <a:moveTo>
                    <a:pt x="0" y="0"/>
                  </a:moveTo>
                  <a:lnTo>
                    <a:pt x="45384" y="22001"/>
                  </a:lnTo>
                  <a:cubicBezTo>
                    <a:pt x="183532" y="76330"/>
                    <a:pt x="331783" y="109928"/>
                    <a:pt x="486312" y="118906"/>
                  </a:cubicBezTo>
                  <a:cubicBezTo>
                    <a:pt x="681935" y="362007"/>
                    <a:pt x="921030" y="583008"/>
                    <a:pt x="1203597" y="737709"/>
                  </a:cubicBezTo>
                  <a:cubicBezTo>
                    <a:pt x="986238" y="804009"/>
                    <a:pt x="768879" y="848209"/>
                    <a:pt x="551520" y="848209"/>
                  </a:cubicBezTo>
                  <a:cubicBezTo>
                    <a:pt x="420765" y="848209"/>
                    <a:pt x="292870" y="836312"/>
                    <a:pt x="168774" y="813559"/>
                  </a:cubicBezTo>
                  <a:lnTo>
                    <a:pt x="0" y="774730"/>
                  </a:ln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grpSp>
      <p:sp>
        <p:nvSpPr>
          <p:cNvPr id="27" name="Espace réservé du texte 2"/>
          <p:cNvSpPr>
            <a:spLocks noGrp="1"/>
          </p:cNvSpPr>
          <p:nvPr>
            <p:ph type="body" sz="quarter" idx="11"/>
          </p:nvPr>
        </p:nvSpPr>
        <p:spPr>
          <a:xfrm>
            <a:off x="1249770" y="61657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29" name="Espace réservé du texte 2"/>
          <p:cNvSpPr>
            <a:spLocks noGrp="1"/>
          </p:cNvSpPr>
          <p:nvPr>
            <p:ph type="body" sz="quarter" idx="13"/>
          </p:nvPr>
        </p:nvSpPr>
        <p:spPr>
          <a:xfrm>
            <a:off x="1249770" y="1317080"/>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1" name="Espace réservé du texte 2"/>
          <p:cNvSpPr>
            <a:spLocks noGrp="1"/>
          </p:cNvSpPr>
          <p:nvPr>
            <p:ph type="body" sz="quarter" idx="15"/>
          </p:nvPr>
        </p:nvSpPr>
        <p:spPr>
          <a:xfrm>
            <a:off x="1249770" y="201758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3" name="Espace réservé du texte 2"/>
          <p:cNvSpPr>
            <a:spLocks noGrp="1"/>
          </p:cNvSpPr>
          <p:nvPr>
            <p:ph type="body" sz="quarter" idx="17"/>
          </p:nvPr>
        </p:nvSpPr>
        <p:spPr>
          <a:xfrm>
            <a:off x="1249770" y="2718090"/>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5" name="Espace réservé du texte 2"/>
          <p:cNvSpPr>
            <a:spLocks noGrp="1"/>
          </p:cNvSpPr>
          <p:nvPr>
            <p:ph type="body" sz="quarter" idx="19"/>
          </p:nvPr>
        </p:nvSpPr>
        <p:spPr>
          <a:xfrm>
            <a:off x="1249770" y="3418595"/>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37" name="Espace réservé du texte 2"/>
          <p:cNvSpPr>
            <a:spLocks noGrp="1"/>
          </p:cNvSpPr>
          <p:nvPr>
            <p:ph type="body" sz="quarter" idx="21"/>
          </p:nvPr>
        </p:nvSpPr>
        <p:spPr>
          <a:xfrm>
            <a:off x="1249770" y="4119099"/>
            <a:ext cx="6346565" cy="540883"/>
          </a:xfrm>
          <a:prstGeom prst="rect">
            <a:avLst/>
          </a:prstGeom>
        </p:spPr>
        <p:txBody>
          <a:bodyPr lIns="0" tIns="0" rIns="0" bIns="0" anchor="ctr" anchorCtr="0">
            <a:normAutofit/>
          </a:bodyPr>
          <a:lstStyle>
            <a:lvl1pPr marL="0" marR="0" indent="0" algn="l" rtl="0">
              <a:lnSpc>
                <a:spcPct val="70000"/>
              </a:lnSpc>
              <a:spcBef>
                <a:spcPts val="0"/>
              </a:spcBef>
              <a:spcAft>
                <a:spcPts val="0"/>
              </a:spcAft>
              <a:buNone/>
              <a:defRPr lang="fr-FR" sz="2000" b="0" i="0" u="none" strike="noStrike" cap="none" dirty="0" smtClean="0">
                <a:solidFill>
                  <a:srgbClr val="000000"/>
                </a:solidFill>
                <a:latin typeface="Arial Narrow" panose="020B0606020202030204" pitchFamily="34" charset="0"/>
                <a:ea typeface="Arial"/>
                <a:cs typeface="Arial"/>
                <a:sym typeface="Arial"/>
              </a:defRPr>
            </a:lvl1pPr>
          </a:lstStyle>
          <a:p>
            <a:pPr lvl="0"/>
            <a:r>
              <a:rPr lang="fr-FR"/>
              <a:t>Cliquez pour modifier les styles du texte du masque</a:t>
            </a:r>
          </a:p>
        </p:txBody>
      </p:sp>
      <p:sp>
        <p:nvSpPr>
          <p:cNvPr id="26" name="Espace réservé du texte 52"/>
          <p:cNvSpPr>
            <a:spLocks noGrp="1"/>
          </p:cNvSpPr>
          <p:nvPr>
            <p:ph type="body" sz="quarter" idx="10" hasCustomPrompt="1"/>
          </p:nvPr>
        </p:nvSpPr>
        <p:spPr>
          <a:xfrm>
            <a:off x="539552" y="61650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1"/>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a:t>01</a:t>
            </a:r>
          </a:p>
        </p:txBody>
      </p:sp>
      <p:sp>
        <p:nvSpPr>
          <p:cNvPr id="28" name="Espace réservé du texte 52"/>
          <p:cNvSpPr>
            <a:spLocks noGrp="1"/>
          </p:cNvSpPr>
          <p:nvPr>
            <p:ph type="body" sz="quarter" idx="12" hasCustomPrompt="1"/>
          </p:nvPr>
        </p:nvSpPr>
        <p:spPr>
          <a:xfrm>
            <a:off x="539552" y="1317009"/>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tx2"/>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02</a:t>
            </a:r>
            <a:endParaRPr lang="fr-FR"/>
          </a:p>
        </p:txBody>
      </p:sp>
      <p:sp>
        <p:nvSpPr>
          <p:cNvPr id="30" name="Espace réservé du texte 52"/>
          <p:cNvSpPr>
            <a:spLocks noGrp="1"/>
          </p:cNvSpPr>
          <p:nvPr>
            <p:ph type="body" sz="quarter" idx="14" hasCustomPrompt="1"/>
          </p:nvPr>
        </p:nvSpPr>
        <p:spPr>
          <a:xfrm>
            <a:off x="539552" y="201751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2"/>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03</a:t>
            </a:r>
            <a:endParaRPr lang="fr-FR"/>
          </a:p>
        </p:txBody>
      </p:sp>
      <p:sp>
        <p:nvSpPr>
          <p:cNvPr id="32" name="Espace réservé du texte 52"/>
          <p:cNvSpPr>
            <a:spLocks noGrp="1"/>
          </p:cNvSpPr>
          <p:nvPr>
            <p:ph type="body" sz="quarter" idx="16" hasCustomPrompt="1"/>
          </p:nvPr>
        </p:nvSpPr>
        <p:spPr>
          <a:xfrm>
            <a:off x="539552" y="2718019"/>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3"/>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04</a:t>
            </a:r>
            <a:endParaRPr lang="fr-FR"/>
          </a:p>
        </p:txBody>
      </p:sp>
      <p:sp>
        <p:nvSpPr>
          <p:cNvPr id="34" name="Espace réservé du texte 52"/>
          <p:cNvSpPr>
            <a:spLocks noGrp="1"/>
          </p:cNvSpPr>
          <p:nvPr>
            <p:ph type="body" sz="quarter" idx="18" hasCustomPrompt="1"/>
          </p:nvPr>
        </p:nvSpPr>
        <p:spPr>
          <a:xfrm>
            <a:off x="539552" y="3418524"/>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4"/>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05</a:t>
            </a:r>
            <a:endParaRPr lang="fr-FR"/>
          </a:p>
        </p:txBody>
      </p:sp>
      <p:sp>
        <p:nvSpPr>
          <p:cNvPr id="36" name="Espace réservé du texte 52"/>
          <p:cNvSpPr>
            <a:spLocks noGrp="1"/>
          </p:cNvSpPr>
          <p:nvPr>
            <p:ph type="body" sz="quarter" idx="20" hasCustomPrompt="1"/>
          </p:nvPr>
        </p:nvSpPr>
        <p:spPr>
          <a:xfrm>
            <a:off x="539552" y="4119028"/>
            <a:ext cx="509122" cy="509122"/>
          </a:xfrm>
          <a:prstGeom prst="rect">
            <a:avLst/>
          </a:prstGeom>
          <a:noFill/>
          <a:ln w="38100">
            <a:noFill/>
          </a:ln>
        </p:spPr>
        <p:txBody>
          <a:bodyPr wrap="none" lIns="72000" tIns="0" rIns="72000" bIns="0" anchor="ctr" anchorCtr="0">
            <a:noAutofit/>
          </a:bodyPr>
          <a:lstStyle>
            <a:lvl1pPr marL="0" marR="0" indent="0" algn="r" rtl="0">
              <a:lnSpc>
                <a:spcPct val="100000"/>
              </a:lnSpc>
              <a:spcBef>
                <a:spcPts val="0"/>
              </a:spcBef>
              <a:spcAft>
                <a:spcPts val="0"/>
              </a:spcAft>
              <a:buNone/>
              <a:defRPr lang="fr-FR" sz="2800" b="1" i="0" u="none" strike="noStrike" cap="none" dirty="0">
                <a:solidFill>
                  <a:schemeClr val="accent6"/>
                </a:solidFill>
                <a:latin typeface="Arial" panose="020B0604020202020204" pitchFamily="34" charset="0"/>
                <a:ea typeface="Arial" panose="020B06040202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lvl="0"/>
            <a:r>
              <a:rPr lang="fr-FR" cap="all" baseline="0"/>
              <a:t>06</a:t>
            </a:r>
            <a:endParaRPr lang="fr-FR"/>
          </a:p>
        </p:txBody>
      </p:sp>
    </p:spTree>
    <p:extLst>
      <p:ext uri="{BB962C8B-B14F-4D97-AF65-F5344CB8AC3E}">
        <p14:creationId xmlns:p14="http://schemas.microsoft.com/office/powerpoint/2010/main" val="81670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re">
    <p:spTree>
      <p:nvGrpSpPr>
        <p:cNvPr id="1" name="Shape 8"/>
        <p:cNvGrpSpPr/>
        <p:nvPr/>
      </p:nvGrpSpPr>
      <p:grpSpPr>
        <a:xfrm>
          <a:off x="0" y="0"/>
          <a:ext cx="0" cy="0"/>
          <a:chOff x="0" y="0"/>
          <a:chExt cx="0" cy="0"/>
        </a:xfrm>
      </p:grpSpPr>
      <p:grpSp>
        <p:nvGrpSpPr>
          <p:cNvPr id="6" name="Groupe 5"/>
          <p:cNvGrpSpPr/>
          <p:nvPr userDrawn="1"/>
        </p:nvGrpSpPr>
        <p:grpSpPr>
          <a:xfrm>
            <a:off x="0" y="-1"/>
            <a:ext cx="4484971" cy="1810444"/>
            <a:chOff x="0" y="-1"/>
            <a:chExt cx="4484971" cy="1810444"/>
          </a:xfrm>
        </p:grpSpPr>
        <p:sp>
          <p:nvSpPr>
            <p:cNvPr id="4" name="Rectangle 3"/>
            <p:cNvSpPr/>
            <p:nvPr userDrawn="1"/>
          </p:nvSpPr>
          <p:spPr>
            <a:xfrm>
              <a:off x="0" y="-1"/>
              <a:ext cx="1638861"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p:cNvGrpSpPr/>
            <p:nvPr userDrawn="1"/>
          </p:nvGrpSpPr>
          <p:grpSpPr>
            <a:xfrm>
              <a:off x="0" y="0"/>
              <a:ext cx="4484971" cy="1810443"/>
              <a:chOff x="0" y="0"/>
              <a:chExt cx="4484971" cy="1810443"/>
            </a:xfrm>
          </p:grpSpPr>
          <p:sp>
            <p:nvSpPr>
              <p:cNvPr id="28" name="Freeform 19"/>
              <p:cNvSpPr>
                <a:spLocks/>
              </p:cNvSpPr>
              <p:nvPr userDrawn="1"/>
            </p:nvSpPr>
            <p:spPr bwMode="auto">
              <a:xfrm>
                <a:off x="1602349" y="60108"/>
                <a:ext cx="925218" cy="821577"/>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EAEAEA"/>
              </a:solidFill>
              <a:ln>
                <a:noFill/>
              </a:ln>
            </p:spPr>
            <p:txBody>
              <a:bodyPr vert="horz" wrap="square" lIns="91440" tIns="45720" rIns="91440" bIns="45720" numCol="1" anchor="t" anchorCtr="0" compatLnSpc="1">
                <a:prstTxWarp prst="textNoShape">
                  <a:avLst/>
                </a:prstTxWarp>
              </a:bodyPr>
              <a:lstStyle/>
              <a:p>
                <a:endParaRPr lang="fr-FR"/>
              </a:p>
            </p:txBody>
          </p:sp>
          <p:sp>
            <p:nvSpPr>
              <p:cNvPr id="31" name="Forme libre 30"/>
              <p:cNvSpPr>
                <a:spLocks/>
              </p:cNvSpPr>
              <p:nvPr userDrawn="1"/>
            </p:nvSpPr>
            <p:spPr bwMode="auto">
              <a:xfrm>
                <a:off x="214337" y="0"/>
                <a:ext cx="4270634" cy="1810442"/>
              </a:xfrm>
              <a:custGeom>
                <a:avLst/>
                <a:gdLst>
                  <a:gd name="connsiteX0" fmla="*/ 0 w 4270634"/>
                  <a:gd name="connsiteY0" fmla="*/ 0 h 1810442"/>
                  <a:gd name="connsiteX1" fmla="*/ 756829 w 4270634"/>
                  <a:gd name="connsiteY1" fmla="*/ 0 h 1810442"/>
                  <a:gd name="connsiteX2" fmla="*/ 770052 w 4270634"/>
                  <a:gd name="connsiteY2" fmla="*/ 52577 h 1810442"/>
                  <a:gd name="connsiteX3" fmla="*/ 2146209 w 4270634"/>
                  <a:gd name="connsiteY3" fmla="*/ 1081139 h 1810442"/>
                  <a:gd name="connsiteX4" fmla="*/ 3500694 w 4270634"/>
                  <a:gd name="connsiteY4" fmla="*/ 52577 h 1810442"/>
                  <a:gd name="connsiteX5" fmla="*/ 3513879 w 4270634"/>
                  <a:gd name="connsiteY5" fmla="*/ 0 h 1810442"/>
                  <a:gd name="connsiteX6" fmla="*/ 4270634 w 4270634"/>
                  <a:gd name="connsiteY6" fmla="*/ 0 h 1810442"/>
                  <a:gd name="connsiteX7" fmla="*/ 4261521 w 4270634"/>
                  <a:gd name="connsiteY7" fmla="*/ 59181 h 1810442"/>
                  <a:gd name="connsiteX8" fmla="*/ 2146209 w 4270634"/>
                  <a:gd name="connsiteY8" fmla="*/ 1810442 h 1810442"/>
                  <a:gd name="connsiteX9" fmla="*/ 9124 w 4270634"/>
                  <a:gd name="connsiteY9" fmla="*/ 59181 h 18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0634" h="1810442">
                    <a:moveTo>
                      <a:pt x="0" y="0"/>
                    </a:moveTo>
                    <a:lnTo>
                      <a:pt x="756829" y="0"/>
                    </a:lnTo>
                    <a:lnTo>
                      <a:pt x="770052" y="52577"/>
                    </a:lnTo>
                    <a:cubicBezTo>
                      <a:pt x="949731" y="643453"/>
                      <a:pt x="1490362" y="1081139"/>
                      <a:pt x="2146209" y="1081139"/>
                    </a:cubicBezTo>
                    <a:cubicBezTo>
                      <a:pt x="2784331" y="1081139"/>
                      <a:pt x="3321638" y="643453"/>
                      <a:pt x="3500694" y="52577"/>
                    </a:cubicBezTo>
                    <a:lnTo>
                      <a:pt x="3513879" y="0"/>
                    </a:lnTo>
                    <a:lnTo>
                      <a:pt x="4270634" y="0"/>
                    </a:lnTo>
                    <a:lnTo>
                      <a:pt x="4261521" y="59181"/>
                    </a:lnTo>
                    <a:cubicBezTo>
                      <a:pt x="4057506" y="1049024"/>
                      <a:pt x="3177021" y="1810442"/>
                      <a:pt x="2146209" y="1810442"/>
                    </a:cubicBezTo>
                    <a:cubicBezTo>
                      <a:pt x="1096308" y="1810442"/>
                      <a:pt x="213437" y="1049024"/>
                      <a:pt x="9124" y="59181"/>
                    </a:cubicBez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sp>
            <p:nvSpPr>
              <p:cNvPr id="36" name="Forme libre 35"/>
              <p:cNvSpPr>
                <a:spLocks/>
              </p:cNvSpPr>
              <p:nvPr userDrawn="1"/>
            </p:nvSpPr>
            <p:spPr bwMode="auto">
              <a:xfrm>
                <a:off x="0" y="962234"/>
                <a:ext cx="1203597" cy="848209"/>
              </a:xfrm>
              <a:custGeom>
                <a:avLst/>
                <a:gdLst>
                  <a:gd name="connsiteX0" fmla="*/ 0 w 1203597"/>
                  <a:gd name="connsiteY0" fmla="*/ 0 h 848209"/>
                  <a:gd name="connsiteX1" fmla="*/ 45384 w 1203597"/>
                  <a:gd name="connsiteY1" fmla="*/ 22001 h 848209"/>
                  <a:gd name="connsiteX2" fmla="*/ 486312 w 1203597"/>
                  <a:gd name="connsiteY2" fmla="*/ 118906 h 848209"/>
                  <a:gd name="connsiteX3" fmla="*/ 1203597 w 1203597"/>
                  <a:gd name="connsiteY3" fmla="*/ 737709 h 848209"/>
                  <a:gd name="connsiteX4" fmla="*/ 551520 w 1203597"/>
                  <a:gd name="connsiteY4" fmla="*/ 848209 h 848209"/>
                  <a:gd name="connsiteX5" fmla="*/ 168774 w 1203597"/>
                  <a:gd name="connsiteY5" fmla="*/ 813559 h 848209"/>
                  <a:gd name="connsiteX6" fmla="*/ 0 w 1203597"/>
                  <a:gd name="connsiteY6" fmla="*/ 774730 h 848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3597" h="848209">
                    <a:moveTo>
                      <a:pt x="0" y="0"/>
                    </a:moveTo>
                    <a:lnTo>
                      <a:pt x="45384" y="22001"/>
                    </a:lnTo>
                    <a:cubicBezTo>
                      <a:pt x="183532" y="76330"/>
                      <a:pt x="331783" y="109928"/>
                      <a:pt x="486312" y="118906"/>
                    </a:cubicBezTo>
                    <a:cubicBezTo>
                      <a:pt x="681935" y="362007"/>
                      <a:pt x="921030" y="583008"/>
                      <a:pt x="1203597" y="737709"/>
                    </a:cubicBezTo>
                    <a:cubicBezTo>
                      <a:pt x="986238" y="804009"/>
                      <a:pt x="768879" y="848209"/>
                      <a:pt x="551520" y="848209"/>
                    </a:cubicBezTo>
                    <a:cubicBezTo>
                      <a:pt x="420765" y="848209"/>
                      <a:pt x="292870" y="836312"/>
                      <a:pt x="168774" y="813559"/>
                    </a:cubicBezTo>
                    <a:lnTo>
                      <a:pt x="0" y="774730"/>
                    </a:lnTo>
                    <a:close/>
                  </a:path>
                </a:pathLst>
              </a:custGeom>
              <a:solidFill>
                <a:srgbClr val="EAEAEA"/>
              </a:solidFill>
              <a:ln>
                <a:noFill/>
              </a:ln>
            </p:spPr>
            <p:txBody>
              <a:bodyPr vert="horz" wrap="square" lIns="91440" tIns="45720" rIns="91440" bIns="45720" numCol="1" anchor="t" anchorCtr="0" compatLnSpc="1">
                <a:prstTxWarp prst="textNoShape">
                  <a:avLst/>
                </a:prstTxWarp>
                <a:noAutofit/>
              </a:bodyPr>
              <a:lstStyle/>
              <a:p>
                <a:endParaRPr lang="fr-FR"/>
              </a:p>
            </p:txBody>
          </p:sp>
        </p:grpSp>
      </p:grpSp>
      <p:sp>
        <p:nvSpPr>
          <p:cNvPr id="12" name="Espace réservé du texte 52"/>
          <p:cNvSpPr>
            <a:spLocks noGrp="1"/>
          </p:cNvSpPr>
          <p:nvPr>
            <p:ph type="body" sz="quarter" idx="12" hasCustomPrompt="1"/>
          </p:nvPr>
        </p:nvSpPr>
        <p:spPr>
          <a:xfrm>
            <a:off x="755576" y="2490048"/>
            <a:ext cx="1401338" cy="835282"/>
          </a:xfrm>
          <a:prstGeom prst="rect">
            <a:avLst/>
          </a:prstGeom>
        </p:spPr>
        <p:txBody>
          <a:bodyPr lIns="0" tIns="0" rIns="0" bIns="0" anchor="ctr" anchorCtr="0">
            <a:noAutofit/>
          </a:bodyPr>
          <a:lstStyle>
            <a:lvl1pPr marL="0" indent="0" algn="r">
              <a:buNone/>
              <a:defRPr lang="fr-FR" sz="7200" b="1" i="0" u="none" strike="noStrike" cap="none" baseline="0" dirty="0">
                <a:solidFill>
                  <a:schemeClr val="accent1"/>
                </a:solidFill>
                <a:latin typeface="Arial" panose="020B0604020202020204" pitchFamily="34" charset="0"/>
                <a:ea typeface="Arial Black" panose="020B0A040201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01</a:t>
            </a:r>
          </a:p>
        </p:txBody>
      </p:sp>
      <p:sp>
        <p:nvSpPr>
          <p:cNvPr id="13" name="Espace réservé du texte 52"/>
          <p:cNvSpPr>
            <a:spLocks noGrp="1"/>
          </p:cNvSpPr>
          <p:nvPr>
            <p:ph type="body" sz="quarter" idx="13" hasCustomPrompt="1"/>
          </p:nvPr>
        </p:nvSpPr>
        <p:spPr>
          <a:xfrm>
            <a:off x="2349655" y="2499742"/>
            <a:ext cx="6470818" cy="1082086"/>
          </a:xfrm>
          <a:prstGeom prst="rect">
            <a:avLst/>
          </a:prstGeom>
        </p:spPr>
        <p:txBody>
          <a:bodyPr lIns="0" tIns="0" rIns="0" bIns="0" anchor="t" anchorCtr="0">
            <a:noAutofit/>
          </a:bodyPr>
          <a:lstStyle>
            <a:lvl1pPr marL="0" indent="0" algn="l">
              <a:lnSpc>
                <a:spcPct val="80000"/>
              </a:lnSpc>
              <a:spcBef>
                <a:spcPts val="0"/>
              </a:spcBef>
              <a:buNone/>
              <a:defRPr lang="fr-FR" sz="3200" b="1" i="0" u="none" strike="noStrike" cap="none" baseline="0" dirty="0">
                <a:solidFill>
                  <a:schemeClr val="tx1"/>
                </a:solidFill>
                <a:latin typeface="Arial" panose="020B0604020202020204" pitchFamily="34" charset="0"/>
                <a:ea typeface="Arial Black" panose="020B0A04020102020204" pitchFamily="34" charset="0"/>
                <a:cs typeface="Arial" panose="020B0604020202020204" pitchFamily="34" charset="0"/>
                <a:sym typeface="Arial"/>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TITRE</a:t>
            </a:r>
          </a:p>
          <a:p>
            <a:pPr>
              <a:defRPr/>
            </a:pPr>
            <a:r>
              <a:rPr lang="fr-FR"/>
              <a:t>INTERCALAIRE</a:t>
            </a:r>
          </a:p>
        </p:txBody>
      </p:sp>
    </p:spTree>
    <p:extLst>
      <p:ext uri="{BB962C8B-B14F-4D97-AF65-F5344CB8AC3E}">
        <p14:creationId xmlns:p14="http://schemas.microsoft.com/office/powerpoint/2010/main" val="391038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3"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
        <p:nvSpPr>
          <p:cNvPr id="7" name="Espace réservé du contenu 5"/>
          <p:cNvSpPr>
            <a:spLocks noGrp="1"/>
          </p:cNvSpPr>
          <p:nvPr>
            <p:ph sz="quarter" idx="13"/>
          </p:nvPr>
        </p:nvSpPr>
        <p:spPr>
          <a:xfrm>
            <a:off x="899592" y="1131589"/>
            <a:ext cx="7704856" cy="371256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Tree>
    <p:extLst>
      <p:ext uri="{BB962C8B-B14F-4D97-AF65-F5344CB8AC3E}">
        <p14:creationId xmlns:p14="http://schemas.microsoft.com/office/powerpoint/2010/main" val="191707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sposition personnalisée">
    <p:spTree>
      <p:nvGrpSpPr>
        <p:cNvPr id="1" name=""/>
        <p:cNvGrpSpPr/>
        <p:nvPr/>
      </p:nvGrpSpPr>
      <p:grpSpPr>
        <a:xfrm>
          <a:off x="0" y="0"/>
          <a:ext cx="0" cy="0"/>
          <a:chOff x="0" y="0"/>
          <a:chExt cx="0" cy="0"/>
        </a:xfrm>
      </p:grpSpPr>
      <p:sp>
        <p:nvSpPr>
          <p:cNvPr id="13" name="Espace réservé du contenu 11"/>
          <p:cNvSpPr>
            <a:spLocks noGrp="1"/>
          </p:cNvSpPr>
          <p:nvPr>
            <p:ph sz="quarter" idx="14"/>
          </p:nvPr>
        </p:nvSpPr>
        <p:spPr>
          <a:xfrm>
            <a:off x="900113" y="1131888"/>
            <a:ext cx="3600450" cy="3711575"/>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
        <p:nvSpPr>
          <p:cNvPr id="16" name="Espace réservé du contenu 14"/>
          <p:cNvSpPr>
            <a:spLocks noGrp="1"/>
          </p:cNvSpPr>
          <p:nvPr>
            <p:ph sz="quarter" idx="15"/>
          </p:nvPr>
        </p:nvSpPr>
        <p:spPr>
          <a:xfrm>
            <a:off x="4716463" y="1131888"/>
            <a:ext cx="3887787" cy="3711575"/>
          </a:xfrm>
          <a:prstGeom prst="rect">
            <a:avLst/>
          </a:prstGeom>
        </p:spPr>
        <p:txBody>
          <a:bodyPr>
            <a:normAutofit/>
          </a:bodyPr>
          <a:lstStyle>
            <a:lvl1pPr>
              <a:defRPr sz="1400"/>
            </a:lvl1pPr>
            <a:lvl2pPr>
              <a:defRPr sz="1200"/>
            </a:lvl2pPr>
            <a:lvl3pPr>
              <a:defRPr sz="1100"/>
            </a:lvl3pPr>
            <a:lvl4pPr>
              <a:defRPr sz="1050"/>
            </a:lvl4pPr>
          </a:lstStyle>
          <a:p>
            <a:pPr lvl="0"/>
            <a:r>
              <a:rPr lang="fr-FR"/>
              <a:t>Cliquez pour modifier les styles du texte du masque</a:t>
            </a:r>
          </a:p>
          <a:p>
            <a:pPr lvl="1"/>
            <a:r>
              <a:rPr lang="fr-FR"/>
              <a:t>Deuxième niveau</a:t>
            </a:r>
          </a:p>
          <a:p>
            <a:pPr lvl="2"/>
            <a:r>
              <a:rPr lang="fr-FR"/>
              <a:t>Troisième niveau</a:t>
            </a:r>
          </a:p>
          <a:p>
            <a:pPr lvl="3"/>
            <a:r>
              <a:rPr lang="fr-FR"/>
              <a:t>Quatrième niveau</a:t>
            </a:r>
          </a:p>
        </p:txBody>
      </p:sp>
      <p:sp>
        <p:nvSpPr>
          <p:cNvPr id="7"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9"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877972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Disposition personnalisée">
    <p:spTree>
      <p:nvGrpSpPr>
        <p:cNvPr id="1" name=""/>
        <p:cNvGrpSpPr/>
        <p:nvPr/>
      </p:nvGrpSpPr>
      <p:grpSpPr>
        <a:xfrm>
          <a:off x="0" y="0"/>
          <a:ext cx="0" cy="0"/>
          <a:chOff x="0" y="0"/>
          <a:chExt cx="0" cy="0"/>
        </a:xfrm>
      </p:grpSpPr>
      <p:sp>
        <p:nvSpPr>
          <p:cNvPr id="5"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7"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66974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sp>
        <p:nvSpPr>
          <p:cNvPr id="13" name="Espace réservé pour une image  5"/>
          <p:cNvSpPr>
            <a:spLocks noGrp="1"/>
          </p:cNvSpPr>
          <p:nvPr>
            <p:ph type="pic" sz="quarter" idx="13" hasCustomPrompt="1"/>
          </p:nvPr>
        </p:nvSpPr>
        <p:spPr>
          <a:xfrm>
            <a:off x="6084888" y="0"/>
            <a:ext cx="3059112" cy="5143500"/>
          </a:xfrm>
          <a:prstGeom prst="rect">
            <a:avLst/>
          </a:prstGeom>
        </p:spPr>
        <p:txBody>
          <a:bodyPr/>
          <a:lstStyle/>
          <a:p>
            <a:r>
              <a:rPr lang="fr-FR"/>
              <a:t>image</a:t>
            </a:r>
          </a:p>
        </p:txBody>
      </p:sp>
      <p:sp>
        <p:nvSpPr>
          <p:cNvPr id="6" name="Titre 1"/>
          <p:cNvSpPr>
            <a:spLocks noGrp="1"/>
          </p:cNvSpPr>
          <p:nvPr>
            <p:ph type="title"/>
          </p:nvPr>
        </p:nvSpPr>
        <p:spPr>
          <a:xfrm>
            <a:off x="899592" y="194400"/>
            <a:ext cx="7704856" cy="337362"/>
          </a:xfrm>
          <a:prstGeom prst="rect">
            <a:avLst/>
          </a:prstGeom>
        </p:spPr>
        <p:txBody>
          <a:bodyPr/>
          <a:lstStyle/>
          <a:p>
            <a:r>
              <a:rPr lang="fr-FR"/>
              <a:t>Modifiez le style du titre</a:t>
            </a:r>
          </a:p>
        </p:txBody>
      </p:sp>
      <p:sp>
        <p:nvSpPr>
          <p:cNvPr id="8" name="Espace réservé du texte 52"/>
          <p:cNvSpPr>
            <a:spLocks noGrp="1"/>
          </p:cNvSpPr>
          <p:nvPr>
            <p:ph type="body" sz="quarter" idx="12" hasCustomPrompt="1"/>
          </p:nvPr>
        </p:nvSpPr>
        <p:spPr>
          <a:xfrm>
            <a:off x="900385" y="612000"/>
            <a:ext cx="7704098" cy="288032"/>
          </a:xfrm>
          <a:prstGeom prst="rect">
            <a:avLst/>
          </a:prstGeom>
        </p:spPr>
        <p:txBody>
          <a:bodyPr lIns="0" tIns="0" rIns="0" bIns="0">
            <a:normAutofit/>
          </a:bodyPr>
          <a:lstStyle>
            <a:lvl1pPr marL="0" indent="0" algn="l">
              <a:buNone/>
              <a:defRPr sz="1600" b="1" i="0" baseline="0">
                <a:solidFill>
                  <a:srgbClr val="B24388"/>
                </a:solidFill>
                <a:latin typeface="Arial" panose="020B0604020202020204" pitchFamily="34" charset="0"/>
              </a:defRPr>
            </a:lvl1pPr>
            <a:lvl2pPr marL="457200" indent="0">
              <a:buNone/>
              <a:defRPr sz="1200" b="0">
                <a:solidFill>
                  <a:schemeClr val="bg1"/>
                </a:solidFill>
              </a:defRPr>
            </a:lvl2pPr>
            <a:lvl3pPr marL="914400" indent="0">
              <a:buNone/>
              <a:defRPr sz="1200" b="0">
                <a:solidFill>
                  <a:schemeClr val="bg1"/>
                </a:solidFill>
              </a:defRPr>
            </a:lvl3pPr>
            <a:lvl4pPr marL="1371600" indent="0">
              <a:buNone/>
              <a:defRPr sz="1200" b="0">
                <a:solidFill>
                  <a:schemeClr val="bg1"/>
                </a:solidFill>
              </a:defRPr>
            </a:lvl4pPr>
            <a:lvl5pPr marL="1828800" indent="0">
              <a:buNone/>
              <a:defRPr sz="1200" b="0">
                <a:solidFill>
                  <a:schemeClr val="bg1"/>
                </a:solidFill>
              </a:defRPr>
            </a:lvl5pPr>
          </a:lstStyle>
          <a:p>
            <a:pPr>
              <a:defRPr/>
            </a:pPr>
            <a:r>
              <a:rPr lang="fr-FR"/>
              <a:t>Sous titre de la slide</a:t>
            </a:r>
          </a:p>
        </p:txBody>
      </p:sp>
    </p:spTree>
    <p:extLst>
      <p:ext uri="{BB962C8B-B14F-4D97-AF65-F5344CB8AC3E}">
        <p14:creationId xmlns:p14="http://schemas.microsoft.com/office/powerpoint/2010/main" val="3201541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position personnalisée">
    <p:spTree>
      <p:nvGrpSpPr>
        <p:cNvPr id="1" name=""/>
        <p:cNvGrpSpPr/>
        <p:nvPr/>
      </p:nvGrpSpPr>
      <p:grpSpPr>
        <a:xfrm>
          <a:off x="0" y="0"/>
          <a:ext cx="0" cy="0"/>
          <a:chOff x="0" y="0"/>
          <a:chExt cx="0" cy="0"/>
        </a:xfrm>
      </p:grpSpPr>
      <p:pic>
        <p:nvPicPr>
          <p:cNvPr id="21" name="Imag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3728" y="2283718"/>
            <a:ext cx="5180423" cy="864096"/>
          </a:xfrm>
          <a:prstGeom prst="rect">
            <a:avLst/>
          </a:prstGeom>
        </p:spPr>
      </p:pic>
    </p:spTree>
    <p:extLst>
      <p:ext uri="{BB962C8B-B14F-4D97-AF65-F5344CB8AC3E}">
        <p14:creationId xmlns:p14="http://schemas.microsoft.com/office/powerpoint/2010/main" val="129672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C5C9D30-4D02-E6CF-417B-E8D5ABBBAA61}"/>
              </a:ext>
            </a:extLst>
          </p:cNvPr>
          <p:cNvSpPr txBox="1"/>
          <p:nvPr userDrawn="1"/>
        </p:nvSpPr>
        <p:spPr>
          <a:xfrm rot="20281714">
            <a:off x="1915708" y="1990835"/>
            <a:ext cx="5556562" cy="1107996"/>
          </a:xfrm>
          <a:prstGeom prst="rect">
            <a:avLst/>
          </a:prstGeom>
          <a:noFill/>
        </p:spPr>
        <p:txBody>
          <a:bodyPr wrap="square" rtlCol="0">
            <a:spAutoFit/>
          </a:bodyPr>
          <a:lstStyle/>
          <a:p>
            <a:r>
              <a:rPr lang="fr-FR" sz="6600">
                <a:solidFill>
                  <a:schemeClr val="bg1">
                    <a:lumMod val="95000"/>
                  </a:schemeClr>
                </a:solidFill>
              </a:rPr>
              <a:t>Confidentiel</a:t>
            </a:r>
          </a:p>
        </p:txBody>
      </p:sp>
      <p:sp>
        <p:nvSpPr>
          <p:cNvPr id="7" name="Espace réservé du titre 9"/>
          <p:cNvSpPr>
            <a:spLocks noGrp="1"/>
          </p:cNvSpPr>
          <p:nvPr>
            <p:ph type="title"/>
          </p:nvPr>
        </p:nvSpPr>
        <p:spPr>
          <a:xfrm>
            <a:off x="900385" y="195486"/>
            <a:ext cx="7704098" cy="432000"/>
          </a:xfrm>
          <a:prstGeom prst="rect">
            <a:avLst/>
          </a:prstGeom>
        </p:spPr>
        <p:txBody>
          <a:bodyPr vert="horz" lIns="0" tIns="45720" rIns="0" bIns="45720" rtlCol="0" anchor="t" anchorCtr="0">
            <a:noAutofit/>
          </a:bodyPr>
          <a:lstStyle/>
          <a:p>
            <a:r>
              <a:rPr lang="fr-FR"/>
              <a:t>Modifiez le style du titre</a:t>
            </a:r>
          </a:p>
        </p:txBody>
      </p:sp>
      <p:sp>
        <p:nvSpPr>
          <p:cNvPr id="8" name="Espace réservé du texte 12"/>
          <p:cNvSpPr>
            <a:spLocks noGrp="1"/>
          </p:cNvSpPr>
          <p:nvPr>
            <p:ph type="body" idx="1"/>
          </p:nvPr>
        </p:nvSpPr>
        <p:spPr>
          <a:xfrm>
            <a:off x="899592" y="1131590"/>
            <a:ext cx="7704856" cy="364055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p:txBody>
      </p:sp>
      <p:grpSp>
        <p:nvGrpSpPr>
          <p:cNvPr id="9" name="Groupe 8"/>
          <p:cNvGrpSpPr/>
          <p:nvPr userDrawn="1"/>
        </p:nvGrpSpPr>
        <p:grpSpPr>
          <a:xfrm>
            <a:off x="142259" y="195486"/>
            <a:ext cx="616636" cy="439173"/>
            <a:chOff x="865188" y="493713"/>
            <a:chExt cx="546100" cy="388938"/>
          </a:xfrm>
          <a:solidFill>
            <a:schemeClr val="bg1">
              <a:lumMod val="85000"/>
            </a:schemeClr>
          </a:solidFill>
        </p:grpSpPr>
        <p:sp>
          <p:nvSpPr>
            <p:cNvPr id="10"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4" name="Oval 13"/>
          <p:cNvSpPr txBox="1">
            <a:spLocks noChangeAspect="1" noChangeArrowheads="1"/>
          </p:cNvSpPr>
          <p:nvPr userDrawn="1"/>
        </p:nvSpPr>
        <p:spPr bwMode="auto">
          <a:xfrm>
            <a:off x="251520" y="4876006"/>
            <a:ext cx="206787" cy="138499"/>
          </a:xfrm>
          <a:prstGeom prst="rect">
            <a:avLst/>
          </a:prstGeom>
          <a:noFill/>
          <a:ln>
            <a:noFill/>
          </a:ln>
          <a:effectLst/>
        </p:spPr>
        <p:txBody>
          <a:bodyPr wrap="none" lIns="0" tIns="0" rIns="0" bIns="0" anchor="t" anchorCtr="0">
            <a:spAutoFit/>
          </a:bodyPr>
          <a:lstStyle>
            <a:defPPr>
              <a:defRPr lang="fr-FR"/>
            </a:defPPr>
            <a:lvl1pPr algn="ctr" rtl="0" eaLnBrk="0" fontAlgn="base" hangingPunct="0">
              <a:spcBef>
                <a:spcPct val="0"/>
              </a:spcBef>
              <a:spcAft>
                <a:spcPct val="0"/>
              </a:spcAft>
              <a:defRPr sz="900" b="1" kern="1200" smtClean="0">
                <a:solidFill>
                  <a:schemeClr val="bg1"/>
                </a:solidFill>
                <a:latin typeface="+mn-lt"/>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1E08334B-91D7-46DA-837A-2A85F7B647E5}" type="slidenum">
              <a:rPr lang="fr-FR">
                <a:solidFill>
                  <a:schemeClr val="accent1"/>
                </a:solidFill>
              </a:rPr>
              <a:pPr algn="r">
                <a:defRPr/>
              </a:pPr>
              <a:t>‹#›</a:t>
            </a:fld>
            <a:endParaRPr lang="fr-FR">
              <a:solidFill>
                <a:schemeClr val="accent1"/>
              </a:solidFill>
            </a:endParaRPr>
          </a:p>
        </p:txBody>
      </p:sp>
      <p:sp>
        <p:nvSpPr>
          <p:cNvPr id="15" name="Ellipse 14"/>
          <p:cNvSpPr/>
          <p:nvPr userDrawn="1"/>
        </p:nvSpPr>
        <p:spPr>
          <a:xfrm>
            <a:off x="539552" y="4909251"/>
            <a:ext cx="72008" cy="72008"/>
          </a:xfrm>
          <a:prstGeom prst="ellipse">
            <a:avLst/>
          </a:prstGeom>
          <a:solidFill>
            <a:srgbClr val="B24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e la date 3"/>
          <p:cNvSpPr txBox="1">
            <a:spLocks noGrp="1"/>
          </p:cNvSpPr>
          <p:nvPr userDrawn="1"/>
        </p:nvSpPr>
        <p:spPr bwMode="auto">
          <a:xfrm>
            <a:off x="683568" y="4876006"/>
            <a:ext cx="2779607" cy="138499"/>
          </a:xfrm>
          <a:prstGeom prst="rect">
            <a:avLst/>
          </a:prstGeom>
          <a:noFill/>
          <a:ln>
            <a:noFill/>
          </a:ln>
        </p:spPr>
        <p:txBody>
          <a:bodyPr wrap="none" lIns="0" tIns="0" rIns="0" bIns="0" anchor="t" anchorCtr="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l">
              <a:defRPr/>
            </a:pP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C3 RESTREINT BPCE - Organisation big </a:t>
            </a:r>
            <a:r>
              <a:rPr lang="fr-FR" sz="900" cap="all" baseline="0" err="1">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event</a:t>
            </a: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 DATA &amp; IA</a:t>
            </a:r>
            <a:endParaRPr lang="fr-FR" sz="900"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endParaRPr>
          </a:p>
        </p:txBody>
      </p:sp>
      <p:grpSp>
        <p:nvGrpSpPr>
          <p:cNvPr id="17" name="Groupe 16"/>
          <p:cNvGrpSpPr/>
          <p:nvPr userDrawn="1"/>
        </p:nvGrpSpPr>
        <p:grpSpPr>
          <a:xfrm>
            <a:off x="7740352" y="4879963"/>
            <a:ext cx="1258738" cy="130584"/>
            <a:chOff x="288926" y="438151"/>
            <a:chExt cx="4284661" cy="444500"/>
          </a:xfrm>
        </p:grpSpPr>
        <p:sp>
          <p:nvSpPr>
            <p:cNvPr id="18" name="Freeform 5"/>
            <p:cNvSpPr>
              <a:spLocks/>
            </p:cNvSpPr>
            <p:nvPr userDrawn="1"/>
          </p:nvSpPr>
          <p:spPr bwMode="auto">
            <a:xfrm>
              <a:off x="1450975" y="541338"/>
              <a:ext cx="377825" cy="282575"/>
            </a:xfrm>
            <a:custGeom>
              <a:avLst/>
              <a:gdLst>
                <a:gd name="T0" fmla="*/ 180 w 194"/>
                <a:gd name="T1" fmla="*/ 144 h 144"/>
                <a:gd name="T2" fmla="*/ 180 w 194"/>
                <a:gd name="T3" fmla="*/ 59 h 144"/>
                <a:gd name="T4" fmla="*/ 144 w 194"/>
                <a:gd name="T5" fmla="*/ 13 h 144"/>
                <a:gd name="T6" fmla="*/ 104 w 194"/>
                <a:gd name="T7" fmla="*/ 60 h 144"/>
                <a:gd name="T8" fmla="*/ 104 w 194"/>
                <a:gd name="T9" fmla="*/ 144 h 144"/>
                <a:gd name="T10" fmla="*/ 90 w 194"/>
                <a:gd name="T11" fmla="*/ 144 h 144"/>
                <a:gd name="T12" fmla="*/ 90 w 194"/>
                <a:gd name="T13" fmla="*/ 54 h 144"/>
                <a:gd name="T14" fmla="*/ 53 w 194"/>
                <a:gd name="T15" fmla="*/ 13 h 144"/>
                <a:gd name="T16" fmla="*/ 14 w 194"/>
                <a:gd name="T17" fmla="*/ 59 h 144"/>
                <a:gd name="T18" fmla="*/ 14 w 194"/>
                <a:gd name="T19" fmla="*/ 144 h 144"/>
                <a:gd name="T20" fmla="*/ 0 w 194"/>
                <a:gd name="T21" fmla="*/ 144 h 144"/>
                <a:gd name="T22" fmla="*/ 0 w 194"/>
                <a:gd name="T23" fmla="*/ 4 h 144"/>
                <a:gd name="T24" fmla="*/ 14 w 194"/>
                <a:gd name="T25" fmla="*/ 4 h 144"/>
                <a:gd name="T26" fmla="*/ 14 w 194"/>
                <a:gd name="T27" fmla="*/ 26 h 144"/>
                <a:gd name="T28" fmla="*/ 55 w 194"/>
                <a:gd name="T29" fmla="*/ 0 h 144"/>
                <a:gd name="T30" fmla="*/ 99 w 194"/>
                <a:gd name="T31" fmla="*/ 28 h 144"/>
                <a:gd name="T32" fmla="*/ 145 w 194"/>
                <a:gd name="T33" fmla="*/ 0 h 144"/>
                <a:gd name="T34" fmla="*/ 194 w 194"/>
                <a:gd name="T35" fmla="*/ 54 h 144"/>
                <a:gd name="T36" fmla="*/ 194 w 194"/>
                <a:gd name="T37" fmla="*/ 144 h 144"/>
                <a:gd name="T38" fmla="*/ 180 w 194"/>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4">
                  <a:moveTo>
                    <a:pt x="180" y="144"/>
                  </a:moveTo>
                  <a:cubicBezTo>
                    <a:pt x="180" y="59"/>
                    <a:pt x="180" y="59"/>
                    <a:pt x="180" y="59"/>
                  </a:cubicBezTo>
                  <a:cubicBezTo>
                    <a:pt x="180" y="28"/>
                    <a:pt x="168" y="13"/>
                    <a:pt x="144" y="13"/>
                  </a:cubicBezTo>
                  <a:cubicBezTo>
                    <a:pt x="121" y="13"/>
                    <a:pt x="104" y="29"/>
                    <a:pt x="104" y="60"/>
                  </a:cubicBezTo>
                  <a:cubicBezTo>
                    <a:pt x="104" y="144"/>
                    <a:pt x="104" y="144"/>
                    <a:pt x="104" y="144"/>
                  </a:cubicBezTo>
                  <a:cubicBezTo>
                    <a:pt x="90" y="144"/>
                    <a:pt x="90" y="144"/>
                    <a:pt x="90" y="144"/>
                  </a:cubicBezTo>
                  <a:cubicBezTo>
                    <a:pt x="90" y="54"/>
                    <a:pt x="90" y="54"/>
                    <a:pt x="90" y="54"/>
                  </a:cubicBezTo>
                  <a:cubicBezTo>
                    <a:pt x="90" y="28"/>
                    <a:pt x="76" y="13"/>
                    <a:pt x="53" y="13"/>
                  </a:cubicBezTo>
                  <a:cubicBezTo>
                    <a:pt x="32" y="13"/>
                    <a:pt x="14" y="31"/>
                    <a:pt x="14" y="59"/>
                  </a:cubicBezTo>
                  <a:cubicBezTo>
                    <a:pt x="14" y="144"/>
                    <a:pt x="14" y="144"/>
                    <a:pt x="14" y="144"/>
                  </a:cubicBezTo>
                  <a:cubicBezTo>
                    <a:pt x="0" y="144"/>
                    <a:pt x="0" y="144"/>
                    <a:pt x="0" y="144"/>
                  </a:cubicBezTo>
                  <a:cubicBezTo>
                    <a:pt x="0" y="4"/>
                    <a:pt x="0" y="4"/>
                    <a:pt x="0" y="4"/>
                  </a:cubicBezTo>
                  <a:cubicBezTo>
                    <a:pt x="14" y="4"/>
                    <a:pt x="14" y="4"/>
                    <a:pt x="14" y="4"/>
                  </a:cubicBezTo>
                  <a:cubicBezTo>
                    <a:pt x="14" y="26"/>
                    <a:pt x="14" y="26"/>
                    <a:pt x="14" y="26"/>
                  </a:cubicBezTo>
                  <a:cubicBezTo>
                    <a:pt x="19" y="13"/>
                    <a:pt x="35" y="0"/>
                    <a:pt x="55" y="0"/>
                  </a:cubicBezTo>
                  <a:cubicBezTo>
                    <a:pt x="77" y="0"/>
                    <a:pt x="93" y="12"/>
                    <a:pt x="99" y="28"/>
                  </a:cubicBezTo>
                  <a:cubicBezTo>
                    <a:pt x="107" y="10"/>
                    <a:pt x="125" y="0"/>
                    <a:pt x="145" y="0"/>
                  </a:cubicBezTo>
                  <a:cubicBezTo>
                    <a:pt x="176" y="0"/>
                    <a:pt x="194" y="23"/>
                    <a:pt x="194" y="54"/>
                  </a:cubicBezTo>
                  <a:cubicBezTo>
                    <a:pt x="194" y="144"/>
                    <a:pt x="194" y="144"/>
                    <a:pt x="194"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6"/>
            <p:cNvSpPr>
              <a:spLocks/>
            </p:cNvSpPr>
            <p:nvPr userDrawn="1"/>
          </p:nvSpPr>
          <p:spPr bwMode="auto">
            <a:xfrm>
              <a:off x="1889125" y="541338"/>
              <a:ext cx="374650" cy="282575"/>
            </a:xfrm>
            <a:custGeom>
              <a:avLst/>
              <a:gdLst>
                <a:gd name="T0" fmla="*/ 180 w 193"/>
                <a:gd name="T1" fmla="*/ 144 h 144"/>
                <a:gd name="T2" fmla="*/ 180 w 193"/>
                <a:gd name="T3" fmla="*/ 59 h 144"/>
                <a:gd name="T4" fmla="*/ 143 w 193"/>
                <a:gd name="T5" fmla="*/ 13 h 144"/>
                <a:gd name="T6" fmla="*/ 103 w 193"/>
                <a:gd name="T7" fmla="*/ 60 h 144"/>
                <a:gd name="T8" fmla="*/ 103 w 193"/>
                <a:gd name="T9" fmla="*/ 144 h 144"/>
                <a:gd name="T10" fmla="*/ 90 w 193"/>
                <a:gd name="T11" fmla="*/ 144 h 144"/>
                <a:gd name="T12" fmla="*/ 90 w 193"/>
                <a:gd name="T13" fmla="*/ 54 h 144"/>
                <a:gd name="T14" fmla="*/ 53 w 193"/>
                <a:gd name="T15" fmla="*/ 13 h 144"/>
                <a:gd name="T16" fmla="*/ 13 w 193"/>
                <a:gd name="T17" fmla="*/ 59 h 144"/>
                <a:gd name="T18" fmla="*/ 13 w 193"/>
                <a:gd name="T19" fmla="*/ 144 h 144"/>
                <a:gd name="T20" fmla="*/ 0 w 193"/>
                <a:gd name="T21" fmla="*/ 144 h 144"/>
                <a:gd name="T22" fmla="*/ 0 w 193"/>
                <a:gd name="T23" fmla="*/ 4 h 144"/>
                <a:gd name="T24" fmla="*/ 13 w 193"/>
                <a:gd name="T25" fmla="*/ 4 h 144"/>
                <a:gd name="T26" fmla="*/ 13 w 193"/>
                <a:gd name="T27" fmla="*/ 26 h 144"/>
                <a:gd name="T28" fmla="*/ 54 w 193"/>
                <a:gd name="T29" fmla="*/ 0 h 144"/>
                <a:gd name="T30" fmla="*/ 98 w 193"/>
                <a:gd name="T31" fmla="*/ 28 h 144"/>
                <a:gd name="T32" fmla="*/ 145 w 193"/>
                <a:gd name="T33" fmla="*/ 0 h 144"/>
                <a:gd name="T34" fmla="*/ 193 w 193"/>
                <a:gd name="T35" fmla="*/ 54 h 144"/>
                <a:gd name="T36" fmla="*/ 193 w 193"/>
                <a:gd name="T37" fmla="*/ 144 h 144"/>
                <a:gd name="T38" fmla="*/ 180 w 193"/>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44">
                  <a:moveTo>
                    <a:pt x="180" y="144"/>
                  </a:moveTo>
                  <a:cubicBezTo>
                    <a:pt x="180" y="59"/>
                    <a:pt x="180" y="59"/>
                    <a:pt x="180" y="59"/>
                  </a:cubicBezTo>
                  <a:cubicBezTo>
                    <a:pt x="180" y="28"/>
                    <a:pt x="167" y="13"/>
                    <a:pt x="143" y="13"/>
                  </a:cubicBezTo>
                  <a:cubicBezTo>
                    <a:pt x="121" y="13"/>
                    <a:pt x="103" y="29"/>
                    <a:pt x="103" y="60"/>
                  </a:cubicBezTo>
                  <a:cubicBezTo>
                    <a:pt x="103" y="144"/>
                    <a:pt x="103" y="144"/>
                    <a:pt x="103" y="144"/>
                  </a:cubicBezTo>
                  <a:cubicBezTo>
                    <a:pt x="90" y="144"/>
                    <a:pt x="90" y="144"/>
                    <a:pt x="90" y="144"/>
                  </a:cubicBezTo>
                  <a:cubicBezTo>
                    <a:pt x="90" y="54"/>
                    <a:pt x="90" y="54"/>
                    <a:pt x="90" y="54"/>
                  </a:cubicBezTo>
                  <a:cubicBezTo>
                    <a:pt x="90" y="28"/>
                    <a:pt x="75" y="13"/>
                    <a:pt x="53" y="13"/>
                  </a:cubicBezTo>
                  <a:cubicBezTo>
                    <a:pt x="31" y="13"/>
                    <a:pt x="13" y="31"/>
                    <a:pt x="13" y="59"/>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19" y="13"/>
                    <a:pt x="35" y="0"/>
                    <a:pt x="54" y="0"/>
                  </a:cubicBezTo>
                  <a:cubicBezTo>
                    <a:pt x="77" y="0"/>
                    <a:pt x="92" y="12"/>
                    <a:pt x="98" y="28"/>
                  </a:cubicBezTo>
                  <a:cubicBezTo>
                    <a:pt x="107" y="10"/>
                    <a:pt x="124" y="0"/>
                    <a:pt x="145" y="0"/>
                  </a:cubicBezTo>
                  <a:cubicBezTo>
                    <a:pt x="176" y="0"/>
                    <a:pt x="193" y="23"/>
                    <a:pt x="193" y="54"/>
                  </a:cubicBezTo>
                  <a:cubicBezTo>
                    <a:pt x="193" y="144"/>
                    <a:pt x="193" y="144"/>
                    <a:pt x="193"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7"/>
            <p:cNvSpPr>
              <a:spLocks/>
            </p:cNvSpPr>
            <p:nvPr userDrawn="1"/>
          </p:nvSpPr>
          <p:spPr bwMode="auto">
            <a:xfrm>
              <a:off x="2320925" y="547688"/>
              <a:ext cx="207962" cy="280988"/>
            </a:xfrm>
            <a:custGeom>
              <a:avLst/>
              <a:gdLst>
                <a:gd name="T0" fmla="*/ 0 w 107"/>
                <a:gd name="T1" fmla="*/ 91 h 143"/>
                <a:gd name="T2" fmla="*/ 0 w 107"/>
                <a:gd name="T3" fmla="*/ 0 h 143"/>
                <a:gd name="T4" fmla="*/ 13 w 107"/>
                <a:gd name="T5" fmla="*/ 0 h 143"/>
                <a:gd name="T6" fmla="*/ 13 w 107"/>
                <a:gd name="T7" fmla="*/ 90 h 143"/>
                <a:gd name="T8" fmla="*/ 51 w 107"/>
                <a:gd name="T9" fmla="*/ 131 h 143"/>
                <a:gd name="T10" fmla="*/ 93 w 107"/>
                <a:gd name="T11" fmla="*/ 85 h 143"/>
                <a:gd name="T12" fmla="*/ 93 w 107"/>
                <a:gd name="T13" fmla="*/ 0 h 143"/>
                <a:gd name="T14" fmla="*/ 107 w 107"/>
                <a:gd name="T15" fmla="*/ 0 h 143"/>
                <a:gd name="T16" fmla="*/ 107 w 107"/>
                <a:gd name="T17" fmla="*/ 140 h 143"/>
                <a:gd name="T18" fmla="*/ 93 w 107"/>
                <a:gd name="T19" fmla="*/ 140 h 143"/>
                <a:gd name="T20" fmla="*/ 93 w 107"/>
                <a:gd name="T21" fmla="*/ 118 h 143"/>
                <a:gd name="T22" fmla="*/ 49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3" y="0"/>
                    <a:pt x="13" y="0"/>
                    <a:pt x="13" y="0"/>
                  </a:cubicBezTo>
                  <a:cubicBezTo>
                    <a:pt x="13" y="90"/>
                    <a:pt x="13" y="90"/>
                    <a:pt x="13" y="90"/>
                  </a:cubicBezTo>
                  <a:cubicBezTo>
                    <a:pt x="13" y="115"/>
                    <a:pt x="29" y="131"/>
                    <a:pt x="51" y="131"/>
                  </a:cubicBezTo>
                  <a:cubicBezTo>
                    <a:pt x="76" y="131"/>
                    <a:pt x="93" y="113"/>
                    <a:pt x="93" y="85"/>
                  </a:cubicBezTo>
                  <a:cubicBezTo>
                    <a:pt x="93" y="0"/>
                    <a:pt x="93" y="0"/>
                    <a:pt x="93" y="0"/>
                  </a:cubicBezTo>
                  <a:cubicBezTo>
                    <a:pt x="107" y="0"/>
                    <a:pt x="107" y="0"/>
                    <a:pt x="107" y="0"/>
                  </a:cubicBezTo>
                  <a:cubicBezTo>
                    <a:pt x="107" y="140"/>
                    <a:pt x="107" y="140"/>
                    <a:pt x="107" y="140"/>
                  </a:cubicBezTo>
                  <a:cubicBezTo>
                    <a:pt x="93" y="140"/>
                    <a:pt x="93" y="140"/>
                    <a:pt x="93" y="140"/>
                  </a:cubicBezTo>
                  <a:cubicBezTo>
                    <a:pt x="93" y="118"/>
                    <a:pt x="93" y="118"/>
                    <a:pt x="93" y="118"/>
                  </a:cubicBezTo>
                  <a:cubicBezTo>
                    <a:pt x="86" y="132"/>
                    <a:pt x="69" y="143"/>
                    <a:pt x="49"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8"/>
            <p:cNvSpPr>
              <a:spLocks/>
            </p:cNvSpPr>
            <p:nvPr userDrawn="1"/>
          </p:nvSpPr>
          <p:spPr bwMode="auto">
            <a:xfrm>
              <a:off x="2589213" y="541338"/>
              <a:ext cx="206375" cy="282575"/>
            </a:xfrm>
            <a:custGeom>
              <a:avLst/>
              <a:gdLst>
                <a:gd name="T0" fmla="*/ 106 w 106"/>
                <a:gd name="T1" fmla="*/ 53 h 144"/>
                <a:gd name="T2" fmla="*/ 106 w 106"/>
                <a:gd name="T3" fmla="*/ 144 h 144"/>
                <a:gd name="T4" fmla="*/ 93 w 106"/>
                <a:gd name="T5" fmla="*/ 144 h 144"/>
                <a:gd name="T6" fmla="*/ 93 w 106"/>
                <a:gd name="T7" fmla="*/ 54 h 144"/>
                <a:gd name="T8" fmla="*/ 55 w 106"/>
                <a:gd name="T9" fmla="*/ 13 h 144"/>
                <a:gd name="T10" fmla="*/ 13 w 106"/>
                <a:gd name="T11" fmla="*/ 58 h 144"/>
                <a:gd name="T12" fmla="*/ 13 w 106"/>
                <a:gd name="T13" fmla="*/ 144 h 144"/>
                <a:gd name="T14" fmla="*/ 0 w 106"/>
                <a:gd name="T15" fmla="*/ 144 h 144"/>
                <a:gd name="T16" fmla="*/ 0 w 106"/>
                <a:gd name="T17" fmla="*/ 4 h 144"/>
                <a:gd name="T18" fmla="*/ 13 w 106"/>
                <a:gd name="T19" fmla="*/ 4 h 144"/>
                <a:gd name="T20" fmla="*/ 13 w 106"/>
                <a:gd name="T21" fmla="*/ 26 h 144"/>
                <a:gd name="T22" fmla="*/ 57 w 106"/>
                <a:gd name="T23" fmla="*/ 0 h 144"/>
                <a:gd name="T24" fmla="*/ 106 w 106"/>
                <a:gd name="T25"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4">
                  <a:moveTo>
                    <a:pt x="106" y="53"/>
                  </a:moveTo>
                  <a:cubicBezTo>
                    <a:pt x="106" y="144"/>
                    <a:pt x="106" y="144"/>
                    <a:pt x="106" y="144"/>
                  </a:cubicBezTo>
                  <a:cubicBezTo>
                    <a:pt x="93" y="144"/>
                    <a:pt x="93" y="144"/>
                    <a:pt x="93" y="144"/>
                  </a:cubicBezTo>
                  <a:cubicBezTo>
                    <a:pt x="93" y="54"/>
                    <a:pt x="93" y="54"/>
                    <a:pt x="93" y="54"/>
                  </a:cubicBezTo>
                  <a:cubicBezTo>
                    <a:pt x="93" y="28"/>
                    <a:pt x="77" y="13"/>
                    <a:pt x="55" y="13"/>
                  </a:cubicBezTo>
                  <a:cubicBezTo>
                    <a:pt x="30" y="13"/>
                    <a:pt x="13" y="31"/>
                    <a:pt x="13" y="58"/>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20" y="12"/>
                    <a:pt x="37" y="0"/>
                    <a:pt x="57" y="0"/>
                  </a:cubicBezTo>
                  <a:cubicBezTo>
                    <a:pt x="85" y="0"/>
                    <a:pt x="106" y="20"/>
                    <a:pt x="106"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9"/>
            <p:cNvSpPr>
              <a:spLocks noEditPoints="1"/>
            </p:cNvSpPr>
            <p:nvPr userDrawn="1"/>
          </p:nvSpPr>
          <p:spPr bwMode="auto">
            <a:xfrm>
              <a:off x="2838450" y="541338"/>
              <a:ext cx="207962" cy="287338"/>
            </a:xfrm>
            <a:custGeom>
              <a:avLst/>
              <a:gdLst>
                <a:gd name="T0" fmla="*/ 53 w 107"/>
                <a:gd name="T1" fmla="*/ 55 h 147"/>
                <a:gd name="T2" fmla="*/ 93 w 107"/>
                <a:gd name="T3" fmla="*/ 70 h 147"/>
                <a:gd name="T4" fmla="*/ 93 w 107"/>
                <a:gd name="T5" fmla="*/ 49 h 147"/>
                <a:gd name="T6" fmla="*/ 55 w 107"/>
                <a:gd name="T7" fmla="*/ 13 h 147"/>
                <a:gd name="T8" fmla="*/ 12 w 107"/>
                <a:gd name="T9" fmla="*/ 26 h 147"/>
                <a:gd name="T10" fmla="*/ 6 w 107"/>
                <a:gd name="T11" fmla="*/ 15 h 147"/>
                <a:gd name="T12" fmla="*/ 56 w 107"/>
                <a:gd name="T13" fmla="*/ 0 h 147"/>
                <a:gd name="T14" fmla="*/ 107 w 107"/>
                <a:gd name="T15" fmla="*/ 50 h 147"/>
                <a:gd name="T16" fmla="*/ 107 w 107"/>
                <a:gd name="T17" fmla="*/ 144 h 147"/>
                <a:gd name="T18" fmla="*/ 96 w 107"/>
                <a:gd name="T19" fmla="*/ 144 h 147"/>
                <a:gd name="T20" fmla="*/ 93 w 107"/>
                <a:gd name="T21" fmla="*/ 131 h 147"/>
                <a:gd name="T22" fmla="*/ 53 w 107"/>
                <a:gd name="T23" fmla="*/ 147 h 147"/>
                <a:gd name="T24" fmla="*/ 0 w 107"/>
                <a:gd name="T25" fmla="*/ 101 h 147"/>
                <a:gd name="T26" fmla="*/ 53 w 107"/>
                <a:gd name="T27" fmla="*/ 55 h 147"/>
                <a:gd name="T28" fmla="*/ 54 w 107"/>
                <a:gd name="T29" fmla="*/ 135 h 147"/>
                <a:gd name="T30" fmla="*/ 94 w 107"/>
                <a:gd name="T31" fmla="*/ 101 h 147"/>
                <a:gd name="T32" fmla="*/ 54 w 107"/>
                <a:gd name="T33" fmla="*/ 68 h 147"/>
                <a:gd name="T34" fmla="*/ 13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3" y="55"/>
                  </a:moveTo>
                  <a:cubicBezTo>
                    <a:pt x="72" y="55"/>
                    <a:pt x="87" y="63"/>
                    <a:pt x="93" y="70"/>
                  </a:cubicBezTo>
                  <a:cubicBezTo>
                    <a:pt x="93" y="49"/>
                    <a:pt x="93" y="49"/>
                    <a:pt x="93" y="49"/>
                  </a:cubicBezTo>
                  <a:cubicBezTo>
                    <a:pt x="93" y="26"/>
                    <a:pt x="78" y="13"/>
                    <a:pt x="55" y="13"/>
                  </a:cubicBezTo>
                  <a:cubicBezTo>
                    <a:pt x="37" y="13"/>
                    <a:pt x="22" y="20"/>
                    <a:pt x="12" y="26"/>
                  </a:cubicBezTo>
                  <a:cubicBezTo>
                    <a:pt x="6" y="15"/>
                    <a:pt x="6" y="15"/>
                    <a:pt x="6" y="15"/>
                  </a:cubicBezTo>
                  <a:cubicBezTo>
                    <a:pt x="14" y="10"/>
                    <a:pt x="32" y="0"/>
                    <a:pt x="56" y="0"/>
                  </a:cubicBezTo>
                  <a:cubicBezTo>
                    <a:pt x="91" y="0"/>
                    <a:pt x="107" y="21"/>
                    <a:pt x="107" y="50"/>
                  </a:cubicBezTo>
                  <a:cubicBezTo>
                    <a:pt x="107" y="144"/>
                    <a:pt x="107" y="144"/>
                    <a:pt x="107" y="144"/>
                  </a:cubicBezTo>
                  <a:cubicBezTo>
                    <a:pt x="96" y="144"/>
                    <a:pt x="96" y="144"/>
                    <a:pt x="96" y="144"/>
                  </a:cubicBezTo>
                  <a:cubicBezTo>
                    <a:pt x="93" y="131"/>
                    <a:pt x="93" y="131"/>
                    <a:pt x="93" y="131"/>
                  </a:cubicBezTo>
                  <a:cubicBezTo>
                    <a:pt x="86" y="139"/>
                    <a:pt x="73" y="147"/>
                    <a:pt x="53" y="147"/>
                  </a:cubicBezTo>
                  <a:cubicBezTo>
                    <a:pt x="22" y="147"/>
                    <a:pt x="0" y="127"/>
                    <a:pt x="0" y="101"/>
                  </a:cubicBezTo>
                  <a:cubicBezTo>
                    <a:pt x="0" y="75"/>
                    <a:pt x="22" y="55"/>
                    <a:pt x="53" y="55"/>
                  </a:cubicBezTo>
                  <a:close/>
                  <a:moveTo>
                    <a:pt x="54" y="135"/>
                  </a:moveTo>
                  <a:cubicBezTo>
                    <a:pt x="78" y="135"/>
                    <a:pt x="94" y="120"/>
                    <a:pt x="94" y="101"/>
                  </a:cubicBezTo>
                  <a:cubicBezTo>
                    <a:pt x="94" y="81"/>
                    <a:pt x="78" y="68"/>
                    <a:pt x="54" y="68"/>
                  </a:cubicBezTo>
                  <a:cubicBezTo>
                    <a:pt x="29" y="68"/>
                    <a:pt x="13" y="82"/>
                    <a:pt x="13" y="101"/>
                  </a:cubicBezTo>
                  <a:cubicBezTo>
                    <a:pt x="13"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0"/>
            <p:cNvSpPr>
              <a:spLocks/>
            </p:cNvSpPr>
            <p:nvPr userDrawn="1"/>
          </p:nvSpPr>
          <p:spPr bwMode="auto">
            <a:xfrm>
              <a:off x="3100388" y="547688"/>
              <a:ext cx="207962" cy="280988"/>
            </a:xfrm>
            <a:custGeom>
              <a:avLst/>
              <a:gdLst>
                <a:gd name="T0" fmla="*/ 0 w 107"/>
                <a:gd name="T1" fmla="*/ 91 h 143"/>
                <a:gd name="T2" fmla="*/ 0 w 107"/>
                <a:gd name="T3" fmla="*/ 0 h 143"/>
                <a:gd name="T4" fmla="*/ 14 w 107"/>
                <a:gd name="T5" fmla="*/ 0 h 143"/>
                <a:gd name="T6" fmla="*/ 14 w 107"/>
                <a:gd name="T7" fmla="*/ 90 h 143"/>
                <a:gd name="T8" fmla="*/ 52 w 107"/>
                <a:gd name="T9" fmla="*/ 131 h 143"/>
                <a:gd name="T10" fmla="*/ 94 w 107"/>
                <a:gd name="T11" fmla="*/ 85 h 143"/>
                <a:gd name="T12" fmla="*/ 94 w 107"/>
                <a:gd name="T13" fmla="*/ 0 h 143"/>
                <a:gd name="T14" fmla="*/ 107 w 107"/>
                <a:gd name="T15" fmla="*/ 0 h 143"/>
                <a:gd name="T16" fmla="*/ 107 w 107"/>
                <a:gd name="T17" fmla="*/ 140 h 143"/>
                <a:gd name="T18" fmla="*/ 94 w 107"/>
                <a:gd name="T19" fmla="*/ 140 h 143"/>
                <a:gd name="T20" fmla="*/ 94 w 107"/>
                <a:gd name="T21" fmla="*/ 118 h 143"/>
                <a:gd name="T22" fmla="*/ 50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4" y="0"/>
                    <a:pt x="14" y="0"/>
                    <a:pt x="14" y="0"/>
                  </a:cubicBezTo>
                  <a:cubicBezTo>
                    <a:pt x="14" y="90"/>
                    <a:pt x="14" y="90"/>
                    <a:pt x="14" y="90"/>
                  </a:cubicBezTo>
                  <a:cubicBezTo>
                    <a:pt x="14" y="115"/>
                    <a:pt x="30" y="131"/>
                    <a:pt x="52" y="131"/>
                  </a:cubicBezTo>
                  <a:cubicBezTo>
                    <a:pt x="76" y="131"/>
                    <a:pt x="94" y="113"/>
                    <a:pt x="94" y="85"/>
                  </a:cubicBezTo>
                  <a:cubicBezTo>
                    <a:pt x="94" y="0"/>
                    <a:pt x="94" y="0"/>
                    <a:pt x="94" y="0"/>
                  </a:cubicBezTo>
                  <a:cubicBezTo>
                    <a:pt x="107" y="0"/>
                    <a:pt x="107" y="0"/>
                    <a:pt x="107" y="0"/>
                  </a:cubicBezTo>
                  <a:cubicBezTo>
                    <a:pt x="107" y="140"/>
                    <a:pt x="107" y="140"/>
                    <a:pt x="107" y="140"/>
                  </a:cubicBezTo>
                  <a:cubicBezTo>
                    <a:pt x="94" y="140"/>
                    <a:pt x="94" y="140"/>
                    <a:pt x="94" y="140"/>
                  </a:cubicBezTo>
                  <a:cubicBezTo>
                    <a:pt x="94" y="118"/>
                    <a:pt x="94" y="118"/>
                    <a:pt x="94" y="118"/>
                  </a:cubicBezTo>
                  <a:cubicBezTo>
                    <a:pt x="87" y="132"/>
                    <a:pt x="70" y="143"/>
                    <a:pt x="50"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1"/>
            <p:cNvSpPr>
              <a:spLocks/>
            </p:cNvSpPr>
            <p:nvPr userDrawn="1"/>
          </p:nvSpPr>
          <p:spPr bwMode="auto">
            <a:xfrm>
              <a:off x="3336925" y="492126"/>
              <a:ext cx="127000" cy="333375"/>
            </a:xfrm>
            <a:custGeom>
              <a:avLst/>
              <a:gdLst>
                <a:gd name="T0" fmla="*/ 30 w 65"/>
                <a:gd name="T1" fmla="*/ 0 h 170"/>
                <a:gd name="T2" fmla="*/ 30 w 65"/>
                <a:gd name="T3" fmla="*/ 29 h 170"/>
                <a:gd name="T4" fmla="*/ 63 w 65"/>
                <a:gd name="T5" fmla="*/ 29 h 170"/>
                <a:gd name="T6" fmla="*/ 63 w 65"/>
                <a:gd name="T7" fmla="*/ 41 h 170"/>
                <a:gd name="T8" fmla="*/ 30 w 65"/>
                <a:gd name="T9" fmla="*/ 41 h 170"/>
                <a:gd name="T10" fmla="*/ 30 w 65"/>
                <a:gd name="T11" fmla="*/ 120 h 170"/>
                <a:gd name="T12" fmla="*/ 58 w 65"/>
                <a:gd name="T13" fmla="*/ 158 h 170"/>
                <a:gd name="T14" fmla="*/ 65 w 65"/>
                <a:gd name="T15" fmla="*/ 158 h 170"/>
                <a:gd name="T16" fmla="*/ 65 w 65"/>
                <a:gd name="T17" fmla="*/ 170 h 170"/>
                <a:gd name="T18" fmla="*/ 53 w 65"/>
                <a:gd name="T19" fmla="*/ 170 h 170"/>
                <a:gd name="T20" fmla="*/ 17 w 65"/>
                <a:gd name="T21" fmla="*/ 128 h 170"/>
                <a:gd name="T22" fmla="*/ 17 w 65"/>
                <a:gd name="T23" fmla="*/ 41 h 170"/>
                <a:gd name="T24" fmla="*/ 0 w 65"/>
                <a:gd name="T25" fmla="*/ 41 h 170"/>
                <a:gd name="T26" fmla="*/ 0 w 65"/>
                <a:gd name="T27" fmla="*/ 29 h 170"/>
                <a:gd name="T28" fmla="*/ 17 w 65"/>
                <a:gd name="T29" fmla="*/ 29 h 170"/>
                <a:gd name="T30" fmla="*/ 17 w 65"/>
                <a:gd name="T31" fmla="*/ 0 h 170"/>
                <a:gd name="T32" fmla="*/ 30 w 65"/>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70">
                  <a:moveTo>
                    <a:pt x="30" y="0"/>
                  </a:moveTo>
                  <a:cubicBezTo>
                    <a:pt x="30" y="29"/>
                    <a:pt x="30" y="29"/>
                    <a:pt x="30" y="29"/>
                  </a:cubicBezTo>
                  <a:cubicBezTo>
                    <a:pt x="63" y="29"/>
                    <a:pt x="63" y="29"/>
                    <a:pt x="63" y="29"/>
                  </a:cubicBezTo>
                  <a:cubicBezTo>
                    <a:pt x="63" y="41"/>
                    <a:pt x="63" y="41"/>
                    <a:pt x="63" y="41"/>
                  </a:cubicBezTo>
                  <a:cubicBezTo>
                    <a:pt x="30" y="41"/>
                    <a:pt x="30" y="41"/>
                    <a:pt x="30" y="41"/>
                  </a:cubicBezTo>
                  <a:cubicBezTo>
                    <a:pt x="30" y="120"/>
                    <a:pt x="30" y="120"/>
                    <a:pt x="30" y="120"/>
                  </a:cubicBezTo>
                  <a:cubicBezTo>
                    <a:pt x="30" y="150"/>
                    <a:pt x="37" y="158"/>
                    <a:pt x="58" y="158"/>
                  </a:cubicBezTo>
                  <a:cubicBezTo>
                    <a:pt x="61" y="158"/>
                    <a:pt x="65" y="158"/>
                    <a:pt x="65" y="158"/>
                  </a:cubicBezTo>
                  <a:cubicBezTo>
                    <a:pt x="65" y="170"/>
                    <a:pt x="65" y="170"/>
                    <a:pt x="65" y="170"/>
                  </a:cubicBezTo>
                  <a:cubicBezTo>
                    <a:pt x="65" y="170"/>
                    <a:pt x="58" y="170"/>
                    <a:pt x="53" y="170"/>
                  </a:cubicBezTo>
                  <a:cubicBezTo>
                    <a:pt x="31" y="170"/>
                    <a:pt x="17" y="157"/>
                    <a:pt x="17" y="128"/>
                  </a:cubicBezTo>
                  <a:cubicBezTo>
                    <a:pt x="17" y="41"/>
                    <a:pt x="17" y="41"/>
                    <a:pt x="17" y="41"/>
                  </a:cubicBezTo>
                  <a:cubicBezTo>
                    <a:pt x="0" y="41"/>
                    <a:pt x="0" y="41"/>
                    <a:pt x="0" y="41"/>
                  </a:cubicBezTo>
                  <a:cubicBezTo>
                    <a:pt x="0" y="29"/>
                    <a:pt x="0" y="29"/>
                    <a:pt x="0" y="29"/>
                  </a:cubicBezTo>
                  <a:cubicBezTo>
                    <a:pt x="17" y="29"/>
                    <a:pt x="17" y="29"/>
                    <a:pt x="17" y="29"/>
                  </a:cubicBezTo>
                  <a:cubicBezTo>
                    <a:pt x="17" y="0"/>
                    <a:pt x="17" y="0"/>
                    <a:pt x="17" y="0"/>
                  </a:cubicBez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2"/>
            <p:cNvSpPr>
              <a:spLocks noEditPoints="1"/>
            </p:cNvSpPr>
            <p:nvPr userDrawn="1"/>
          </p:nvSpPr>
          <p:spPr bwMode="auto">
            <a:xfrm>
              <a:off x="3478213" y="438151"/>
              <a:ext cx="258762" cy="390525"/>
            </a:xfrm>
            <a:custGeom>
              <a:avLst/>
              <a:gdLst>
                <a:gd name="T0" fmla="*/ 67 w 133"/>
                <a:gd name="T1" fmla="*/ 52 h 199"/>
                <a:gd name="T2" fmla="*/ 133 w 133"/>
                <a:gd name="T3" fmla="*/ 122 h 199"/>
                <a:gd name="T4" fmla="*/ 133 w 133"/>
                <a:gd name="T5" fmla="*/ 128 h 199"/>
                <a:gd name="T6" fmla="*/ 14 w 133"/>
                <a:gd name="T7" fmla="*/ 128 h 199"/>
                <a:gd name="T8" fmla="*/ 71 w 133"/>
                <a:gd name="T9" fmla="*/ 187 h 199"/>
                <a:gd name="T10" fmla="*/ 119 w 133"/>
                <a:gd name="T11" fmla="*/ 163 h 199"/>
                <a:gd name="T12" fmla="*/ 128 w 133"/>
                <a:gd name="T13" fmla="*/ 169 h 199"/>
                <a:gd name="T14" fmla="*/ 71 w 133"/>
                <a:gd name="T15" fmla="*/ 199 h 199"/>
                <a:gd name="T16" fmla="*/ 0 w 133"/>
                <a:gd name="T17" fmla="*/ 126 h 199"/>
                <a:gd name="T18" fmla="*/ 67 w 133"/>
                <a:gd name="T19" fmla="*/ 52 h 199"/>
                <a:gd name="T20" fmla="*/ 67 w 133"/>
                <a:gd name="T21" fmla="*/ 65 h 199"/>
                <a:gd name="T22" fmla="*/ 14 w 133"/>
                <a:gd name="T23" fmla="*/ 116 h 199"/>
                <a:gd name="T24" fmla="*/ 119 w 133"/>
                <a:gd name="T25" fmla="*/ 116 h 199"/>
                <a:gd name="T26" fmla="*/ 67 w 133"/>
                <a:gd name="T27" fmla="*/ 65 h 199"/>
                <a:gd name="T28" fmla="*/ 92 w 133"/>
                <a:gd name="T29" fmla="*/ 0 h 199"/>
                <a:gd name="T30" fmla="*/ 69 w 133"/>
                <a:gd name="T31" fmla="*/ 38 h 199"/>
                <a:gd name="T32" fmla="*/ 56 w 133"/>
                <a:gd name="T33" fmla="*/ 38 h 199"/>
                <a:gd name="T34" fmla="*/ 76 w 133"/>
                <a:gd name="T35" fmla="*/ 0 h 199"/>
                <a:gd name="T36" fmla="*/ 92 w 13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9">
                  <a:moveTo>
                    <a:pt x="67" y="52"/>
                  </a:moveTo>
                  <a:cubicBezTo>
                    <a:pt x="107" y="52"/>
                    <a:pt x="133" y="82"/>
                    <a:pt x="133" y="122"/>
                  </a:cubicBezTo>
                  <a:cubicBezTo>
                    <a:pt x="133" y="128"/>
                    <a:pt x="133" y="128"/>
                    <a:pt x="133" y="128"/>
                  </a:cubicBezTo>
                  <a:cubicBezTo>
                    <a:pt x="14" y="128"/>
                    <a:pt x="14" y="128"/>
                    <a:pt x="14" y="128"/>
                  </a:cubicBezTo>
                  <a:cubicBezTo>
                    <a:pt x="14" y="165"/>
                    <a:pt x="37" y="187"/>
                    <a:pt x="71" y="187"/>
                  </a:cubicBezTo>
                  <a:cubicBezTo>
                    <a:pt x="97" y="187"/>
                    <a:pt x="111" y="174"/>
                    <a:pt x="119" y="163"/>
                  </a:cubicBezTo>
                  <a:cubicBezTo>
                    <a:pt x="128" y="169"/>
                    <a:pt x="128" y="169"/>
                    <a:pt x="128" y="169"/>
                  </a:cubicBezTo>
                  <a:cubicBezTo>
                    <a:pt x="119" y="184"/>
                    <a:pt x="101" y="199"/>
                    <a:pt x="71" y="199"/>
                  </a:cubicBezTo>
                  <a:cubicBezTo>
                    <a:pt x="29" y="199"/>
                    <a:pt x="0" y="170"/>
                    <a:pt x="0" y="126"/>
                  </a:cubicBezTo>
                  <a:cubicBezTo>
                    <a:pt x="0" y="80"/>
                    <a:pt x="31" y="52"/>
                    <a:pt x="67" y="52"/>
                  </a:cubicBezTo>
                  <a:close/>
                  <a:moveTo>
                    <a:pt x="67" y="65"/>
                  </a:moveTo>
                  <a:cubicBezTo>
                    <a:pt x="41" y="65"/>
                    <a:pt x="17" y="82"/>
                    <a:pt x="14" y="116"/>
                  </a:cubicBezTo>
                  <a:cubicBezTo>
                    <a:pt x="119" y="116"/>
                    <a:pt x="119" y="116"/>
                    <a:pt x="119" y="116"/>
                  </a:cubicBezTo>
                  <a:cubicBezTo>
                    <a:pt x="117" y="81"/>
                    <a:pt x="93" y="65"/>
                    <a:pt x="67" y="65"/>
                  </a:cubicBezTo>
                  <a:close/>
                  <a:moveTo>
                    <a:pt x="92" y="0"/>
                  </a:moveTo>
                  <a:cubicBezTo>
                    <a:pt x="69" y="38"/>
                    <a:pt x="69" y="38"/>
                    <a:pt x="69" y="38"/>
                  </a:cubicBezTo>
                  <a:cubicBezTo>
                    <a:pt x="56" y="38"/>
                    <a:pt x="56" y="38"/>
                    <a:pt x="56" y="38"/>
                  </a:cubicBezTo>
                  <a:cubicBezTo>
                    <a:pt x="76" y="0"/>
                    <a:pt x="76" y="0"/>
                    <a:pt x="76" y="0"/>
                  </a:cubicBez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3"/>
            <p:cNvSpPr>
              <a:spLocks noEditPoints="1"/>
            </p:cNvSpPr>
            <p:nvPr userDrawn="1"/>
          </p:nvSpPr>
          <p:spPr bwMode="auto">
            <a:xfrm>
              <a:off x="3765550" y="541338"/>
              <a:ext cx="188912" cy="282575"/>
            </a:xfrm>
            <a:custGeom>
              <a:avLst/>
              <a:gdLst>
                <a:gd name="T0" fmla="*/ 45 w 97"/>
                <a:gd name="T1" fmla="*/ 0 h 144"/>
                <a:gd name="T2" fmla="*/ 92 w 97"/>
                <a:gd name="T3" fmla="*/ 38 h 144"/>
                <a:gd name="T4" fmla="*/ 75 w 97"/>
                <a:gd name="T5" fmla="*/ 69 h 144"/>
                <a:gd name="T6" fmla="*/ 97 w 97"/>
                <a:gd name="T7" fmla="*/ 102 h 144"/>
                <a:gd name="T8" fmla="*/ 48 w 97"/>
                <a:gd name="T9" fmla="*/ 144 h 144"/>
                <a:gd name="T10" fmla="*/ 0 w 97"/>
                <a:gd name="T11" fmla="*/ 144 h 144"/>
                <a:gd name="T12" fmla="*/ 0 w 97"/>
                <a:gd name="T13" fmla="*/ 0 h 144"/>
                <a:gd name="T14" fmla="*/ 45 w 97"/>
                <a:gd name="T15" fmla="*/ 0 h 144"/>
                <a:gd name="T16" fmla="*/ 63 w 97"/>
                <a:gd name="T17" fmla="*/ 42 h 144"/>
                <a:gd name="T18" fmla="*/ 45 w 97"/>
                <a:gd name="T19" fmla="*/ 25 h 144"/>
                <a:gd name="T20" fmla="*/ 29 w 97"/>
                <a:gd name="T21" fmla="*/ 25 h 144"/>
                <a:gd name="T22" fmla="*/ 29 w 97"/>
                <a:gd name="T23" fmla="*/ 58 h 144"/>
                <a:gd name="T24" fmla="*/ 45 w 97"/>
                <a:gd name="T25" fmla="*/ 58 h 144"/>
                <a:gd name="T26" fmla="*/ 63 w 97"/>
                <a:gd name="T27" fmla="*/ 42 h 144"/>
                <a:gd name="T28" fmla="*/ 67 w 97"/>
                <a:gd name="T29" fmla="*/ 100 h 144"/>
                <a:gd name="T30" fmla="*/ 46 w 97"/>
                <a:gd name="T31" fmla="*/ 82 h 144"/>
                <a:gd name="T32" fmla="*/ 29 w 97"/>
                <a:gd name="T33" fmla="*/ 82 h 144"/>
                <a:gd name="T34" fmla="*/ 29 w 97"/>
                <a:gd name="T35" fmla="*/ 119 h 144"/>
                <a:gd name="T36" fmla="*/ 46 w 97"/>
                <a:gd name="T37" fmla="*/ 119 h 144"/>
                <a:gd name="T38" fmla="*/ 67 w 97"/>
                <a:gd name="T39" fmla="*/ 10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4">
                  <a:moveTo>
                    <a:pt x="45" y="0"/>
                  </a:moveTo>
                  <a:cubicBezTo>
                    <a:pt x="74" y="0"/>
                    <a:pt x="92" y="15"/>
                    <a:pt x="92" y="38"/>
                  </a:cubicBezTo>
                  <a:cubicBezTo>
                    <a:pt x="92" y="51"/>
                    <a:pt x="86" y="63"/>
                    <a:pt x="75" y="69"/>
                  </a:cubicBezTo>
                  <a:cubicBezTo>
                    <a:pt x="89" y="75"/>
                    <a:pt x="97" y="87"/>
                    <a:pt x="97" y="102"/>
                  </a:cubicBezTo>
                  <a:cubicBezTo>
                    <a:pt x="97" y="130"/>
                    <a:pt x="74" y="144"/>
                    <a:pt x="48" y="144"/>
                  </a:cubicBezTo>
                  <a:cubicBezTo>
                    <a:pt x="0" y="144"/>
                    <a:pt x="0" y="144"/>
                    <a:pt x="0" y="144"/>
                  </a:cubicBezTo>
                  <a:cubicBezTo>
                    <a:pt x="0" y="0"/>
                    <a:pt x="0" y="0"/>
                    <a:pt x="0" y="0"/>
                  </a:cubicBezTo>
                  <a:lnTo>
                    <a:pt x="45" y="0"/>
                  </a:lnTo>
                  <a:close/>
                  <a:moveTo>
                    <a:pt x="63" y="42"/>
                  </a:moveTo>
                  <a:cubicBezTo>
                    <a:pt x="63" y="32"/>
                    <a:pt x="56" y="25"/>
                    <a:pt x="45" y="25"/>
                  </a:cubicBezTo>
                  <a:cubicBezTo>
                    <a:pt x="29" y="25"/>
                    <a:pt x="29" y="25"/>
                    <a:pt x="29" y="25"/>
                  </a:cubicBezTo>
                  <a:cubicBezTo>
                    <a:pt x="29" y="58"/>
                    <a:pt x="29" y="58"/>
                    <a:pt x="29" y="58"/>
                  </a:cubicBezTo>
                  <a:cubicBezTo>
                    <a:pt x="45" y="58"/>
                    <a:pt x="45" y="58"/>
                    <a:pt x="45" y="58"/>
                  </a:cubicBezTo>
                  <a:cubicBezTo>
                    <a:pt x="55" y="58"/>
                    <a:pt x="63" y="52"/>
                    <a:pt x="63" y="42"/>
                  </a:cubicBezTo>
                  <a:close/>
                  <a:moveTo>
                    <a:pt x="67" y="100"/>
                  </a:moveTo>
                  <a:cubicBezTo>
                    <a:pt x="67" y="88"/>
                    <a:pt x="58" y="82"/>
                    <a:pt x="46" y="82"/>
                  </a:cubicBezTo>
                  <a:cubicBezTo>
                    <a:pt x="29" y="82"/>
                    <a:pt x="29" y="82"/>
                    <a:pt x="29" y="82"/>
                  </a:cubicBezTo>
                  <a:cubicBezTo>
                    <a:pt x="29" y="119"/>
                    <a:pt x="29" y="119"/>
                    <a:pt x="29" y="119"/>
                  </a:cubicBezTo>
                  <a:cubicBezTo>
                    <a:pt x="46" y="119"/>
                    <a:pt x="46" y="119"/>
                    <a:pt x="46" y="119"/>
                  </a:cubicBezTo>
                  <a:cubicBezTo>
                    <a:pt x="58" y="119"/>
                    <a:pt x="67" y="112"/>
                    <a:pt x="67" y="10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4"/>
            <p:cNvSpPr>
              <a:spLocks noEditPoints="1"/>
            </p:cNvSpPr>
            <p:nvPr userDrawn="1"/>
          </p:nvSpPr>
          <p:spPr bwMode="auto">
            <a:xfrm>
              <a:off x="3981450" y="541338"/>
              <a:ext cx="180975" cy="282575"/>
            </a:xfrm>
            <a:custGeom>
              <a:avLst/>
              <a:gdLst>
                <a:gd name="T0" fmla="*/ 46 w 93"/>
                <a:gd name="T1" fmla="*/ 0 h 144"/>
                <a:gd name="T2" fmla="*/ 93 w 93"/>
                <a:gd name="T3" fmla="*/ 45 h 144"/>
                <a:gd name="T4" fmla="*/ 46 w 93"/>
                <a:gd name="T5" fmla="*/ 90 h 144"/>
                <a:gd name="T6" fmla="*/ 29 w 93"/>
                <a:gd name="T7" fmla="*/ 90 h 144"/>
                <a:gd name="T8" fmla="*/ 29 w 93"/>
                <a:gd name="T9" fmla="*/ 144 h 144"/>
                <a:gd name="T10" fmla="*/ 0 w 93"/>
                <a:gd name="T11" fmla="*/ 144 h 144"/>
                <a:gd name="T12" fmla="*/ 0 w 93"/>
                <a:gd name="T13" fmla="*/ 0 h 144"/>
                <a:gd name="T14" fmla="*/ 46 w 93"/>
                <a:gd name="T15" fmla="*/ 0 h 144"/>
                <a:gd name="T16" fmla="*/ 63 w 93"/>
                <a:gd name="T17" fmla="*/ 45 h 144"/>
                <a:gd name="T18" fmla="*/ 42 w 93"/>
                <a:gd name="T19" fmla="*/ 25 h 144"/>
                <a:gd name="T20" fmla="*/ 29 w 93"/>
                <a:gd name="T21" fmla="*/ 25 h 144"/>
                <a:gd name="T22" fmla="*/ 29 w 93"/>
                <a:gd name="T23" fmla="*/ 65 h 144"/>
                <a:gd name="T24" fmla="*/ 42 w 93"/>
                <a:gd name="T25" fmla="*/ 65 h 144"/>
                <a:gd name="T26" fmla="*/ 63 w 93"/>
                <a:gd name="T27"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44">
                  <a:moveTo>
                    <a:pt x="46" y="0"/>
                  </a:moveTo>
                  <a:cubicBezTo>
                    <a:pt x="74" y="0"/>
                    <a:pt x="93" y="18"/>
                    <a:pt x="93" y="45"/>
                  </a:cubicBezTo>
                  <a:cubicBezTo>
                    <a:pt x="93" y="72"/>
                    <a:pt x="73" y="90"/>
                    <a:pt x="46" y="90"/>
                  </a:cubicBezTo>
                  <a:cubicBezTo>
                    <a:pt x="29" y="90"/>
                    <a:pt x="29" y="90"/>
                    <a:pt x="29" y="90"/>
                  </a:cubicBezTo>
                  <a:cubicBezTo>
                    <a:pt x="29" y="144"/>
                    <a:pt x="29" y="144"/>
                    <a:pt x="29" y="144"/>
                  </a:cubicBezTo>
                  <a:cubicBezTo>
                    <a:pt x="0" y="144"/>
                    <a:pt x="0" y="144"/>
                    <a:pt x="0" y="144"/>
                  </a:cubicBezTo>
                  <a:cubicBezTo>
                    <a:pt x="0" y="0"/>
                    <a:pt x="0" y="0"/>
                    <a:pt x="0" y="0"/>
                  </a:cubicBezTo>
                  <a:lnTo>
                    <a:pt x="46" y="0"/>
                  </a:lnTo>
                  <a:close/>
                  <a:moveTo>
                    <a:pt x="63" y="45"/>
                  </a:moveTo>
                  <a:cubicBezTo>
                    <a:pt x="63" y="33"/>
                    <a:pt x="54" y="25"/>
                    <a:pt x="42" y="25"/>
                  </a:cubicBezTo>
                  <a:cubicBezTo>
                    <a:pt x="29" y="25"/>
                    <a:pt x="29" y="25"/>
                    <a:pt x="29" y="25"/>
                  </a:cubicBezTo>
                  <a:cubicBezTo>
                    <a:pt x="29" y="65"/>
                    <a:pt x="29" y="65"/>
                    <a:pt x="29" y="65"/>
                  </a:cubicBezTo>
                  <a:cubicBezTo>
                    <a:pt x="42" y="65"/>
                    <a:pt x="42" y="65"/>
                    <a:pt x="42" y="65"/>
                  </a:cubicBezTo>
                  <a:cubicBezTo>
                    <a:pt x="54" y="65"/>
                    <a:pt x="63" y="57"/>
                    <a:pt x="63" y="45"/>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5"/>
            <p:cNvSpPr>
              <a:spLocks/>
            </p:cNvSpPr>
            <p:nvPr userDrawn="1"/>
          </p:nvSpPr>
          <p:spPr bwMode="auto">
            <a:xfrm>
              <a:off x="4170363" y="536576"/>
              <a:ext cx="230187" cy="290513"/>
            </a:xfrm>
            <a:custGeom>
              <a:avLst/>
              <a:gdLst>
                <a:gd name="T0" fmla="*/ 0 w 119"/>
                <a:gd name="T1" fmla="*/ 74 h 148"/>
                <a:gd name="T2" fmla="*/ 75 w 119"/>
                <a:gd name="T3" fmla="*/ 0 h 148"/>
                <a:gd name="T4" fmla="*/ 117 w 119"/>
                <a:gd name="T5" fmla="*/ 13 h 148"/>
                <a:gd name="T6" fmla="*/ 109 w 119"/>
                <a:gd name="T7" fmla="*/ 38 h 148"/>
                <a:gd name="T8" fmla="*/ 75 w 119"/>
                <a:gd name="T9" fmla="*/ 27 h 148"/>
                <a:gd name="T10" fmla="*/ 30 w 119"/>
                <a:gd name="T11" fmla="*/ 74 h 148"/>
                <a:gd name="T12" fmla="*/ 75 w 119"/>
                <a:gd name="T13" fmla="*/ 121 h 148"/>
                <a:gd name="T14" fmla="*/ 110 w 119"/>
                <a:gd name="T15" fmla="*/ 110 h 148"/>
                <a:gd name="T16" fmla="*/ 119 w 119"/>
                <a:gd name="T17" fmla="*/ 135 h 148"/>
                <a:gd name="T18" fmla="*/ 75 w 119"/>
                <a:gd name="T19" fmla="*/ 148 h 148"/>
                <a:gd name="T20" fmla="*/ 0 w 119"/>
                <a:gd name="T21"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8">
                  <a:moveTo>
                    <a:pt x="0" y="74"/>
                  </a:moveTo>
                  <a:cubicBezTo>
                    <a:pt x="0" y="32"/>
                    <a:pt x="32" y="0"/>
                    <a:pt x="75" y="0"/>
                  </a:cubicBezTo>
                  <a:cubicBezTo>
                    <a:pt x="94" y="0"/>
                    <a:pt x="108" y="6"/>
                    <a:pt x="117" y="13"/>
                  </a:cubicBezTo>
                  <a:cubicBezTo>
                    <a:pt x="109" y="38"/>
                    <a:pt x="109" y="38"/>
                    <a:pt x="109" y="38"/>
                  </a:cubicBezTo>
                  <a:cubicBezTo>
                    <a:pt x="102" y="33"/>
                    <a:pt x="89" y="27"/>
                    <a:pt x="75" y="27"/>
                  </a:cubicBezTo>
                  <a:cubicBezTo>
                    <a:pt x="49" y="27"/>
                    <a:pt x="30" y="47"/>
                    <a:pt x="30" y="74"/>
                  </a:cubicBezTo>
                  <a:cubicBezTo>
                    <a:pt x="30" y="102"/>
                    <a:pt x="49" y="121"/>
                    <a:pt x="75" y="121"/>
                  </a:cubicBezTo>
                  <a:cubicBezTo>
                    <a:pt x="90" y="121"/>
                    <a:pt x="104" y="114"/>
                    <a:pt x="110" y="110"/>
                  </a:cubicBezTo>
                  <a:cubicBezTo>
                    <a:pt x="119" y="135"/>
                    <a:pt x="119" y="135"/>
                    <a:pt x="119" y="135"/>
                  </a:cubicBezTo>
                  <a:cubicBezTo>
                    <a:pt x="110" y="141"/>
                    <a:pt x="96" y="148"/>
                    <a:pt x="75" y="148"/>
                  </a:cubicBezTo>
                  <a:cubicBezTo>
                    <a:pt x="30" y="148"/>
                    <a:pt x="0" y="116"/>
                    <a:pt x="0" y="74"/>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6"/>
            <p:cNvSpPr>
              <a:spLocks/>
            </p:cNvSpPr>
            <p:nvPr userDrawn="1"/>
          </p:nvSpPr>
          <p:spPr bwMode="auto">
            <a:xfrm>
              <a:off x="4425950" y="541338"/>
              <a:ext cx="147637" cy="282575"/>
            </a:xfrm>
            <a:custGeom>
              <a:avLst/>
              <a:gdLst>
                <a:gd name="T0" fmla="*/ 91 w 93"/>
                <a:gd name="T1" fmla="*/ 0 h 178"/>
                <a:gd name="T2" fmla="*/ 91 w 93"/>
                <a:gd name="T3" fmla="*/ 32 h 178"/>
                <a:gd name="T4" fmla="*/ 36 w 93"/>
                <a:gd name="T5" fmla="*/ 32 h 178"/>
                <a:gd name="T6" fmla="*/ 36 w 93"/>
                <a:gd name="T7" fmla="*/ 71 h 178"/>
                <a:gd name="T8" fmla="*/ 82 w 93"/>
                <a:gd name="T9" fmla="*/ 71 h 178"/>
                <a:gd name="T10" fmla="*/ 82 w 93"/>
                <a:gd name="T11" fmla="*/ 103 h 178"/>
                <a:gd name="T12" fmla="*/ 36 w 93"/>
                <a:gd name="T13" fmla="*/ 103 h 178"/>
                <a:gd name="T14" fmla="*/ 36 w 93"/>
                <a:gd name="T15" fmla="*/ 145 h 178"/>
                <a:gd name="T16" fmla="*/ 93 w 93"/>
                <a:gd name="T17" fmla="*/ 145 h 178"/>
                <a:gd name="T18" fmla="*/ 93 w 93"/>
                <a:gd name="T19" fmla="*/ 178 h 178"/>
                <a:gd name="T20" fmla="*/ 0 w 93"/>
                <a:gd name="T21" fmla="*/ 178 h 178"/>
                <a:gd name="T22" fmla="*/ 0 w 93"/>
                <a:gd name="T23" fmla="*/ 0 h 178"/>
                <a:gd name="T24" fmla="*/ 91 w 93"/>
                <a:gd name="T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78">
                  <a:moveTo>
                    <a:pt x="91" y="0"/>
                  </a:moveTo>
                  <a:lnTo>
                    <a:pt x="91" y="32"/>
                  </a:lnTo>
                  <a:lnTo>
                    <a:pt x="36" y="32"/>
                  </a:lnTo>
                  <a:lnTo>
                    <a:pt x="36" y="71"/>
                  </a:lnTo>
                  <a:lnTo>
                    <a:pt x="82" y="71"/>
                  </a:lnTo>
                  <a:lnTo>
                    <a:pt x="82" y="103"/>
                  </a:lnTo>
                  <a:lnTo>
                    <a:pt x="36" y="103"/>
                  </a:lnTo>
                  <a:lnTo>
                    <a:pt x="36" y="145"/>
                  </a:lnTo>
                  <a:lnTo>
                    <a:pt x="93" y="145"/>
                  </a:lnTo>
                  <a:lnTo>
                    <a:pt x="93" y="178"/>
                  </a:lnTo>
                  <a:lnTo>
                    <a:pt x="0" y="178"/>
                  </a:lnTo>
                  <a:lnTo>
                    <a:pt x="0" y="0"/>
                  </a:lnTo>
                  <a:lnTo>
                    <a:pt x="91" y="0"/>
                  </a:ln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7"/>
            <p:cNvSpPr>
              <a:spLocks/>
            </p:cNvSpPr>
            <p:nvPr userDrawn="1"/>
          </p:nvSpPr>
          <p:spPr bwMode="auto">
            <a:xfrm>
              <a:off x="288926" y="452438"/>
              <a:ext cx="173037" cy="371475"/>
            </a:xfrm>
            <a:custGeom>
              <a:avLst/>
              <a:gdLst>
                <a:gd name="T0" fmla="*/ 17 w 109"/>
                <a:gd name="T1" fmla="*/ 0 h 234"/>
                <a:gd name="T2" fmla="*/ 17 w 109"/>
                <a:gd name="T3" fmla="*/ 218 h 234"/>
                <a:gd name="T4" fmla="*/ 109 w 109"/>
                <a:gd name="T5" fmla="*/ 218 h 234"/>
                <a:gd name="T6" fmla="*/ 109 w 109"/>
                <a:gd name="T7" fmla="*/ 234 h 234"/>
                <a:gd name="T8" fmla="*/ 0 w 109"/>
                <a:gd name="T9" fmla="*/ 234 h 234"/>
                <a:gd name="T10" fmla="*/ 0 w 109"/>
                <a:gd name="T11" fmla="*/ 0 h 234"/>
                <a:gd name="T12" fmla="*/ 17 w 10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09" h="234">
                  <a:moveTo>
                    <a:pt x="17" y="0"/>
                  </a:moveTo>
                  <a:lnTo>
                    <a:pt x="17" y="218"/>
                  </a:lnTo>
                  <a:lnTo>
                    <a:pt x="109" y="218"/>
                  </a:lnTo>
                  <a:lnTo>
                    <a:pt x="109" y="234"/>
                  </a:lnTo>
                  <a:lnTo>
                    <a:pt x="0" y="234"/>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8"/>
            <p:cNvSpPr>
              <a:spLocks noEditPoints="1"/>
            </p:cNvSpPr>
            <p:nvPr userDrawn="1"/>
          </p:nvSpPr>
          <p:spPr bwMode="auto">
            <a:xfrm>
              <a:off x="482600" y="541338"/>
              <a:ext cx="207962" cy="287338"/>
            </a:xfrm>
            <a:custGeom>
              <a:avLst/>
              <a:gdLst>
                <a:gd name="T0" fmla="*/ 54 w 107"/>
                <a:gd name="T1" fmla="*/ 55 h 147"/>
                <a:gd name="T2" fmla="*/ 94 w 107"/>
                <a:gd name="T3" fmla="*/ 70 h 147"/>
                <a:gd name="T4" fmla="*/ 94 w 107"/>
                <a:gd name="T5" fmla="*/ 49 h 147"/>
                <a:gd name="T6" fmla="*/ 55 w 107"/>
                <a:gd name="T7" fmla="*/ 13 h 147"/>
                <a:gd name="T8" fmla="*/ 12 w 107"/>
                <a:gd name="T9" fmla="*/ 26 h 147"/>
                <a:gd name="T10" fmla="*/ 7 w 107"/>
                <a:gd name="T11" fmla="*/ 15 h 147"/>
                <a:gd name="T12" fmla="*/ 56 w 107"/>
                <a:gd name="T13" fmla="*/ 0 h 147"/>
                <a:gd name="T14" fmla="*/ 107 w 107"/>
                <a:gd name="T15" fmla="*/ 50 h 147"/>
                <a:gd name="T16" fmla="*/ 107 w 107"/>
                <a:gd name="T17" fmla="*/ 144 h 147"/>
                <a:gd name="T18" fmla="*/ 96 w 107"/>
                <a:gd name="T19" fmla="*/ 144 h 147"/>
                <a:gd name="T20" fmla="*/ 94 w 107"/>
                <a:gd name="T21" fmla="*/ 131 h 147"/>
                <a:gd name="T22" fmla="*/ 54 w 107"/>
                <a:gd name="T23" fmla="*/ 147 h 147"/>
                <a:gd name="T24" fmla="*/ 0 w 107"/>
                <a:gd name="T25" fmla="*/ 101 h 147"/>
                <a:gd name="T26" fmla="*/ 54 w 107"/>
                <a:gd name="T27" fmla="*/ 55 h 147"/>
                <a:gd name="T28" fmla="*/ 54 w 107"/>
                <a:gd name="T29" fmla="*/ 135 h 147"/>
                <a:gd name="T30" fmla="*/ 94 w 107"/>
                <a:gd name="T31" fmla="*/ 101 h 147"/>
                <a:gd name="T32" fmla="*/ 54 w 107"/>
                <a:gd name="T33" fmla="*/ 68 h 147"/>
                <a:gd name="T34" fmla="*/ 14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4" y="55"/>
                  </a:moveTo>
                  <a:cubicBezTo>
                    <a:pt x="73" y="55"/>
                    <a:pt x="87" y="63"/>
                    <a:pt x="94" y="70"/>
                  </a:cubicBezTo>
                  <a:cubicBezTo>
                    <a:pt x="94" y="49"/>
                    <a:pt x="94" y="49"/>
                    <a:pt x="94" y="49"/>
                  </a:cubicBezTo>
                  <a:cubicBezTo>
                    <a:pt x="94" y="26"/>
                    <a:pt x="78" y="13"/>
                    <a:pt x="55" y="13"/>
                  </a:cubicBezTo>
                  <a:cubicBezTo>
                    <a:pt x="37" y="13"/>
                    <a:pt x="22" y="20"/>
                    <a:pt x="12" y="26"/>
                  </a:cubicBezTo>
                  <a:cubicBezTo>
                    <a:pt x="7" y="15"/>
                    <a:pt x="7" y="15"/>
                    <a:pt x="7" y="15"/>
                  </a:cubicBezTo>
                  <a:cubicBezTo>
                    <a:pt x="14" y="10"/>
                    <a:pt x="33" y="0"/>
                    <a:pt x="56" y="0"/>
                  </a:cubicBezTo>
                  <a:cubicBezTo>
                    <a:pt x="91" y="0"/>
                    <a:pt x="107" y="21"/>
                    <a:pt x="107" y="50"/>
                  </a:cubicBezTo>
                  <a:cubicBezTo>
                    <a:pt x="107" y="144"/>
                    <a:pt x="107" y="144"/>
                    <a:pt x="107" y="144"/>
                  </a:cubicBezTo>
                  <a:cubicBezTo>
                    <a:pt x="96" y="144"/>
                    <a:pt x="96" y="144"/>
                    <a:pt x="96" y="144"/>
                  </a:cubicBezTo>
                  <a:cubicBezTo>
                    <a:pt x="94" y="131"/>
                    <a:pt x="94" y="131"/>
                    <a:pt x="94" y="131"/>
                  </a:cubicBezTo>
                  <a:cubicBezTo>
                    <a:pt x="86" y="139"/>
                    <a:pt x="74" y="147"/>
                    <a:pt x="54" y="147"/>
                  </a:cubicBezTo>
                  <a:cubicBezTo>
                    <a:pt x="22" y="147"/>
                    <a:pt x="0" y="127"/>
                    <a:pt x="0" y="101"/>
                  </a:cubicBezTo>
                  <a:cubicBezTo>
                    <a:pt x="0" y="75"/>
                    <a:pt x="23" y="55"/>
                    <a:pt x="54" y="55"/>
                  </a:cubicBezTo>
                  <a:close/>
                  <a:moveTo>
                    <a:pt x="54" y="135"/>
                  </a:moveTo>
                  <a:cubicBezTo>
                    <a:pt x="78" y="135"/>
                    <a:pt x="94" y="120"/>
                    <a:pt x="94" y="101"/>
                  </a:cubicBezTo>
                  <a:cubicBezTo>
                    <a:pt x="94" y="81"/>
                    <a:pt x="79" y="68"/>
                    <a:pt x="54" y="68"/>
                  </a:cubicBezTo>
                  <a:cubicBezTo>
                    <a:pt x="29" y="68"/>
                    <a:pt x="14" y="82"/>
                    <a:pt x="14" y="101"/>
                  </a:cubicBezTo>
                  <a:cubicBezTo>
                    <a:pt x="14"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45025745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Lst>
  <p:txStyles>
    <p:titleStyle>
      <a:lvl1pPr algn="l" defTabSz="914400" rtl="0" eaLnBrk="1" latinLnBrk="0" hangingPunct="1">
        <a:lnSpc>
          <a:spcPct val="90000"/>
        </a:lnSpc>
        <a:spcBef>
          <a:spcPct val="0"/>
        </a:spcBef>
        <a:buNone/>
        <a:defRPr sz="2400" kern="1200">
          <a:solidFill>
            <a:schemeClr val="tx1"/>
          </a:solidFill>
          <a:latin typeface="Arial Black" panose="020B0A04020102020204" pitchFamily="34" charset="0"/>
          <a:ea typeface="+mj-ea"/>
          <a:cs typeface="Arial" panose="020B0604020202020204" pitchFamily="34" charset="0"/>
        </a:defRPr>
      </a:lvl1pPr>
    </p:titleStyle>
    <p:bodyStyle>
      <a:lvl1pPr marL="266700" indent="-266700" algn="l" defTabSz="914400" rtl="0" eaLnBrk="1" latinLnBrk="0" hangingPunct="1">
        <a:lnSpc>
          <a:spcPct val="90000"/>
        </a:lnSpc>
        <a:spcBef>
          <a:spcPts val="1000"/>
        </a:spcBef>
        <a:buClr>
          <a:schemeClr val="tx2"/>
        </a:buClr>
        <a:buFont typeface="Cambria Math" panose="02040503050406030204" pitchFamily="18" charset="0"/>
        <a:buChar char="ʘ"/>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1"/>
        </a:buClr>
        <a:buFont typeface="Symbol" panose="05050102010706020507" pitchFamily="18"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3"/>
        </a:buClr>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titre 9"/>
          <p:cNvSpPr>
            <a:spLocks noGrp="1"/>
          </p:cNvSpPr>
          <p:nvPr>
            <p:ph type="title"/>
          </p:nvPr>
        </p:nvSpPr>
        <p:spPr>
          <a:xfrm>
            <a:off x="900385" y="195486"/>
            <a:ext cx="7704098" cy="432000"/>
          </a:xfrm>
          <a:prstGeom prst="rect">
            <a:avLst/>
          </a:prstGeom>
        </p:spPr>
        <p:txBody>
          <a:bodyPr vert="horz" lIns="0" tIns="45720" rIns="0" bIns="45720" rtlCol="0" anchor="t" anchorCtr="0">
            <a:noAutofit/>
          </a:bodyPr>
          <a:lstStyle/>
          <a:p>
            <a:r>
              <a:rPr lang="fr-FR"/>
              <a:t>Modifiez le style du titre</a:t>
            </a:r>
          </a:p>
        </p:txBody>
      </p:sp>
      <p:sp>
        <p:nvSpPr>
          <p:cNvPr id="8" name="Espace réservé du texte 12"/>
          <p:cNvSpPr>
            <a:spLocks noGrp="1"/>
          </p:cNvSpPr>
          <p:nvPr>
            <p:ph type="body" idx="1"/>
          </p:nvPr>
        </p:nvSpPr>
        <p:spPr>
          <a:xfrm>
            <a:off x="899592" y="1131590"/>
            <a:ext cx="7704856" cy="364055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p:txBody>
      </p:sp>
      <p:grpSp>
        <p:nvGrpSpPr>
          <p:cNvPr id="9" name="Groupe 8"/>
          <p:cNvGrpSpPr/>
          <p:nvPr userDrawn="1"/>
        </p:nvGrpSpPr>
        <p:grpSpPr>
          <a:xfrm>
            <a:off x="142259" y="195486"/>
            <a:ext cx="616636" cy="439173"/>
            <a:chOff x="865188" y="493713"/>
            <a:chExt cx="546100" cy="388938"/>
          </a:xfrm>
          <a:solidFill>
            <a:schemeClr val="bg1">
              <a:lumMod val="85000"/>
            </a:schemeClr>
          </a:solidFill>
        </p:grpSpPr>
        <p:sp>
          <p:nvSpPr>
            <p:cNvPr id="10"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1"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2"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14" name="Oval 13"/>
          <p:cNvSpPr txBox="1">
            <a:spLocks noChangeAspect="1" noChangeArrowheads="1"/>
          </p:cNvSpPr>
          <p:nvPr userDrawn="1"/>
        </p:nvSpPr>
        <p:spPr bwMode="auto">
          <a:xfrm>
            <a:off x="251520" y="4876006"/>
            <a:ext cx="206787" cy="138499"/>
          </a:xfrm>
          <a:prstGeom prst="rect">
            <a:avLst/>
          </a:prstGeom>
          <a:noFill/>
          <a:ln>
            <a:noFill/>
          </a:ln>
          <a:effectLst/>
        </p:spPr>
        <p:txBody>
          <a:bodyPr wrap="none" lIns="0" tIns="0" rIns="0" bIns="0" anchor="t" anchorCtr="0">
            <a:spAutoFit/>
          </a:bodyPr>
          <a:lstStyle>
            <a:defPPr>
              <a:defRPr lang="fr-FR"/>
            </a:defPPr>
            <a:lvl1pPr algn="ctr" rtl="0" eaLnBrk="0" fontAlgn="base" hangingPunct="0">
              <a:spcBef>
                <a:spcPct val="0"/>
              </a:spcBef>
              <a:spcAft>
                <a:spcPct val="0"/>
              </a:spcAft>
              <a:defRPr sz="900" b="1" kern="1200" smtClean="0">
                <a:solidFill>
                  <a:schemeClr val="bg1"/>
                </a:solidFill>
                <a:latin typeface="+mn-lt"/>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1E08334B-91D7-46DA-837A-2A85F7B647E5}" type="slidenum">
              <a:rPr lang="fr-FR">
                <a:solidFill>
                  <a:schemeClr val="accent1"/>
                </a:solidFill>
              </a:rPr>
              <a:pPr algn="r">
                <a:defRPr/>
              </a:pPr>
              <a:t>‹#›</a:t>
            </a:fld>
            <a:endParaRPr lang="fr-FR">
              <a:solidFill>
                <a:schemeClr val="accent1"/>
              </a:solidFill>
            </a:endParaRPr>
          </a:p>
        </p:txBody>
      </p:sp>
      <p:sp>
        <p:nvSpPr>
          <p:cNvPr id="15" name="Ellipse 14"/>
          <p:cNvSpPr/>
          <p:nvPr userDrawn="1"/>
        </p:nvSpPr>
        <p:spPr>
          <a:xfrm>
            <a:off x="539552" y="4909251"/>
            <a:ext cx="72008" cy="72008"/>
          </a:xfrm>
          <a:prstGeom prst="ellipse">
            <a:avLst/>
          </a:prstGeom>
          <a:solidFill>
            <a:srgbClr val="B24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e la date 3"/>
          <p:cNvSpPr txBox="1">
            <a:spLocks noGrp="1"/>
          </p:cNvSpPr>
          <p:nvPr userDrawn="1"/>
        </p:nvSpPr>
        <p:spPr bwMode="auto">
          <a:xfrm>
            <a:off x="683568" y="4876006"/>
            <a:ext cx="2779607" cy="138499"/>
          </a:xfrm>
          <a:prstGeom prst="rect">
            <a:avLst/>
          </a:prstGeom>
          <a:noFill/>
          <a:ln>
            <a:noFill/>
          </a:ln>
        </p:spPr>
        <p:txBody>
          <a:bodyPr wrap="none" lIns="0" tIns="0" rIns="0" bIns="0" anchor="t" anchorCtr="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l">
              <a:defRPr/>
            </a:pP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C3 RESTREINT BPCE - Organisation big </a:t>
            </a:r>
            <a:r>
              <a:rPr lang="fr-FR" sz="900" cap="all" baseline="0" err="1">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event</a:t>
            </a: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 DATA &amp; IA</a:t>
            </a:r>
            <a:endParaRPr lang="fr-FR" sz="900"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endParaRPr>
          </a:p>
        </p:txBody>
      </p:sp>
      <p:grpSp>
        <p:nvGrpSpPr>
          <p:cNvPr id="17" name="Groupe 16"/>
          <p:cNvGrpSpPr/>
          <p:nvPr userDrawn="1"/>
        </p:nvGrpSpPr>
        <p:grpSpPr>
          <a:xfrm>
            <a:off x="7740352" y="4879963"/>
            <a:ext cx="1258738" cy="130584"/>
            <a:chOff x="288926" y="438151"/>
            <a:chExt cx="4284661" cy="444500"/>
          </a:xfrm>
        </p:grpSpPr>
        <p:sp>
          <p:nvSpPr>
            <p:cNvPr id="18" name="Freeform 5"/>
            <p:cNvSpPr>
              <a:spLocks/>
            </p:cNvSpPr>
            <p:nvPr userDrawn="1"/>
          </p:nvSpPr>
          <p:spPr bwMode="auto">
            <a:xfrm>
              <a:off x="1450975" y="541338"/>
              <a:ext cx="377825" cy="282575"/>
            </a:xfrm>
            <a:custGeom>
              <a:avLst/>
              <a:gdLst>
                <a:gd name="T0" fmla="*/ 180 w 194"/>
                <a:gd name="T1" fmla="*/ 144 h 144"/>
                <a:gd name="T2" fmla="*/ 180 w 194"/>
                <a:gd name="T3" fmla="*/ 59 h 144"/>
                <a:gd name="T4" fmla="*/ 144 w 194"/>
                <a:gd name="T5" fmla="*/ 13 h 144"/>
                <a:gd name="T6" fmla="*/ 104 w 194"/>
                <a:gd name="T7" fmla="*/ 60 h 144"/>
                <a:gd name="T8" fmla="*/ 104 w 194"/>
                <a:gd name="T9" fmla="*/ 144 h 144"/>
                <a:gd name="T10" fmla="*/ 90 w 194"/>
                <a:gd name="T11" fmla="*/ 144 h 144"/>
                <a:gd name="T12" fmla="*/ 90 w 194"/>
                <a:gd name="T13" fmla="*/ 54 h 144"/>
                <a:gd name="T14" fmla="*/ 53 w 194"/>
                <a:gd name="T15" fmla="*/ 13 h 144"/>
                <a:gd name="T16" fmla="*/ 14 w 194"/>
                <a:gd name="T17" fmla="*/ 59 h 144"/>
                <a:gd name="T18" fmla="*/ 14 w 194"/>
                <a:gd name="T19" fmla="*/ 144 h 144"/>
                <a:gd name="T20" fmla="*/ 0 w 194"/>
                <a:gd name="T21" fmla="*/ 144 h 144"/>
                <a:gd name="T22" fmla="*/ 0 w 194"/>
                <a:gd name="T23" fmla="*/ 4 h 144"/>
                <a:gd name="T24" fmla="*/ 14 w 194"/>
                <a:gd name="T25" fmla="*/ 4 h 144"/>
                <a:gd name="T26" fmla="*/ 14 w 194"/>
                <a:gd name="T27" fmla="*/ 26 h 144"/>
                <a:gd name="T28" fmla="*/ 55 w 194"/>
                <a:gd name="T29" fmla="*/ 0 h 144"/>
                <a:gd name="T30" fmla="*/ 99 w 194"/>
                <a:gd name="T31" fmla="*/ 28 h 144"/>
                <a:gd name="T32" fmla="*/ 145 w 194"/>
                <a:gd name="T33" fmla="*/ 0 h 144"/>
                <a:gd name="T34" fmla="*/ 194 w 194"/>
                <a:gd name="T35" fmla="*/ 54 h 144"/>
                <a:gd name="T36" fmla="*/ 194 w 194"/>
                <a:gd name="T37" fmla="*/ 144 h 144"/>
                <a:gd name="T38" fmla="*/ 180 w 194"/>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4">
                  <a:moveTo>
                    <a:pt x="180" y="144"/>
                  </a:moveTo>
                  <a:cubicBezTo>
                    <a:pt x="180" y="59"/>
                    <a:pt x="180" y="59"/>
                    <a:pt x="180" y="59"/>
                  </a:cubicBezTo>
                  <a:cubicBezTo>
                    <a:pt x="180" y="28"/>
                    <a:pt x="168" y="13"/>
                    <a:pt x="144" y="13"/>
                  </a:cubicBezTo>
                  <a:cubicBezTo>
                    <a:pt x="121" y="13"/>
                    <a:pt x="104" y="29"/>
                    <a:pt x="104" y="60"/>
                  </a:cubicBezTo>
                  <a:cubicBezTo>
                    <a:pt x="104" y="144"/>
                    <a:pt x="104" y="144"/>
                    <a:pt x="104" y="144"/>
                  </a:cubicBezTo>
                  <a:cubicBezTo>
                    <a:pt x="90" y="144"/>
                    <a:pt x="90" y="144"/>
                    <a:pt x="90" y="144"/>
                  </a:cubicBezTo>
                  <a:cubicBezTo>
                    <a:pt x="90" y="54"/>
                    <a:pt x="90" y="54"/>
                    <a:pt x="90" y="54"/>
                  </a:cubicBezTo>
                  <a:cubicBezTo>
                    <a:pt x="90" y="28"/>
                    <a:pt x="76" y="13"/>
                    <a:pt x="53" y="13"/>
                  </a:cubicBezTo>
                  <a:cubicBezTo>
                    <a:pt x="32" y="13"/>
                    <a:pt x="14" y="31"/>
                    <a:pt x="14" y="59"/>
                  </a:cubicBezTo>
                  <a:cubicBezTo>
                    <a:pt x="14" y="144"/>
                    <a:pt x="14" y="144"/>
                    <a:pt x="14" y="144"/>
                  </a:cubicBezTo>
                  <a:cubicBezTo>
                    <a:pt x="0" y="144"/>
                    <a:pt x="0" y="144"/>
                    <a:pt x="0" y="144"/>
                  </a:cubicBezTo>
                  <a:cubicBezTo>
                    <a:pt x="0" y="4"/>
                    <a:pt x="0" y="4"/>
                    <a:pt x="0" y="4"/>
                  </a:cubicBezTo>
                  <a:cubicBezTo>
                    <a:pt x="14" y="4"/>
                    <a:pt x="14" y="4"/>
                    <a:pt x="14" y="4"/>
                  </a:cubicBezTo>
                  <a:cubicBezTo>
                    <a:pt x="14" y="26"/>
                    <a:pt x="14" y="26"/>
                    <a:pt x="14" y="26"/>
                  </a:cubicBezTo>
                  <a:cubicBezTo>
                    <a:pt x="19" y="13"/>
                    <a:pt x="35" y="0"/>
                    <a:pt x="55" y="0"/>
                  </a:cubicBezTo>
                  <a:cubicBezTo>
                    <a:pt x="77" y="0"/>
                    <a:pt x="93" y="12"/>
                    <a:pt x="99" y="28"/>
                  </a:cubicBezTo>
                  <a:cubicBezTo>
                    <a:pt x="107" y="10"/>
                    <a:pt x="125" y="0"/>
                    <a:pt x="145" y="0"/>
                  </a:cubicBezTo>
                  <a:cubicBezTo>
                    <a:pt x="176" y="0"/>
                    <a:pt x="194" y="23"/>
                    <a:pt x="194" y="54"/>
                  </a:cubicBezTo>
                  <a:cubicBezTo>
                    <a:pt x="194" y="144"/>
                    <a:pt x="194" y="144"/>
                    <a:pt x="194"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19" name="Freeform 6"/>
            <p:cNvSpPr>
              <a:spLocks/>
            </p:cNvSpPr>
            <p:nvPr userDrawn="1"/>
          </p:nvSpPr>
          <p:spPr bwMode="auto">
            <a:xfrm>
              <a:off x="1889125" y="541338"/>
              <a:ext cx="374650" cy="282575"/>
            </a:xfrm>
            <a:custGeom>
              <a:avLst/>
              <a:gdLst>
                <a:gd name="T0" fmla="*/ 180 w 193"/>
                <a:gd name="T1" fmla="*/ 144 h 144"/>
                <a:gd name="T2" fmla="*/ 180 w 193"/>
                <a:gd name="T3" fmla="*/ 59 h 144"/>
                <a:gd name="T4" fmla="*/ 143 w 193"/>
                <a:gd name="T5" fmla="*/ 13 h 144"/>
                <a:gd name="T6" fmla="*/ 103 w 193"/>
                <a:gd name="T7" fmla="*/ 60 h 144"/>
                <a:gd name="T8" fmla="*/ 103 w 193"/>
                <a:gd name="T9" fmla="*/ 144 h 144"/>
                <a:gd name="T10" fmla="*/ 90 w 193"/>
                <a:gd name="T11" fmla="*/ 144 h 144"/>
                <a:gd name="T12" fmla="*/ 90 w 193"/>
                <a:gd name="T13" fmla="*/ 54 h 144"/>
                <a:gd name="T14" fmla="*/ 53 w 193"/>
                <a:gd name="T15" fmla="*/ 13 h 144"/>
                <a:gd name="T16" fmla="*/ 13 w 193"/>
                <a:gd name="T17" fmla="*/ 59 h 144"/>
                <a:gd name="T18" fmla="*/ 13 w 193"/>
                <a:gd name="T19" fmla="*/ 144 h 144"/>
                <a:gd name="T20" fmla="*/ 0 w 193"/>
                <a:gd name="T21" fmla="*/ 144 h 144"/>
                <a:gd name="T22" fmla="*/ 0 w 193"/>
                <a:gd name="T23" fmla="*/ 4 h 144"/>
                <a:gd name="T24" fmla="*/ 13 w 193"/>
                <a:gd name="T25" fmla="*/ 4 h 144"/>
                <a:gd name="T26" fmla="*/ 13 w 193"/>
                <a:gd name="T27" fmla="*/ 26 h 144"/>
                <a:gd name="T28" fmla="*/ 54 w 193"/>
                <a:gd name="T29" fmla="*/ 0 h 144"/>
                <a:gd name="T30" fmla="*/ 98 w 193"/>
                <a:gd name="T31" fmla="*/ 28 h 144"/>
                <a:gd name="T32" fmla="*/ 145 w 193"/>
                <a:gd name="T33" fmla="*/ 0 h 144"/>
                <a:gd name="T34" fmla="*/ 193 w 193"/>
                <a:gd name="T35" fmla="*/ 54 h 144"/>
                <a:gd name="T36" fmla="*/ 193 w 193"/>
                <a:gd name="T37" fmla="*/ 144 h 144"/>
                <a:gd name="T38" fmla="*/ 180 w 193"/>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44">
                  <a:moveTo>
                    <a:pt x="180" y="144"/>
                  </a:moveTo>
                  <a:cubicBezTo>
                    <a:pt x="180" y="59"/>
                    <a:pt x="180" y="59"/>
                    <a:pt x="180" y="59"/>
                  </a:cubicBezTo>
                  <a:cubicBezTo>
                    <a:pt x="180" y="28"/>
                    <a:pt x="167" y="13"/>
                    <a:pt x="143" y="13"/>
                  </a:cubicBezTo>
                  <a:cubicBezTo>
                    <a:pt x="121" y="13"/>
                    <a:pt x="103" y="29"/>
                    <a:pt x="103" y="60"/>
                  </a:cubicBezTo>
                  <a:cubicBezTo>
                    <a:pt x="103" y="144"/>
                    <a:pt x="103" y="144"/>
                    <a:pt x="103" y="144"/>
                  </a:cubicBezTo>
                  <a:cubicBezTo>
                    <a:pt x="90" y="144"/>
                    <a:pt x="90" y="144"/>
                    <a:pt x="90" y="144"/>
                  </a:cubicBezTo>
                  <a:cubicBezTo>
                    <a:pt x="90" y="54"/>
                    <a:pt x="90" y="54"/>
                    <a:pt x="90" y="54"/>
                  </a:cubicBezTo>
                  <a:cubicBezTo>
                    <a:pt x="90" y="28"/>
                    <a:pt x="75" y="13"/>
                    <a:pt x="53" y="13"/>
                  </a:cubicBezTo>
                  <a:cubicBezTo>
                    <a:pt x="31" y="13"/>
                    <a:pt x="13" y="31"/>
                    <a:pt x="13" y="59"/>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19" y="13"/>
                    <a:pt x="35" y="0"/>
                    <a:pt x="54" y="0"/>
                  </a:cubicBezTo>
                  <a:cubicBezTo>
                    <a:pt x="77" y="0"/>
                    <a:pt x="92" y="12"/>
                    <a:pt x="98" y="28"/>
                  </a:cubicBezTo>
                  <a:cubicBezTo>
                    <a:pt x="107" y="10"/>
                    <a:pt x="124" y="0"/>
                    <a:pt x="145" y="0"/>
                  </a:cubicBezTo>
                  <a:cubicBezTo>
                    <a:pt x="176" y="0"/>
                    <a:pt x="193" y="23"/>
                    <a:pt x="193" y="54"/>
                  </a:cubicBezTo>
                  <a:cubicBezTo>
                    <a:pt x="193" y="144"/>
                    <a:pt x="193" y="144"/>
                    <a:pt x="193"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0" name="Freeform 7"/>
            <p:cNvSpPr>
              <a:spLocks/>
            </p:cNvSpPr>
            <p:nvPr userDrawn="1"/>
          </p:nvSpPr>
          <p:spPr bwMode="auto">
            <a:xfrm>
              <a:off x="2320925" y="547688"/>
              <a:ext cx="207962" cy="280988"/>
            </a:xfrm>
            <a:custGeom>
              <a:avLst/>
              <a:gdLst>
                <a:gd name="T0" fmla="*/ 0 w 107"/>
                <a:gd name="T1" fmla="*/ 91 h 143"/>
                <a:gd name="T2" fmla="*/ 0 w 107"/>
                <a:gd name="T3" fmla="*/ 0 h 143"/>
                <a:gd name="T4" fmla="*/ 13 w 107"/>
                <a:gd name="T5" fmla="*/ 0 h 143"/>
                <a:gd name="T6" fmla="*/ 13 w 107"/>
                <a:gd name="T7" fmla="*/ 90 h 143"/>
                <a:gd name="T8" fmla="*/ 51 w 107"/>
                <a:gd name="T9" fmla="*/ 131 h 143"/>
                <a:gd name="T10" fmla="*/ 93 w 107"/>
                <a:gd name="T11" fmla="*/ 85 h 143"/>
                <a:gd name="T12" fmla="*/ 93 w 107"/>
                <a:gd name="T13" fmla="*/ 0 h 143"/>
                <a:gd name="T14" fmla="*/ 107 w 107"/>
                <a:gd name="T15" fmla="*/ 0 h 143"/>
                <a:gd name="T16" fmla="*/ 107 w 107"/>
                <a:gd name="T17" fmla="*/ 140 h 143"/>
                <a:gd name="T18" fmla="*/ 93 w 107"/>
                <a:gd name="T19" fmla="*/ 140 h 143"/>
                <a:gd name="T20" fmla="*/ 93 w 107"/>
                <a:gd name="T21" fmla="*/ 118 h 143"/>
                <a:gd name="T22" fmla="*/ 49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3" y="0"/>
                    <a:pt x="13" y="0"/>
                    <a:pt x="13" y="0"/>
                  </a:cubicBezTo>
                  <a:cubicBezTo>
                    <a:pt x="13" y="90"/>
                    <a:pt x="13" y="90"/>
                    <a:pt x="13" y="90"/>
                  </a:cubicBezTo>
                  <a:cubicBezTo>
                    <a:pt x="13" y="115"/>
                    <a:pt x="29" y="131"/>
                    <a:pt x="51" y="131"/>
                  </a:cubicBezTo>
                  <a:cubicBezTo>
                    <a:pt x="76" y="131"/>
                    <a:pt x="93" y="113"/>
                    <a:pt x="93" y="85"/>
                  </a:cubicBezTo>
                  <a:cubicBezTo>
                    <a:pt x="93" y="0"/>
                    <a:pt x="93" y="0"/>
                    <a:pt x="93" y="0"/>
                  </a:cubicBezTo>
                  <a:cubicBezTo>
                    <a:pt x="107" y="0"/>
                    <a:pt x="107" y="0"/>
                    <a:pt x="107" y="0"/>
                  </a:cubicBezTo>
                  <a:cubicBezTo>
                    <a:pt x="107" y="140"/>
                    <a:pt x="107" y="140"/>
                    <a:pt x="107" y="140"/>
                  </a:cubicBezTo>
                  <a:cubicBezTo>
                    <a:pt x="93" y="140"/>
                    <a:pt x="93" y="140"/>
                    <a:pt x="93" y="140"/>
                  </a:cubicBezTo>
                  <a:cubicBezTo>
                    <a:pt x="93" y="118"/>
                    <a:pt x="93" y="118"/>
                    <a:pt x="93" y="118"/>
                  </a:cubicBezTo>
                  <a:cubicBezTo>
                    <a:pt x="86" y="132"/>
                    <a:pt x="69" y="143"/>
                    <a:pt x="49"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1" name="Freeform 8"/>
            <p:cNvSpPr>
              <a:spLocks/>
            </p:cNvSpPr>
            <p:nvPr userDrawn="1"/>
          </p:nvSpPr>
          <p:spPr bwMode="auto">
            <a:xfrm>
              <a:off x="2589213" y="541338"/>
              <a:ext cx="206375" cy="282575"/>
            </a:xfrm>
            <a:custGeom>
              <a:avLst/>
              <a:gdLst>
                <a:gd name="T0" fmla="*/ 106 w 106"/>
                <a:gd name="T1" fmla="*/ 53 h 144"/>
                <a:gd name="T2" fmla="*/ 106 w 106"/>
                <a:gd name="T3" fmla="*/ 144 h 144"/>
                <a:gd name="T4" fmla="*/ 93 w 106"/>
                <a:gd name="T5" fmla="*/ 144 h 144"/>
                <a:gd name="T6" fmla="*/ 93 w 106"/>
                <a:gd name="T7" fmla="*/ 54 h 144"/>
                <a:gd name="T8" fmla="*/ 55 w 106"/>
                <a:gd name="T9" fmla="*/ 13 h 144"/>
                <a:gd name="T10" fmla="*/ 13 w 106"/>
                <a:gd name="T11" fmla="*/ 58 h 144"/>
                <a:gd name="T12" fmla="*/ 13 w 106"/>
                <a:gd name="T13" fmla="*/ 144 h 144"/>
                <a:gd name="T14" fmla="*/ 0 w 106"/>
                <a:gd name="T15" fmla="*/ 144 h 144"/>
                <a:gd name="T16" fmla="*/ 0 w 106"/>
                <a:gd name="T17" fmla="*/ 4 h 144"/>
                <a:gd name="T18" fmla="*/ 13 w 106"/>
                <a:gd name="T19" fmla="*/ 4 h 144"/>
                <a:gd name="T20" fmla="*/ 13 w 106"/>
                <a:gd name="T21" fmla="*/ 26 h 144"/>
                <a:gd name="T22" fmla="*/ 57 w 106"/>
                <a:gd name="T23" fmla="*/ 0 h 144"/>
                <a:gd name="T24" fmla="*/ 106 w 106"/>
                <a:gd name="T25"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4">
                  <a:moveTo>
                    <a:pt x="106" y="53"/>
                  </a:moveTo>
                  <a:cubicBezTo>
                    <a:pt x="106" y="144"/>
                    <a:pt x="106" y="144"/>
                    <a:pt x="106" y="144"/>
                  </a:cubicBezTo>
                  <a:cubicBezTo>
                    <a:pt x="93" y="144"/>
                    <a:pt x="93" y="144"/>
                    <a:pt x="93" y="144"/>
                  </a:cubicBezTo>
                  <a:cubicBezTo>
                    <a:pt x="93" y="54"/>
                    <a:pt x="93" y="54"/>
                    <a:pt x="93" y="54"/>
                  </a:cubicBezTo>
                  <a:cubicBezTo>
                    <a:pt x="93" y="28"/>
                    <a:pt x="77" y="13"/>
                    <a:pt x="55" y="13"/>
                  </a:cubicBezTo>
                  <a:cubicBezTo>
                    <a:pt x="30" y="13"/>
                    <a:pt x="13" y="31"/>
                    <a:pt x="13" y="58"/>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20" y="12"/>
                    <a:pt x="37" y="0"/>
                    <a:pt x="57" y="0"/>
                  </a:cubicBezTo>
                  <a:cubicBezTo>
                    <a:pt x="85" y="0"/>
                    <a:pt x="106" y="20"/>
                    <a:pt x="106"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2" name="Freeform 9"/>
            <p:cNvSpPr>
              <a:spLocks noEditPoints="1"/>
            </p:cNvSpPr>
            <p:nvPr userDrawn="1"/>
          </p:nvSpPr>
          <p:spPr bwMode="auto">
            <a:xfrm>
              <a:off x="2838450" y="541338"/>
              <a:ext cx="207962" cy="287338"/>
            </a:xfrm>
            <a:custGeom>
              <a:avLst/>
              <a:gdLst>
                <a:gd name="T0" fmla="*/ 53 w 107"/>
                <a:gd name="T1" fmla="*/ 55 h 147"/>
                <a:gd name="T2" fmla="*/ 93 w 107"/>
                <a:gd name="T3" fmla="*/ 70 h 147"/>
                <a:gd name="T4" fmla="*/ 93 w 107"/>
                <a:gd name="T5" fmla="*/ 49 h 147"/>
                <a:gd name="T6" fmla="*/ 55 w 107"/>
                <a:gd name="T7" fmla="*/ 13 h 147"/>
                <a:gd name="T8" fmla="*/ 12 w 107"/>
                <a:gd name="T9" fmla="*/ 26 h 147"/>
                <a:gd name="T10" fmla="*/ 6 w 107"/>
                <a:gd name="T11" fmla="*/ 15 h 147"/>
                <a:gd name="T12" fmla="*/ 56 w 107"/>
                <a:gd name="T13" fmla="*/ 0 h 147"/>
                <a:gd name="T14" fmla="*/ 107 w 107"/>
                <a:gd name="T15" fmla="*/ 50 h 147"/>
                <a:gd name="T16" fmla="*/ 107 w 107"/>
                <a:gd name="T17" fmla="*/ 144 h 147"/>
                <a:gd name="T18" fmla="*/ 96 w 107"/>
                <a:gd name="T19" fmla="*/ 144 h 147"/>
                <a:gd name="T20" fmla="*/ 93 w 107"/>
                <a:gd name="T21" fmla="*/ 131 h 147"/>
                <a:gd name="T22" fmla="*/ 53 w 107"/>
                <a:gd name="T23" fmla="*/ 147 h 147"/>
                <a:gd name="T24" fmla="*/ 0 w 107"/>
                <a:gd name="T25" fmla="*/ 101 h 147"/>
                <a:gd name="T26" fmla="*/ 53 w 107"/>
                <a:gd name="T27" fmla="*/ 55 h 147"/>
                <a:gd name="T28" fmla="*/ 54 w 107"/>
                <a:gd name="T29" fmla="*/ 135 h 147"/>
                <a:gd name="T30" fmla="*/ 94 w 107"/>
                <a:gd name="T31" fmla="*/ 101 h 147"/>
                <a:gd name="T32" fmla="*/ 54 w 107"/>
                <a:gd name="T33" fmla="*/ 68 h 147"/>
                <a:gd name="T34" fmla="*/ 13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3" y="55"/>
                  </a:moveTo>
                  <a:cubicBezTo>
                    <a:pt x="72" y="55"/>
                    <a:pt x="87" y="63"/>
                    <a:pt x="93" y="70"/>
                  </a:cubicBezTo>
                  <a:cubicBezTo>
                    <a:pt x="93" y="49"/>
                    <a:pt x="93" y="49"/>
                    <a:pt x="93" y="49"/>
                  </a:cubicBezTo>
                  <a:cubicBezTo>
                    <a:pt x="93" y="26"/>
                    <a:pt x="78" y="13"/>
                    <a:pt x="55" y="13"/>
                  </a:cubicBezTo>
                  <a:cubicBezTo>
                    <a:pt x="37" y="13"/>
                    <a:pt x="22" y="20"/>
                    <a:pt x="12" y="26"/>
                  </a:cubicBezTo>
                  <a:cubicBezTo>
                    <a:pt x="6" y="15"/>
                    <a:pt x="6" y="15"/>
                    <a:pt x="6" y="15"/>
                  </a:cubicBezTo>
                  <a:cubicBezTo>
                    <a:pt x="14" y="10"/>
                    <a:pt x="32" y="0"/>
                    <a:pt x="56" y="0"/>
                  </a:cubicBezTo>
                  <a:cubicBezTo>
                    <a:pt x="91" y="0"/>
                    <a:pt x="107" y="21"/>
                    <a:pt x="107" y="50"/>
                  </a:cubicBezTo>
                  <a:cubicBezTo>
                    <a:pt x="107" y="144"/>
                    <a:pt x="107" y="144"/>
                    <a:pt x="107" y="144"/>
                  </a:cubicBezTo>
                  <a:cubicBezTo>
                    <a:pt x="96" y="144"/>
                    <a:pt x="96" y="144"/>
                    <a:pt x="96" y="144"/>
                  </a:cubicBezTo>
                  <a:cubicBezTo>
                    <a:pt x="93" y="131"/>
                    <a:pt x="93" y="131"/>
                    <a:pt x="93" y="131"/>
                  </a:cubicBezTo>
                  <a:cubicBezTo>
                    <a:pt x="86" y="139"/>
                    <a:pt x="73" y="147"/>
                    <a:pt x="53" y="147"/>
                  </a:cubicBezTo>
                  <a:cubicBezTo>
                    <a:pt x="22" y="147"/>
                    <a:pt x="0" y="127"/>
                    <a:pt x="0" y="101"/>
                  </a:cubicBezTo>
                  <a:cubicBezTo>
                    <a:pt x="0" y="75"/>
                    <a:pt x="22" y="55"/>
                    <a:pt x="53" y="55"/>
                  </a:cubicBezTo>
                  <a:close/>
                  <a:moveTo>
                    <a:pt x="54" y="135"/>
                  </a:moveTo>
                  <a:cubicBezTo>
                    <a:pt x="78" y="135"/>
                    <a:pt x="94" y="120"/>
                    <a:pt x="94" y="101"/>
                  </a:cubicBezTo>
                  <a:cubicBezTo>
                    <a:pt x="94" y="81"/>
                    <a:pt x="78" y="68"/>
                    <a:pt x="54" y="68"/>
                  </a:cubicBezTo>
                  <a:cubicBezTo>
                    <a:pt x="29" y="68"/>
                    <a:pt x="13" y="82"/>
                    <a:pt x="13" y="101"/>
                  </a:cubicBezTo>
                  <a:cubicBezTo>
                    <a:pt x="13"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3" name="Freeform 10"/>
            <p:cNvSpPr>
              <a:spLocks/>
            </p:cNvSpPr>
            <p:nvPr userDrawn="1"/>
          </p:nvSpPr>
          <p:spPr bwMode="auto">
            <a:xfrm>
              <a:off x="3100388" y="547688"/>
              <a:ext cx="207962" cy="280988"/>
            </a:xfrm>
            <a:custGeom>
              <a:avLst/>
              <a:gdLst>
                <a:gd name="T0" fmla="*/ 0 w 107"/>
                <a:gd name="T1" fmla="*/ 91 h 143"/>
                <a:gd name="T2" fmla="*/ 0 w 107"/>
                <a:gd name="T3" fmla="*/ 0 h 143"/>
                <a:gd name="T4" fmla="*/ 14 w 107"/>
                <a:gd name="T5" fmla="*/ 0 h 143"/>
                <a:gd name="T6" fmla="*/ 14 w 107"/>
                <a:gd name="T7" fmla="*/ 90 h 143"/>
                <a:gd name="T8" fmla="*/ 52 w 107"/>
                <a:gd name="T9" fmla="*/ 131 h 143"/>
                <a:gd name="T10" fmla="*/ 94 w 107"/>
                <a:gd name="T11" fmla="*/ 85 h 143"/>
                <a:gd name="T12" fmla="*/ 94 w 107"/>
                <a:gd name="T13" fmla="*/ 0 h 143"/>
                <a:gd name="T14" fmla="*/ 107 w 107"/>
                <a:gd name="T15" fmla="*/ 0 h 143"/>
                <a:gd name="T16" fmla="*/ 107 w 107"/>
                <a:gd name="T17" fmla="*/ 140 h 143"/>
                <a:gd name="T18" fmla="*/ 94 w 107"/>
                <a:gd name="T19" fmla="*/ 140 h 143"/>
                <a:gd name="T20" fmla="*/ 94 w 107"/>
                <a:gd name="T21" fmla="*/ 118 h 143"/>
                <a:gd name="T22" fmla="*/ 50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4" y="0"/>
                    <a:pt x="14" y="0"/>
                    <a:pt x="14" y="0"/>
                  </a:cubicBezTo>
                  <a:cubicBezTo>
                    <a:pt x="14" y="90"/>
                    <a:pt x="14" y="90"/>
                    <a:pt x="14" y="90"/>
                  </a:cubicBezTo>
                  <a:cubicBezTo>
                    <a:pt x="14" y="115"/>
                    <a:pt x="30" y="131"/>
                    <a:pt x="52" y="131"/>
                  </a:cubicBezTo>
                  <a:cubicBezTo>
                    <a:pt x="76" y="131"/>
                    <a:pt x="94" y="113"/>
                    <a:pt x="94" y="85"/>
                  </a:cubicBezTo>
                  <a:cubicBezTo>
                    <a:pt x="94" y="0"/>
                    <a:pt x="94" y="0"/>
                    <a:pt x="94" y="0"/>
                  </a:cubicBezTo>
                  <a:cubicBezTo>
                    <a:pt x="107" y="0"/>
                    <a:pt x="107" y="0"/>
                    <a:pt x="107" y="0"/>
                  </a:cubicBezTo>
                  <a:cubicBezTo>
                    <a:pt x="107" y="140"/>
                    <a:pt x="107" y="140"/>
                    <a:pt x="107" y="140"/>
                  </a:cubicBezTo>
                  <a:cubicBezTo>
                    <a:pt x="94" y="140"/>
                    <a:pt x="94" y="140"/>
                    <a:pt x="94" y="140"/>
                  </a:cubicBezTo>
                  <a:cubicBezTo>
                    <a:pt x="94" y="118"/>
                    <a:pt x="94" y="118"/>
                    <a:pt x="94" y="118"/>
                  </a:cubicBezTo>
                  <a:cubicBezTo>
                    <a:pt x="87" y="132"/>
                    <a:pt x="70" y="143"/>
                    <a:pt x="50"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4" name="Freeform 11"/>
            <p:cNvSpPr>
              <a:spLocks/>
            </p:cNvSpPr>
            <p:nvPr userDrawn="1"/>
          </p:nvSpPr>
          <p:spPr bwMode="auto">
            <a:xfrm>
              <a:off x="3336925" y="492126"/>
              <a:ext cx="127000" cy="333375"/>
            </a:xfrm>
            <a:custGeom>
              <a:avLst/>
              <a:gdLst>
                <a:gd name="T0" fmla="*/ 30 w 65"/>
                <a:gd name="T1" fmla="*/ 0 h 170"/>
                <a:gd name="T2" fmla="*/ 30 w 65"/>
                <a:gd name="T3" fmla="*/ 29 h 170"/>
                <a:gd name="T4" fmla="*/ 63 w 65"/>
                <a:gd name="T5" fmla="*/ 29 h 170"/>
                <a:gd name="T6" fmla="*/ 63 w 65"/>
                <a:gd name="T7" fmla="*/ 41 h 170"/>
                <a:gd name="T8" fmla="*/ 30 w 65"/>
                <a:gd name="T9" fmla="*/ 41 h 170"/>
                <a:gd name="T10" fmla="*/ 30 w 65"/>
                <a:gd name="T11" fmla="*/ 120 h 170"/>
                <a:gd name="T12" fmla="*/ 58 w 65"/>
                <a:gd name="T13" fmla="*/ 158 h 170"/>
                <a:gd name="T14" fmla="*/ 65 w 65"/>
                <a:gd name="T15" fmla="*/ 158 h 170"/>
                <a:gd name="T16" fmla="*/ 65 w 65"/>
                <a:gd name="T17" fmla="*/ 170 h 170"/>
                <a:gd name="T18" fmla="*/ 53 w 65"/>
                <a:gd name="T19" fmla="*/ 170 h 170"/>
                <a:gd name="T20" fmla="*/ 17 w 65"/>
                <a:gd name="T21" fmla="*/ 128 h 170"/>
                <a:gd name="T22" fmla="*/ 17 w 65"/>
                <a:gd name="T23" fmla="*/ 41 h 170"/>
                <a:gd name="T24" fmla="*/ 0 w 65"/>
                <a:gd name="T25" fmla="*/ 41 h 170"/>
                <a:gd name="T26" fmla="*/ 0 w 65"/>
                <a:gd name="T27" fmla="*/ 29 h 170"/>
                <a:gd name="T28" fmla="*/ 17 w 65"/>
                <a:gd name="T29" fmla="*/ 29 h 170"/>
                <a:gd name="T30" fmla="*/ 17 w 65"/>
                <a:gd name="T31" fmla="*/ 0 h 170"/>
                <a:gd name="T32" fmla="*/ 30 w 65"/>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70">
                  <a:moveTo>
                    <a:pt x="30" y="0"/>
                  </a:moveTo>
                  <a:cubicBezTo>
                    <a:pt x="30" y="29"/>
                    <a:pt x="30" y="29"/>
                    <a:pt x="30" y="29"/>
                  </a:cubicBezTo>
                  <a:cubicBezTo>
                    <a:pt x="63" y="29"/>
                    <a:pt x="63" y="29"/>
                    <a:pt x="63" y="29"/>
                  </a:cubicBezTo>
                  <a:cubicBezTo>
                    <a:pt x="63" y="41"/>
                    <a:pt x="63" y="41"/>
                    <a:pt x="63" y="41"/>
                  </a:cubicBezTo>
                  <a:cubicBezTo>
                    <a:pt x="30" y="41"/>
                    <a:pt x="30" y="41"/>
                    <a:pt x="30" y="41"/>
                  </a:cubicBezTo>
                  <a:cubicBezTo>
                    <a:pt x="30" y="120"/>
                    <a:pt x="30" y="120"/>
                    <a:pt x="30" y="120"/>
                  </a:cubicBezTo>
                  <a:cubicBezTo>
                    <a:pt x="30" y="150"/>
                    <a:pt x="37" y="158"/>
                    <a:pt x="58" y="158"/>
                  </a:cubicBezTo>
                  <a:cubicBezTo>
                    <a:pt x="61" y="158"/>
                    <a:pt x="65" y="158"/>
                    <a:pt x="65" y="158"/>
                  </a:cubicBezTo>
                  <a:cubicBezTo>
                    <a:pt x="65" y="170"/>
                    <a:pt x="65" y="170"/>
                    <a:pt x="65" y="170"/>
                  </a:cubicBezTo>
                  <a:cubicBezTo>
                    <a:pt x="65" y="170"/>
                    <a:pt x="58" y="170"/>
                    <a:pt x="53" y="170"/>
                  </a:cubicBezTo>
                  <a:cubicBezTo>
                    <a:pt x="31" y="170"/>
                    <a:pt x="17" y="157"/>
                    <a:pt x="17" y="128"/>
                  </a:cubicBezTo>
                  <a:cubicBezTo>
                    <a:pt x="17" y="41"/>
                    <a:pt x="17" y="41"/>
                    <a:pt x="17" y="41"/>
                  </a:cubicBezTo>
                  <a:cubicBezTo>
                    <a:pt x="0" y="41"/>
                    <a:pt x="0" y="41"/>
                    <a:pt x="0" y="41"/>
                  </a:cubicBezTo>
                  <a:cubicBezTo>
                    <a:pt x="0" y="29"/>
                    <a:pt x="0" y="29"/>
                    <a:pt x="0" y="29"/>
                  </a:cubicBezTo>
                  <a:cubicBezTo>
                    <a:pt x="17" y="29"/>
                    <a:pt x="17" y="29"/>
                    <a:pt x="17" y="29"/>
                  </a:cubicBezTo>
                  <a:cubicBezTo>
                    <a:pt x="17" y="0"/>
                    <a:pt x="17" y="0"/>
                    <a:pt x="17" y="0"/>
                  </a:cubicBez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5" name="Freeform 12"/>
            <p:cNvSpPr>
              <a:spLocks noEditPoints="1"/>
            </p:cNvSpPr>
            <p:nvPr userDrawn="1"/>
          </p:nvSpPr>
          <p:spPr bwMode="auto">
            <a:xfrm>
              <a:off x="3478213" y="438151"/>
              <a:ext cx="258762" cy="390525"/>
            </a:xfrm>
            <a:custGeom>
              <a:avLst/>
              <a:gdLst>
                <a:gd name="T0" fmla="*/ 67 w 133"/>
                <a:gd name="T1" fmla="*/ 52 h 199"/>
                <a:gd name="T2" fmla="*/ 133 w 133"/>
                <a:gd name="T3" fmla="*/ 122 h 199"/>
                <a:gd name="T4" fmla="*/ 133 w 133"/>
                <a:gd name="T5" fmla="*/ 128 h 199"/>
                <a:gd name="T6" fmla="*/ 14 w 133"/>
                <a:gd name="T7" fmla="*/ 128 h 199"/>
                <a:gd name="T8" fmla="*/ 71 w 133"/>
                <a:gd name="T9" fmla="*/ 187 h 199"/>
                <a:gd name="T10" fmla="*/ 119 w 133"/>
                <a:gd name="T11" fmla="*/ 163 h 199"/>
                <a:gd name="T12" fmla="*/ 128 w 133"/>
                <a:gd name="T13" fmla="*/ 169 h 199"/>
                <a:gd name="T14" fmla="*/ 71 w 133"/>
                <a:gd name="T15" fmla="*/ 199 h 199"/>
                <a:gd name="T16" fmla="*/ 0 w 133"/>
                <a:gd name="T17" fmla="*/ 126 h 199"/>
                <a:gd name="T18" fmla="*/ 67 w 133"/>
                <a:gd name="T19" fmla="*/ 52 h 199"/>
                <a:gd name="T20" fmla="*/ 67 w 133"/>
                <a:gd name="T21" fmla="*/ 65 h 199"/>
                <a:gd name="T22" fmla="*/ 14 w 133"/>
                <a:gd name="T23" fmla="*/ 116 h 199"/>
                <a:gd name="T24" fmla="*/ 119 w 133"/>
                <a:gd name="T25" fmla="*/ 116 h 199"/>
                <a:gd name="T26" fmla="*/ 67 w 133"/>
                <a:gd name="T27" fmla="*/ 65 h 199"/>
                <a:gd name="T28" fmla="*/ 92 w 133"/>
                <a:gd name="T29" fmla="*/ 0 h 199"/>
                <a:gd name="T30" fmla="*/ 69 w 133"/>
                <a:gd name="T31" fmla="*/ 38 h 199"/>
                <a:gd name="T32" fmla="*/ 56 w 133"/>
                <a:gd name="T33" fmla="*/ 38 h 199"/>
                <a:gd name="T34" fmla="*/ 76 w 133"/>
                <a:gd name="T35" fmla="*/ 0 h 199"/>
                <a:gd name="T36" fmla="*/ 92 w 13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9">
                  <a:moveTo>
                    <a:pt x="67" y="52"/>
                  </a:moveTo>
                  <a:cubicBezTo>
                    <a:pt x="107" y="52"/>
                    <a:pt x="133" y="82"/>
                    <a:pt x="133" y="122"/>
                  </a:cubicBezTo>
                  <a:cubicBezTo>
                    <a:pt x="133" y="128"/>
                    <a:pt x="133" y="128"/>
                    <a:pt x="133" y="128"/>
                  </a:cubicBezTo>
                  <a:cubicBezTo>
                    <a:pt x="14" y="128"/>
                    <a:pt x="14" y="128"/>
                    <a:pt x="14" y="128"/>
                  </a:cubicBezTo>
                  <a:cubicBezTo>
                    <a:pt x="14" y="165"/>
                    <a:pt x="37" y="187"/>
                    <a:pt x="71" y="187"/>
                  </a:cubicBezTo>
                  <a:cubicBezTo>
                    <a:pt x="97" y="187"/>
                    <a:pt x="111" y="174"/>
                    <a:pt x="119" y="163"/>
                  </a:cubicBezTo>
                  <a:cubicBezTo>
                    <a:pt x="128" y="169"/>
                    <a:pt x="128" y="169"/>
                    <a:pt x="128" y="169"/>
                  </a:cubicBezTo>
                  <a:cubicBezTo>
                    <a:pt x="119" y="184"/>
                    <a:pt x="101" y="199"/>
                    <a:pt x="71" y="199"/>
                  </a:cubicBezTo>
                  <a:cubicBezTo>
                    <a:pt x="29" y="199"/>
                    <a:pt x="0" y="170"/>
                    <a:pt x="0" y="126"/>
                  </a:cubicBezTo>
                  <a:cubicBezTo>
                    <a:pt x="0" y="80"/>
                    <a:pt x="31" y="52"/>
                    <a:pt x="67" y="52"/>
                  </a:cubicBezTo>
                  <a:close/>
                  <a:moveTo>
                    <a:pt x="67" y="65"/>
                  </a:moveTo>
                  <a:cubicBezTo>
                    <a:pt x="41" y="65"/>
                    <a:pt x="17" y="82"/>
                    <a:pt x="14" y="116"/>
                  </a:cubicBezTo>
                  <a:cubicBezTo>
                    <a:pt x="119" y="116"/>
                    <a:pt x="119" y="116"/>
                    <a:pt x="119" y="116"/>
                  </a:cubicBezTo>
                  <a:cubicBezTo>
                    <a:pt x="117" y="81"/>
                    <a:pt x="93" y="65"/>
                    <a:pt x="67" y="65"/>
                  </a:cubicBezTo>
                  <a:close/>
                  <a:moveTo>
                    <a:pt x="92" y="0"/>
                  </a:moveTo>
                  <a:cubicBezTo>
                    <a:pt x="69" y="38"/>
                    <a:pt x="69" y="38"/>
                    <a:pt x="69" y="38"/>
                  </a:cubicBezTo>
                  <a:cubicBezTo>
                    <a:pt x="56" y="38"/>
                    <a:pt x="56" y="38"/>
                    <a:pt x="56" y="38"/>
                  </a:cubicBezTo>
                  <a:cubicBezTo>
                    <a:pt x="76" y="0"/>
                    <a:pt x="76" y="0"/>
                    <a:pt x="76" y="0"/>
                  </a:cubicBez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13"/>
            <p:cNvSpPr>
              <a:spLocks noEditPoints="1"/>
            </p:cNvSpPr>
            <p:nvPr userDrawn="1"/>
          </p:nvSpPr>
          <p:spPr bwMode="auto">
            <a:xfrm>
              <a:off x="3765550" y="541338"/>
              <a:ext cx="188912" cy="282575"/>
            </a:xfrm>
            <a:custGeom>
              <a:avLst/>
              <a:gdLst>
                <a:gd name="T0" fmla="*/ 45 w 97"/>
                <a:gd name="T1" fmla="*/ 0 h 144"/>
                <a:gd name="T2" fmla="*/ 92 w 97"/>
                <a:gd name="T3" fmla="*/ 38 h 144"/>
                <a:gd name="T4" fmla="*/ 75 w 97"/>
                <a:gd name="T5" fmla="*/ 69 h 144"/>
                <a:gd name="T6" fmla="*/ 97 w 97"/>
                <a:gd name="T7" fmla="*/ 102 h 144"/>
                <a:gd name="T8" fmla="*/ 48 w 97"/>
                <a:gd name="T9" fmla="*/ 144 h 144"/>
                <a:gd name="T10" fmla="*/ 0 w 97"/>
                <a:gd name="T11" fmla="*/ 144 h 144"/>
                <a:gd name="T12" fmla="*/ 0 w 97"/>
                <a:gd name="T13" fmla="*/ 0 h 144"/>
                <a:gd name="T14" fmla="*/ 45 w 97"/>
                <a:gd name="T15" fmla="*/ 0 h 144"/>
                <a:gd name="T16" fmla="*/ 63 w 97"/>
                <a:gd name="T17" fmla="*/ 42 h 144"/>
                <a:gd name="T18" fmla="*/ 45 w 97"/>
                <a:gd name="T19" fmla="*/ 25 h 144"/>
                <a:gd name="T20" fmla="*/ 29 w 97"/>
                <a:gd name="T21" fmla="*/ 25 h 144"/>
                <a:gd name="T22" fmla="*/ 29 w 97"/>
                <a:gd name="T23" fmla="*/ 58 h 144"/>
                <a:gd name="T24" fmla="*/ 45 w 97"/>
                <a:gd name="T25" fmla="*/ 58 h 144"/>
                <a:gd name="T26" fmla="*/ 63 w 97"/>
                <a:gd name="T27" fmla="*/ 42 h 144"/>
                <a:gd name="T28" fmla="*/ 67 w 97"/>
                <a:gd name="T29" fmla="*/ 100 h 144"/>
                <a:gd name="T30" fmla="*/ 46 w 97"/>
                <a:gd name="T31" fmla="*/ 82 h 144"/>
                <a:gd name="T32" fmla="*/ 29 w 97"/>
                <a:gd name="T33" fmla="*/ 82 h 144"/>
                <a:gd name="T34" fmla="*/ 29 w 97"/>
                <a:gd name="T35" fmla="*/ 119 h 144"/>
                <a:gd name="T36" fmla="*/ 46 w 97"/>
                <a:gd name="T37" fmla="*/ 119 h 144"/>
                <a:gd name="T38" fmla="*/ 67 w 97"/>
                <a:gd name="T39" fmla="*/ 10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4">
                  <a:moveTo>
                    <a:pt x="45" y="0"/>
                  </a:moveTo>
                  <a:cubicBezTo>
                    <a:pt x="74" y="0"/>
                    <a:pt x="92" y="15"/>
                    <a:pt x="92" y="38"/>
                  </a:cubicBezTo>
                  <a:cubicBezTo>
                    <a:pt x="92" y="51"/>
                    <a:pt x="86" y="63"/>
                    <a:pt x="75" y="69"/>
                  </a:cubicBezTo>
                  <a:cubicBezTo>
                    <a:pt x="89" y="75"/>
                    <a:pt x="97" y="87"/>
                    <a:pt x="97" y="102"/>
                  </a:cubicBezTo>
                  <a:cubicBezTo>
                    <a:pt x="97" y="130"/>
                    <a:pt x="74" y="144"/>
                    <a:pt x="48" y="144"/>
                  </a:cubicBezTo>
                  <a:cubicBezTo>
                    <a:pt x="0" y="144"/>
                    <a:pt x="0" y="144"/>
                    <a:pt x="0" y="144"/>
                  </a:cubicBezTo>
                  <a:cubicBezTo>
                    <a:pt x="0" y="0"/>
                    <a:pt x="0" y="0"/>
                    <a:pt x="0" y="0"/>
                  </a:cubicBezTo>
                  <a:lnTo>
                    <a:pt x="45" y="0"/>
                  </a:lnTo>
                  <a:close/>
                  <a:moveTo>
                    <a:pt x="63" y="42"/>
                  </a:moveTo>
                  <a:cubicBezTo>
                    <a:pt x="63" y="32"/>
                    <a:pt x="56" y="25"/>
                    <a:pt x="45" y="25"/>
                  </a:cubicBezTo>
                  <a:cubicBezTo>
                    <a:pt x="29" y="25"/>
                    <a:pt x="29" y="25"/>
                    <a:pt x="29" y="25"/>
                  </a:cubicBezTo>
                  <a:cubicBezTo>
                    <a:pt x="29" y="58"/>
                    <a:pt x="29" y="58"/>
                    <a:pt x="29" y="58"/>
                  </a:cubicBezTo>
                  <a:cubicBezTo>
                    <a:pt x="45" y="58"/>
                    <a:pt x="45" y="58"/>
                    <a:pt x="45" y="58"/>
                  </a:cubicBezTo>
                  <a:cubicBezTo>
                    <a:pt x="55" y="58"/>
                    <a:pt x="63" y="52"/>
                    <a:pt x="63" y="42"/>
                  </a:cubicBezTo>
                  <a:close/>
                  <a:moveTo>
                    <a:pt x="67" y="100"/>
                  </a:moveTo>
                  <a:cubicBezTo>
                    <a:pt x="67" y="88"/>
                    <a:pt x="58" y="82"/>
                    <a:pt x="46" y="82"/>
                  </a:cubicBezTo>
                  <a:cubicBezTo>
                    <a:pt x="29" y="82"/>
                    <a:pt x="29" y="82"/>
                    <a:pt x="29" y="82"/>
                  </a:cubicBezTo>
                  <a:cubicBezTo>
                    <a:pt x="29" y="119"/>
                    <a:pt x="29" y="119"/>
                    <a:pt x="29" y="119"/>
                  </a:cubicBezTo>
                  <a:cubicBezTo>
                    <a:pt x="46" y="119"/>
                    <a:pt x="46" y="119"/>
                    <a:pt x="46" y="119"/>
                  </a:cubicBezTo>
                  <a:cubicBezTo>
                    <a:pt x="58" y="119"/>
                    <a:pt x="67" y="112"/>
                    <a:pt x="67" y="10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14"/>
            <p:cNvSpPr>
              <a:spLocks noEditPoints="1"/>
            </p:cNvSpPr>
            <p:nvPr userDrawn="1"/>
          </p:nvSpPr>
          <p:spPr bwMode="auto">
            <a:xfrm>
              <a:off x="3981450" y="541338"/>
              <a:ext cx="180975" cy="282575"/>
            </a:xfrm>
            <a:custGeom>
              <a:avLst/>
              <a:gdLst>
                <a:gd name="T0" fmla="*/ 46 w 93"/>
                <a:gd name="T1" fmla="*/ 0 h 144"/>
                <a:gd name="T2" fmla="*/ 93 w 93"/>
                <a:gd name="T3" fmla="*/ 45 h 144"/>
                <a:gd name="T4" fmla="*/ 46 w 93"/>
                <a:gd name="T5" fmla="*/ 90 h 144"/>
                <a:gd name="T6" fmla="*/ 29 w 93"/>
                <a:gd name="T7" fmla="*/ 90 h 144"/>
                <a:gd name="T8" fmla="*/ 29 w 93"/>
                <a:gd name="T9" fmla="*/ 144 h 144"/>
                <a:gd name="T10" fmla="*/ 0 w 93"/>
                <a:gd name="T11" fmla="*/ 144 h 144"/>
                <a:gd name="T12" fmla="*/ 0 w 93"/>
                <a:gd name="T13" fmla="*/ 0 h 144"/>
                <a:gd name="T14" fmla="*/ 46 w 93"/>
                <a:gd name="T15" fmla="*/ 0 h 144"/>
                <a:gd name="T16" fmla="*/ 63 w 93"/>
                <a:gd name="T17" fmla="*/ 45 h 144"/>
                <a:gd name="T18" fmla="*/ 42 w 93"/>
                <a:gd name="T19" fmla="*/ 25 h 144"/>
                <a:gd name="T20" fmla="*/ 29 w 93"/>
                <a:gd name="T21" fmla="*/ 25 h 144"/>
                <a:gd name="T22" fmla="*/ 29 w 93"/>
                <a:gd name="T23" fmla="*/ 65 h 144"/>
                <a:gd name="T24" fmla="*/ 42 w 93"/>
                <a:gd name="T25" fmla="*/ 65 h 144"/>
                <a:gd name="T26" fmla="*/ 63 w 93"/>
                <a:gd name="T27"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44">
                  <a:moveTo>
                    <a:pt x="46" y="0"/>
                  </a:moveTo>
                  <a:cubicBezTo>
                    <a:pt x="74" y="0"/>
                    <a:pt x="93" y="18"/>
                    <a:pt x="93" y="45"/>
                  </a:cubicBezTo>
                  <a:cubicBezTo>
                    <a:pt x="93" y="72"/>
                    <a:pt x="73" y="90"/>
                    <a:pt x="46" y="90"/>
                  </a:cubicBezTo>
                  <a:cubicBezTo>
                    <a:pt x="29" y="90"/>
                    <a:pt x="29" y="90"/>
                    <a:pt x="29" y="90"/>
                  </a:cubicBezTo>
                  <a:cubicBezTo>
                    <a:pt x="29" y="144"/>
                    <a:pt x="29" y="144"/>
                    <a:pt x="29" y="144"/>
                  </a:cubicBezTo>
                  <a:cubicBezTo>
                    <a:pt x="0" y="144"/>
                    <a:pt x="0" y="144"/>
                    <a:pt x="0" y="144"/>
                  </a:cubicBezTo>
                  <a:cubicBezTo>
                    <a:pt x="0" y="0"/>
                    <a:pt x="0" y="0"/>
                    <a:pt x="0" y="0"/>
                  </a:cubicBezTo>
                  <a:lnTo>
                    <a:pt x="46" y="0"/>
                  </a:lnTo>
                  <a:close/>
                  <a:moveTo>
                    <a:pt x="63" y="45"/>
                  </a:moveTo>
                  <a:cubicBezTo>
                    <a:pt x="63" y="33"/>
                    <a:pt x="54" y="25"/>
                    <a:pt x="42" y="25"/>
                  </a:cubicBezTo>
                  <a:cubicBezTo>
                    <a:pt x="29" y="25"/>
                    <a:pt x="29" y="25"/>
                    <a:pt x="29" y="25"/>
                  </a:cubicBezTo>
                  <a:cubicBezTo>
                    <a:pt x="29" y="65"/>
                    <a:pt x="29" y="65"/>
                    <a:pt x="29" y="65"/>
                  </a:cubicBezTo>
                  <a:cubicBezTo>
                    <a:pt x="42" y="65"/>
                    <a:pt x="42" y="65"/>
                    <a:pt x="42" y="65"/>
                  </a:cubicBezTo>
                  <a:cubicBezTo>
                    <a:pt x="54" y="65"/>
                    <a:pt x="63" y="57"/>
                    <a:pt x="63" y="45"/>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15"/>
            <p:cNvSpPr>
              <a:spLocks/>
            </p:cNvSpPr>
            <p:nvPr userDrawn="1"/>
          </p:nvSpPr>
          <p:spPr bwMode="auto">
            <a:xfrm>
              <a:off x="4170363" y="536576"/>
              <a:ext cx="230187" cy="290513"/>
            </a:xfrm>
            <a:custGeom>
              <a:avLst/>
              <a:gdLst>
                <a:gd name="T0" fmla="*/ 0 w 119"/>
                <a:gd name="T1" fmla="*/ 74 h 148"/>
                <a:gd name="T2" fmla="*/ 75 w 119"/>
                <a:gd name="T3" fmla="*/ 0 h 148"/>
                <a:gd name="T4" fmla="*/ 117 w 119"/>
                <a:gd name="T5" fmla="*/ 13 h 148"/>
                <a:gd name="T6" fmla="*/ 109 w 119"/>
                <a:gd name="T7" fmla="*/ 38 h 148"/>
                <a:gd name="T8" fmla="*/ 75 w 119"/>
                <a:gd name="T9" fmla="*/ 27 h 148"/>
                <a:gd name="T10" fmla="*/ 30 w 119"/>
                <a:gd name="T11" fmla="*/ 74 h 148"/>
                <a:gd name="T12" fmla="*/ 75 w 119"/>
                <a:gd name="T13" fmla="*/ 121 h 148"/>
                <a:gd name="T14" fmla="*/ 110 w 119"/>
                <a:gd name="T15" fmla="*/ 110 h 148"/>
                <a:gd name="T16" fmla="*/ 119 w 119"/>
                <a:gd name="T17" fmla="*/ 135 h 148"/>
                <a:gd name="T18" fmla="*/ 75 w 119"/>
                <a:gd name="T19" fmla="*/ 148 h 148"/>
                <a:gd name="T20" fmla="*/ 0 w 119"/>
                <a:gd name="T21"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8">
                  <a:moveTo>
                    <a:pt x="0" y="74"/>
                  </a:moveTo>
                  <a:cubicBezTo>
                    <a:pt x="0" y="32"/>
                    <a:pt x="32" y="0"/>
                    <a:pt x="75" y="0"/>
                  </a:cubicBezTo>
                  <a:cubicBezTo>
                    <a:pt x="94" y="0"/>
                    <a:pt x="108" y="6"/>
                    <a:pt x="117" y="13"/>
                  </a:cubicBezTo>
                  <a:cubicBezTo>
                    <a:pt x="109" y="38"/>
                    <a:pt x="109" y="38"/>
                    <a:pt x="109" y="38"/>
                  </a:cubicBezTo>
                  <a:cubicBezTo>
                    <a:pt x="102" y="33"/>
                    <a:pt x="89" y="27"/>
                    <a:pt x="75" y="27"/>
                  </a:cubicBezTo>
                  <a:cubicBezTo>
                    <a:pt x="49" y="27"/>
                    <a:pt x="30" y="47"/>
                    <a:pt x="30" y="74"/>
                  </a:cubicBezTo>
                  <a:cubicBezTo>
                    <a:pt x="30" y="102"/>
                    <a:pt x="49" y="121"/>
                    <a:pt x="75" y="121"/>
                  </a:cubicBezTo>
                  <a:cubicBezTo>
                    <a:pt x="90" y="121"/>
                    <a:pt x="104" y="114"/>
                    <a:pt x="110" y="110"/>
                  </a:cubicBezTo>
                  <a:cubicBezTo>
                    <a:pt x="119" y="135"/>
                    <a:pt x="119" y="135"/>
                    <a:pt x="119" y="135"/>
                  </a:cubicBezTo>
                  <a:cubicBezTo>
                    <a:pt x="110" y="141"/>
                    <a:pt x="96" y="148"/>
                    <a:pt x="75" y="148"/>
                  </a:cubicBezTo>
                  <a:cubicBezTo>
                    <a:pt x="30" y="148"/>
                    <a:pt x="0" y="116"/>
                    <a:pt x="0" y="74"/>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16"/>
            <p:cNvSpPr>
              <a:spLocks/>
            </p:cNvSpPr>
            <p:nvPr userDrawn="1"/>
          </p:nvSpPr>
          <p:spPr bwMode="auto">
            <a:xfrm>
              <a:off x="4425950" y="541338"/>
              <a:ext cx="147637" cy="282575"/>
            </a:xfrm>
            <a:custGeom>
              <a:avLst/>
              <a:gdLst>
                <a:gd name="T0" fmla="*/ 91 w 93"/>
                <a:gd name="T1" fmla="*/ 0 h 178"/>
                <a:gd name="T2" fmla="*/ 91 w 93"/>
                <a:gd name="T3" fmla="*/ 32 h 178"/>
                <a:gd name="T4" fmla="*/ 36 w 93"/>
                <a:gd name="T5" fmla="*/ 32 h 178"/>
                <a:gd name="T6" fmla="*/ 36 w 93"/>
                <a:gd name="T7" fmla="*/ 71 h 178"/>
                <a:gd name="T8" fmla="*/ 82 w 93"/>
                <a:gd name="T9" fmla="*/ 71 h 178"/>
                <a:gd name="T10" fmla="*/ 82 w 93"/>
                <a:gd name="T11" fmla="*/ 103 h 178"/>
                <a:gd name="T12" fmla="*/ 36 w 93"/>
                <a:gd name="T13" fmla="*/ 103 h 178"/>
                <a:gd name="T14" fmla="*/ 36 w 93"/>
                <a:gd name="T15" fmla="*/ 145 h 178"/>
                <a:gd name="T16" fmla="*/ 93 w 93"/>
                <a:gd name="T17" fmla="*/ 145 h 178"/>
                <a:gd name="T18" fmla="*/ 93 w 93"/>
                <a:gd name="T19" fmla="*/ 178 h 178"/>
                <a:gd name="T20" fmla="*/ 0 w 93"/>
                <a:gd name="T21" fmla="*/ 178 h 178"/>
                <a:gd name="T22" fmla="*/ 0 w 93"/>
                <a:gd name="T23" fmla="*/ 0 h 178"/>
                <a:gd name="T24" fmla="*/ 91 w 93"/>
                <a:gd name="T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78">
                  <a:moveTo>
                    <a:pt x="91" y="0"/>
                  </a:moveTo>
                  <a:lnTo>
                    <a:pt x="91" y="32"/>
                  </a:lnTo>
                  <a:lnTo>
                    <a:pt x="36" y="32"/>
                  </a:lnTo>
                  <a:lnTo>
                    <a:pt x="36" y="71"/>
                  </a:lnTo>
                  <a:lnTo>
                    <a:pt x="82" y="71"/>
                  </a:lnTo>
                  <a:lnTo>
                    <a:pt x="82" y="103"/>
                  </a:lnTo>
                  <a:lnTo>
                    <a:pt x="36" y="103"/>
                  </a:lnTo>
                  <a:lnTo>
                    <a:pt x="36" y="145"/>
                  </a:lnTo>
                  <a:lnTo>
                    <a:pt x="93" y="145"/>
                  </a:lnTo>
                  <a:lnTo>
                    <a:pt x="93" y="178"/>
                  </a:lnTo>
                  <a:lnTo>
                    <a:pt x="0" y="178"/>
                  </a:lnTo>
                  <a:lnTo>
                    <a:pt x="0" y="0"/>
                  </a:lnTo>
                  <a:lnTo>
                    <a:pt x="91" y="0"/>
                  </a:ln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7"/>
            <p:cNvSpPr>
              <a:spLocks/>
            </p:cNvSpPr>
            <p:nvPr userDrawn="1"/>
          </p:nvSpPr>
          <p:spPr bwMode="auto">
            <a:xfrm>
              <a:off x="288926" y="452438"/>
              <a:ext cx="173037" cy="371475"/>
            </a:xfrm>
            <a:custGeom>
              <a:avLst/>
              <a:gdLst>
                <a:gd name="T0" fmla="*/ 17 w 109"/>
                <a:gd name="T1" fmla="*/ 0 h 234"/>
                <a:gd name="T2" fmla="*/ 17 w 109"/>
                <a:gd name="T3" fmla="*/ 218 h 234"/>
                <a:gd name="T4" fmla="*/ 109 w 109"/>
                <a:gd name="T5" fmla="*/ 218 h 234"/>
                <a:gd name="T6" fmla="*/ 109 w 109"/>
                <a:gd name="T7" fmla="*/ 234 h 234"/>
                <a:gd name="T8" fmla="*/ 0 w 109"/>
                <a:gd name="T9" fmla="*/ 234 h 234"/>
                <a:gd name="T10" fmla="*/ 0 w 109"/>
                <a:gd name="T11" fmla="*/ 0 h 234"/>
                <a:gd name="T12" fmla="*/ 17 w 10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09" h="234">
                  <a:moveTo>
                    <a:pt x="17" y="0"/>
                  </a:moveTo>
                  <a:lnTo>
                    <a:pt x="17" y="218"/>
                  </a:lnTo>
                  <a:lnTo>
                    <a:pt x="109" y="218"/>
                  </a:lnTo>
                  <a:lnTo>
                    <a:pt x="109" y="234"/>
                  </a:lnTo>
                  <a:lnTo>
                    <a:pt x="0" y="234"/>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8"/>
            <p:cNvSpPr>
              <a:spLocks noEditPoints="1"/>
            </p:cNvSpPr>
            <p:nvPr userDrawn="1"/>
          </p:nvSpPr>
          <p:spPr bwMode="auto">
            <a:xfrm>
              <a:off x="482600" y="541338"/>
              <a:ext cx="207962" cy="287338"/>
            </a:xfrm>
            <a:custGeom>
              <a:avLst/>
              <a:gdLst>
                <a:gd name="T0" fmla="*/ 54 w 107"/>
                <a:gd name="T1" fmla="*/ 55 h 147"/>
                <a:gd name="T2" fmla="*/ 94 w 107"/>
                <a:gd name="T3" fmla="*/ 70 h 147"/>
                <a:gd name="T4" fmla="*/ 94 w 107"/>
                <a:gd name="T5" fmla="*/ 49 h 147"/>
                <a:gd name="T6" fmla="*/ 55 w 107"/>
                <a:gd name="T7" fmla="*/ 13 h 147"/>
                <a:gd name="T8" fmla="*/ 12 w 107"/>
                <a:gd name="T9" fmla="*/ 26 h 147"/>
                <a:gd name="T10" fmla="*/ 7 w 107"/>
                <a:gd name="T11" fmla="*/ 15 h 147"/>
                <a:gd name="T12" fmla="*/ 56 w 107"/>
                <a:gd name="T13" fmla="*/ 0 h 147"/>
                <a:gd name="T14" fmla="*/ 107 w 107"/>
                <a:gd name="T15" fmla="*/ 50 h 147"/>
                <a:gd name="T16" fmla="*/ 107 w 107"/>
                <a:gd name="T17" fmla="*/ 144 h 147"/>
                <a:gd name="T18" fmla="*/ 96 w 107"/>
                <a:gd name="T19" fmla="*/ 144 h 147"/>
                <a:gd name="T20" fmla="*/ 94 w 107"/>
                <a:gd name="T21" fmla="*/ 131 h 147"/>
                <a:gd name="T22" fmla="*/ 54 w 107"/>
                <a:gd name="T23" fmla="*/ 147 h 147"/>
                <a:gd name="T24" fmla="*/ 0 w 107"/>
                <a:gd name="T25" fmla="*/ 101 h 147"/>
                <a:gd name="T26" fmla="*/ 54 w 107"/>
                <a:gd name="T27" fmla="*/ 55 h 147"/>
                <a:gd name="T28" fmla="*/ 54 w 107"/>
                <a:gd name="T29" fmla="*/ 135 h 147"/>
                <a:gd name="T30" fmla="*/ 94 w 107"/>
                <a:gd name="T31" fmla="*/ 101 h 147"/>
                <a:gd name="T32" fmla="*/ 54 w 107"/>
                <a:gd name="T33" fmla="*/ 68 h 147"/>
                <a:gd name="T34" fmla="*/ 14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4" y="55"/>
                  </a:moveTo>
                  <a:cubicBezTo>
                    <a:pt x="73" y="55"/>
                    <a:pt x="87" y="63"/>
                    <a:pt x="94" y="70"/>
                  </a:cubicBezTo>
                  <a:cubicBezTo>
                    <a:pt x="94" y="49"/>
                    <a:pt x="94" y="49"/>
                    <a:pt x="94" y="49"/>
                  </a:cubicBezTo>
                  <a:cubicBezTo>
                    <a:pt x="94" y="26"/>
                    <a:pt x="78" y="13"/>
                    <a:pt x="55" y="13"/>
                  </a:cubicBezTo>
                  <a:cubicBezTo>
                    <a:pt x="37" y="13"/>
                    <a:pt x="22" y="20"/>
                    <a:pt x="12" y="26"/>
                  </a:cubicBezTo>
                  <a:cubicBezTo>
                    <a:pt x="7" y="15"/>
                    <a:pt x="7" y="15"/>
                    <a:pt x="7" y="15"/>
                  </a:cubicBezTo>
                  <a:cubicBezTo>
                    <a:pt x="14" y="10"/>
                    <a:pt x="33" y="0"/>
                    <a:pt x="56" y="0"/>
                  </a:cubicBezTo>
                  <a:cubicBezTo>
                    <a:pt x="91" y="0"/>
                    <a:pt x="107" y="21"/>
                    <a:pt x="107" y="50"/>
                  </a:cubicBezTo>
                  <a:cubicBezTo>
                    <a:pt x="107" y="144"/>
                    <a:pt x="107" y="144"/>
                    <a:pt x="107" y="144"/>
                  </a:cubicBezTo>
                  <a:cubicBezTo>
                    <a:pt x="96" y="144"/>
                    <a:pt x="96" y="144"/>
                    <a:pt x="96" y="144"/>
                  </a:cubicBezTo>
                  <a:cubicBezTo>
                    <a:pt x="94" y="131"/>
                    <a:pt x="94" y="131"/>
                    <a:pt x="94" y="131"/>
                  </a:cubicBezTo>
                  <a:cubicBezTo>
                    <a:pt x="86" y="139"/>
                    <a:pt x="74" y="147"/>
                    <a:pt x="54" y="147"/>
                  </a:cubicBezTo>
                  <a:cubicBezTo>
                    <a:pt x="22" y="147"/>
                    <a:pt x="0" y="127"/>
                    <a:pt x="0" y="101"/>
                  </a:cubicBezTo>
                  <a:cubicBezTo>
                    <a:pt x="0" y="75"/>
                    <a:pt x="23" y="55"/>
                    <a:pt x="54" y="55"/>
                  </a:cubicBezTo>
                  <a:close/>
                  <a:moveTo>
                    <a:pt x="54" y="135"/>
                  </a:moveTo>
                  <a:cubicBezTo>
                    <a:pt x="78" y="135"/>
                    <a:pt x="94" y="120"/>
                    <a:pt x="94" y="101"/>
                  </a:cubicBezTo>
                  <a:cubicBezTo>
                    <a:pt x="94" y="81"/>
                    <a:pt x="79" y="68"/>
                    <a:pt x="54" y="68"/>
                  </a:cubicBezTo>
                  <a:cubicBezTo>
                    <a:pt x="29" y="68"/>
                    <a:pt x="14" y="82"/>
                    <a:pt x="14" y="101"/>
                  </a:cubicBezTo>
                  <a:cubicBezTo>
                    <a:pt x="14"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4" name="ZoneTexte 3">
            <a:extLst>
              <a:ext uri="{FF2B5EF4-FFF2-40B4-BE49-F238E27FC236}">
                <a16:creationId xmlns:a16="http://schemas.microsoft.com/office/drawing/2014/main" id="{6E7A6A4B-C539-8707-4601-8F6FF04A0A50}"/>
              </a:ext>
            </a:extLst>
          </p:cNvPr>
          <p:cNvSpPr txBox="1"/>
          <p:nvPr userDrawn="1"/>
        </p:nvSpPr>
        <p:spPr>
          <a:xfrm rot="20281714">
            <a:off x="1915708" y="1990835"/>
            <a:ext cx="5556562" cy="1107996"/>
          </a:xfrm>
          <a:prstGeom prst="rect">
            <a:avLst/>
          </a:prstGeom>
          <a:noFill/>
        </p:spPr>
        <p:txBody>
          <a:bodyPr wrap="square" rtlCol="0">
            <a:spAutoFit/>
          </a:bodyPr>
          <a:lstStyle/>
          <a:p>
            <a:r>
              <a:rPr lang="fr-FR" sz="6600">
                <a:solidFill>
                  <a:schemeClr val="bg1">
                    <a:lumMod val="95000"/>
                  </a:schemeClr>
                </a:solidFill>
              </a:rPr>
              <a:t>Confidentiel</a:t>
            </a:r>
          </a:p>
        </p:txBody>
      </p:sp>
    </p:spTree>
    <p:extLst>
      <p:ext uri="{BB962C8B-B14F-4D97-AF65-F5344CB8AC3E}">
        <p14:creationId xmlns:p14="http://schemas.microsoft.com/office/powerpoint/2010/main" val="1450257459"/>
      </p:ext>
    </p:extLst>
  </p:cSld>
  <p:clrMap bg1="lt1" tx1="dk1" bg2="lt2" tx2="dk2" accent1="accent1" accent2="accent2" accent3="accent3" accent4="accent4" accent5="accent5" accent6="accent6" hlink="hlink" folHlink="folHlink"/>
  <p:sldLayoutIdLst>
    <p:sldLayoutId id="2147483835" r:id="rId1"/>
    <p:sldLayoutId id="2147483834" r:id="rId2"/>
    <p:sldLayoutId id="2147483833" r:id="rId3"/>
    <p:sldLayoutId id="2147483831" r:id="rId4"/>
    <p:sldLayoutId id="2147483830" r:id="rId5"/>
    <p:sldLayoutId id="2147483753" r:id="rId6"/>
    <p:sldLayoutId id="2147483752" r:id="rId7"/>
  </p:sldLayoutIdLst>
  <p:txStyles>
    <p:titleStyle>
      <a:lvl1pPr algn="l" defTabSz="914400" rtl="0" eaLnBrk="1" latinLnBrk="0" hangingPunct="1">
        <a:lnSpc>
          <a:spcPct val="90000"/>
        </a:lnSpc>
        <a:spcBef>
          <a:spcPct val="0"/>
        </a:spcBef>
        <a:buNone/>
        <a:defRPr sz="2400" kern="1200">
          <a:solidFill>
            <a:schemeClr val="tx1"/>
          </a:solidFill>
          <a:latin typeface="Arial Black" panose="020B0A04020102020204" pitchFamily="34" charset="0"/>
          <a:ea typeface="+mj-ea"/>
          <a:cs typeface="Arial" panose="020B0604020202020204" pitchFamily="34" charset="0"/>
        </a:defRPr>
      </a:lvl1pPr>
    </p:titleStyle>
    <p:bodyStyle>
      <a:lvl1pPr marL="266700" indent="-266700" algn="l" defTabSz="914400" rtl="0" eaLnBrk="1" latinLnBrk="0" hangingPunct="1">
        <a:lnSpc>
          <a:spcPct val="90000"/>
        </a:lnSpc>
        <a:spcBef>
          <a:spcPts val="1000"/>
        </a:spcBef>
        <a:buClr>
          <a:schemeClr val="tx2"/>
        </a:buClr>
        <a:buFont typeface="Cambria Math" panose="02040503050406030204" pitchFamily="18" charset="0"/>
        <a:buChar char="ʘ"/>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1"/>
        </a:buClr>
        <a:buFont typeface="Symbol" panose="05050102010706020507" pitchFamily="18" charset="2"/>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3"/>
        </a:buClr>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titre 9"/>
          <p:cNvSpPr>
            <a:spLocks noGrp="1"/>
          </p:cNvSpPr>
          <p:nvPr>
            <p:ph type="title"/>
          </p:nvPr>
        </p:nvSpPr>
        <p:spPr>
          <a:xfrm>
            <a:off x="900386" y="195486"/>
            <a:ext cx="7704098" cy="432000"/>
          </a:xfrm>
          <a:prstGeom prst="rect">
            <a:avLst/>
          </a:prstGeom>
        </p:spPr>
        <p:txBody>
          <a:bodyPr vert="horz" lIns="0" tIns="45720" rIns="0" bIns="45720" rtlCol="0" anchor="t" anchorCtr="0">
            <a:noAutofit/>
          </a:bodyPr>
          <a:lstStyle/>
          <a:p>
            <a:r>
              <a:rPr lang="fr-FR"/>
              <a:t>Modifiez le style du titre</a:t>
            </a:r>
          </a:p>
        </p:txBody>
      </p:sp>
      <p:sp>
        <p:nvSpPr>
          <p:cNvPr id="8" name="Espace réservé du texte 12"/>
          <p:cNvSpPr>
            <a:spLocks noGrp="1"/>
          </p:cNvSpPr>
          <p:nvPr>
            <p:ph type="body" idx="1"/>
          </p:nvPr>
        </p:nvSpPr>
        <p:spPr>
          <a:xfrm>
            <a:off x="899592" y="1131590"/>
            <a:ext cx="7704856" cy="364055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p:txBody>
      </p:sp>
      <p:grpSp>
        <p:nvGrpSpPr>
          <p:cNvPr id="9" name="Groupe 8"/>
          <p:cNvGrpSpPr/>
          <p:nvPr userDrawn="1"/>
        </p:nvGrpSpPr>
        <p:grpSpPr>
          <a:xfrm>
            <a:off x="142259" y="195486"/>
            <a:ext cx="616636" cy="439173"/>
            <a:chOff x="865188" y="493713"/>
            <a:chExt cx="546100" cy="388938"/>
          </a:xfrm>
          <a:solidFill>
            <a:schemeClr val="bg1">
              <a:lumMod val="85000"/>
            </a:schemeClr>
          </a:solidFill>
        </p:grpSpPr>
        <p:sp>
          <p:nvSpPr>
            <p:cNvPr id="10"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11"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12"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grpSp>
      <p:sp>
        <p:nvSpPr>
          <p:cNvPr id="14" name="Oval 13"/>
          <p:cNvSpPr txBox="1">
            <a:spLocks noChangeAspect="1" noChangeArrowheads="1"/>
          </p:cNvSpPr>
          <p:nvPr userDrawn="1"/>
        </p:nvSpPr>
        <p:spPr bwMode="auto">
          <a:xfrm>
            <a:off x="317243" y="4876007"/>
            <a:ext cx="141064" cy="138499"/>
          </a:xfrm>
          <a:prstGeom prst="rect">
            <a:avLst/>
          </a:prstGeom>
          <a:noFill/>
          <a:ln>
            <a:noFill/>
          </a:ln>
          <a:effectLst/>
        </p:spPr>
        <p:txBody>
          <a:bodyPr wrap="none" lIns="0" tIns="0" rIns="0" bIns="0" anchor="t" anchorCtr="0">
            <a:spAutoFit/>
          </a:bodyPr>
          <a:lstStyle>
            <a:defPPr>
              <a:defRPr lang="fr-FR"/>
            </a:defPPr>
            <a:lvl1pPr algn="ctr" rtl="0" eaLnBrk="0" fontAlgn="base" hangingPunct="0">
              <a:spcBef>
                <a:spcPct val="0"/>
              </a:spcBef>
              <a:spcAft>
                <a:spcPct val="0"/>
              </a:spcAft>
              <a:defRPr sz="900" b="1" kern="1200" smtClean="0">
                <a:solidFill>
                  <a:schemeClr val="bg1"/>
                </a:solidFill>
                <a:latin typeface="+mn-lt"/>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1E08334B-91D7-46DA-837A-2A85F7B647E5}" type="slidenum">
              <a:rPr lang="fr-FR" sz="900">
                <a:solidFill>
                  <a:schemeClr val="accent1"/>
                </a:solidFill>
              </a:rPr>
              <a:pPr algn="r">
                <a:defRPr/>
              </a:pPr>
              <a:t>‹#›</a:t>
            </a:fld>
            <a:endParaRPr lang="fr-FR" sz="900">
              <a:solidFill>
                <a:schemeClr val="accent1"/>
              </a:solidFill>
            </a:endParaRPr>
          </a:p>
        </p:txBody>
      </p:sp>
      <p:sp>
        <p:nvSpPr>
          <p:cNvPr id="15" name="Ellipse 14"/>
          <p:cNvSpPr/>
          <p:nvPr userDrawn="1"/>
        </p:nvSpPr>
        <p:spPr>
          <a:xfrm>
            <a:off x="539552" y="4909251"/>
            <a:ext cx="72008" cy="72008"/>
          </a:xfrm>
          <a:prstGeom prst="ellipse">
            <a:avLst/>
          </a:prstGeom>
          <a:solidFill>
            <a:srgbClr val="B24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p>
        </p:txBody>
      </p:sp>
      <p:sp>
        <p:nvSpPr>
          <p:cNvPr id="16" name="Espace réservé de la date 3"/>
          <p:cNvSpPr txBox="1">
            <a:spLocks noGrp="1"/>
          </p:cNvSpPr>
          <p:nvPr userDrawn="1"/>
        </p:nvSpPr>
        <p:spPr bwMode="auto">
          <a:xfrm>
            <a:off x="683568" y="4876007"/>
            <a:ext cx="2300310" cy="138499"/>
          </a:xfrm>
          <a:prstGeom prst="rect">
            <a:avLst/>
          </a:prstGeom>
          <a:noFill/>
          <a:ln>
            <a:noFill/>
          </a:ln>
        </p:spPr>
        <p:txBody>
          <a:bodyPr wrap="none" lIns="0" tIns="0" rIns="0" bIns="0" anchor="t" anchorCtr="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l">
              <a:defRPr/>
            </a:pP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C3 RESTREINT BPCE - Organisation big event</a:t>
            </a:r>
            <a:endParaRPr lang="fr-FR" sz="900"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endParaRPr>
          </a:p>
        </p:txBody>
      </p:sp>
      <p:grpSp>
        <p:nvGrpSpPr>
          <p:cNvPr id="17" name="Groupe 16"/>
          <p:cNvGrpSpPr/>
          <p:nvPr userDrawn="1"/>
        </p:nvGrpSpPr>
        <p:grpSpPr>
          <a:xfrm>
            <a:off x="7740353" y="4879963"/>
            <a:ext cx="1258738" cy="130584"/>
            <a:chOff x="288926" y="438151"/>
            <a:chExt cx="4284661" cy="444500"/>
          </a:xfrm>
        </p:grpSpPr>
        <p:sp>
          <p:nvSpPr>
            <p:cNvPr id="18" name="Freeform 5"/>
            <p:cNvSpPr>
              <a:spLocks/>
            </p:cNvSpPr>
            <p:nvPr userDrawn="1"/>
          </p:nvSpPr>
          <p:spPr bwMode="auto">
            <a:xfrm>
              <a:off x="1450975" y="541338"/>
              <a:ext cx="377825" cy="282575"/>
            </a:xfrm>
            <a:custGeom>
              <a:avLst/>
              <a:gdLst>
                <a:gd name="T0" fmla="*/ 180 w 194"/>
                <a:gd name="T1" fmla="*/ 144 h 144"/>
                <a:gd name="T2" fmla="*/ 180 w 194"/>
                <a:gd name="T3" fmla="*/ 59 h 144"/>
                <a:gd name="T4" fmla="*/ 144 w 194"/>
                <a:gd name="T5" fmla="*/ 13 h 144"/>
                <a:gd name="T6" fmla="*/ 104 w 194"/>
                <a:gd name="T7" fmla="*/ 60 h 144"/>
                <a:gd name="T8" fmla="*/ 104 w 194"/>
                <a:gd name="T9" fmla="*/ 144 h 144"/>
                <a:gd name="T10" fmla="*/ 90 w 194"/>
                <a:gd name="T11" fmla="*/ 144 h 144"/>
                <a:gd name="T12" fmla="*/ 90 w 194"/>
                <a:gd name="T13" fmla="*/ 54 h 144"/>
                <a:gd name="T14" fmla="*/ 53 w 194"/>
                <a:gd name="T15" fmla="*/ 13 h 144"/>
                <a:gd name="T16" fmla="*/ 14 w 194"/>
                <a:gd name="T17" fmla="*/ 59 h 144"/>
                <a:gd name="T18" fmla="*/ 14 w 194"/>
                <a:gd name="T19" fmla="*/ 144 h 144"/>
                <a:gd name="T20" fmla="*/ 0 w 194"/>
                <a:gd name="T21" fmla="*/ 144 h 144"/>
                <a:gd name="T22" fmla="*/ 0 w 194"/>
                <a:gd name="T23" fmla="*/ 4 h 144"/>
                <a:gd name="T24" fmla="*/ 14 w 194"/>
                <a:gd name="T25" fmla="*/ 4 h 144"/>
                <a:gd name="T26" fmla="*/ 14 w 194"/>
                <a:gd name="T27" fmla="*/ 26 h 144"/>
                <a:gd name="T28" fmla="*/ 55 w 194"/>
                <a:gd name="T29" fmla="*/ 0 h 144"/>
                <a:gd name="T30" fmla="*/ 99 w 194"/>
                <a:gd name="T31" fmla="*/ 28 h 144"/>
                <a:gd name="T32" fmla="*/ 145 w 194"/>
                <a:gd name="T33" fmla="*/ 0 h 144"/>
                <a:gd name="T34" fmla="*/ 194 w 194"/>
                <a:gd name="T35" fmla="*/ 54 h 144"/>
                <a:gd name="T36" fmla="*/ 194 w 194"/>
                <a:gd name="T37" fmla="*/ 144 h 144"/>
                <a:gd name="T38" fmla="*/ 180 w 194"/>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4">
                  <a:moveTo>
                    <a:pt x="180" y="144"/>
                  </a:moveTo>
                  <a:cubicBezTo>
                    <a:pt x="180" y="59"/>
                    <a:pt x="180" y="59"/>
                    <a:pt x="180" y="59"/>
                  </a:cubicBezTo>
                  <a:cubicBezTo>
                    <a:pt x="180" y="28"/>
                    <a:pt x="168" y="13"/>
                    <a:pt x="144" y="13"/>
                  </a:cubicBezTo>
                  <a:cubicBezTo>
                    <a:pt x="121" y="13"/>
                    <a:pt x="104" y="29"/>
                    <a:pt x="104" y="60"/>
                  </a:cubicBezTo>
                  <a:cubicBezTo>
                    <a:pt x="104" y="144"/>
                    <a:pt x="104" y="144"/>
                    <a:pt x="104" y="144"/>
                  </a:cubicBezTo>
                  <a:cubicBezTo>
                    <a:pt x="90" y="144"/>
                    <a:pt x="90" y="144"/>
                    <a:pt x="90" y="144"/>
                  </a:cubicBezTo>
                  <a:cubicBezTo>
                    <a:pt x="90" y="54"/>
                    <a:pt x="90" y="54"/>
                    <a:pt x="90" y="54"/>
                  </a:cubicBezTo>
                  <a:cubicBezTo>
                    <a:pt x="90" y="28"/>
                    <a:pt x="76" y="13"/>
                    <a:pt x="53" y="13"/>
                  </a:cubicBezTo>
                  <a:cubicBezTo>
                    <a:pt x="32" y="13"/>
                    <a:pt x="14" y="31"/>
                    <a:pt x="14" y="59"/>
                  </a:cubicBezTo>
                  <a:cubicBezTo>
                    <a:pt x="14" y="144"/>
                    <a:pt x="14" y="144"/>
                    <a:pt x="14" y="144"/>
                  </a:cubicBezTo>
                  <a:cubicBezTo>
                    <a:pt x="0" y="144"/>
                    <a:pt x="0" y="144"/>
                    <a:pt x="0" y="144"/>
                  </a:cubicBezTo>
                  <a:cubicBezTo>
                    <a:pt x="0" y="4"/>
                    <a:pt x="0" y="4"/>
                    <a:pt x="0" y="4"/>
                  </a:cubicBezTo>
                  <a:cubicBezTo>
                    <a:pt x="14" y="4"/>
                    <a:pt x="14" y="4"/>
                    <a:pt x="14" y="4"/>
                  </a:cubicBezTo>
                  <a:cubicBezTo>
                    <a:pt x="14" y="26"/>
                    <a:pt x="14" y="26"/>
                    <a:pt x="14" y="26"/>
                  </a:cubicBezTo>
                  <a:cubicBezTo>
                    <a:pt x="19" y="13"/>
                    <a:pt x="35" y="0"/>
                    <a:pt x="55" y="0"/>
                  </a:cubicBezTo>
                  <a:cubicBezTo>
                    <a:pt x="77" y="0"/>
                    <a:pt x="93" y="12"/>
                    <a:pt x="99" y="28"/>
                  </a:cubicBezTo>
                  <a:cubicBezTo>
                    <a:pt x="107" y="10"/>
                    <a:pt x="125" y="0"/>
                    <a:pt x="145" y="0"/>
                  </a:cubicBezTo>
                  <a:cubicBezTo>
                    <a:pt x="176" y="0"/>
                    <a:pt x="194" y="23"/>
                    <a:pt x="194" y="54"/>
                  </a:cubicBezTo>
                  <a:cubicBezTo>
                    <a:pt x="194" y="144"/>
                    <a:pt x="194" y="144"/>
                    <a:pt x="194"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19" name="Freeform 6"/>
            <p:cNvSpPr>
              <a:spLocks/>
            </p:cNvSpPr>
            <p:nvPr userDrawn="1"/>
          </p:nvSpPr>
          <p:spPr bwMode="auto">
            <a:xfrm>
              <a:off x="1889125" y="541338"/>
              <a:ext cx="374650" cy="282575"/>
            </a:xfrm>
            <a:custGeom>
              <a:avLst/>
              <a:gdLst>
                <a:gd name="T0" fmla="*/ 180 w 193"/>
                <a:gd name="T1" fmla="*/ 144 h 144"/>
                <a:gd name="T2" fmla="*/ 180 w 193"/>
                <a:gd name="T3" fmla="*/ 59 h 144"/>
                <a:gd name="T4" fmla="*/ 143 w 193"/>
                <a:gd name="T5" fmla="*/ 13 h 144"/>
                <a:gd name="T6" fmla="*/ 103 w 193"/>
                <a:gd name="T7" fmla="*/ 60 h 144"/>
                <a:gd name="T8" fmla="*/ 103 w 193"/>
                <a:gd name="T9" fmla="*/ 144 h 144"/>
                <a:gd name="T10" fmla="*/ 90 w 193"/>
                <a:gd name="T11" fmla="*/ 144 h 144"/>
                <a:gd name="T12" fmla="*/ 90 w 193"/>
                <a:gd name="T13" fmla="*/ 54 h 144"/>
                <a:gd name="T14" fmla="*/ 53 w 193"/>
                <a:gd name="T15" fmla="*/ 13 h 144"/>
                <a:gd name="T16" fmla="*/ 13 w 193"/>
                <a:gd name="T17" fmla="*/ 59 h 144"/>
                <a:gd name="T18" fmla="*/ 13 w 193"/>
                <a:gd name="T19" fmla="*/ 144 h 144"/>
                <a:gd name="T20" fmla="*/ 0 w 193"/>
                <a:gd name="T21" fmla="*/ 144 h 144"/>
                <a:gd name="T22" fmla="*/ 0 w 193"/>
                <a:gd name="T23" fmla="*/ 4 h 144"/>
                <a:gd name="T24" fmla="*/ 13 w 193"/>
                <a:gd name="T25" fmla="*/ 4 h 144"/>
                <a:gd name="T26" fmla="*/ 13 w 193"/>
                <a:gd name="T27" fmla="*/ 26 h 144"/>
                <a:gd name="T28" fmla="*/ 54 w 193"/>
                <a:gd name="T29" fmla="*/ 0 h 144"/>
                <a:gd name="T30" fmla="*/ 98 w 193"/>
                <a:gd name="T31" fmla="*/ 28 h 144"/>
                <a:gd name="T32" fmla="*/ 145 w 193"/>
                <a:gd name="T33" fmla="*/ 0 h 144"/>
                <a:gd name="T34" fmla="*/ 193 w 193"/>
                <a:gd name="T35" fmla="*/ 54 h 144"/>
                <a:gd name="T36" fmla="*/ 193 w 193"/>
                <a:gd name="T37" fmla="*/ 144 h 144"/>
                <a:gd name="T38" fmla="*/ 180 w 193"/>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44">
                  <a:moveTo>
                    <a:pt x="180" y="144"/>
                  </a:moveTo>
                  <a:cubicBezTo>
                    <a:pt x="180" y="59"/>
                    <a:pt x="180" y="59"/>
                    <a:pt x="180" y="59"/>
                  </a:cubicBezTo>
                  <a:cubicBezTo>
                    <a:pt x="180" y="28"/>
                    <a:pt x="167" y="13"/>
                    <a:pt x="143" y="13"/>
                  </a:cubicBezTo>
                  <a:cubicBezTo>
                    <a:pt x="121" y="13"/>
                    <a:pt x="103" y="29"/>
                    <a:pt x="103" y="60"/>
                  </a:cubicBezTo>
                  <a:cubicBezTo>
                    <a:pt x="103" y="144"/>
                    <a:pt x="103" y="144"/>
                    <a:pt x="103" y="144"/>
                  </a:cubicBezTo>
                  <a:cubicBezTo>
                    <a:pt x="90" y="144"/>
                    <a:pt x="90" y="144"/>
                    <a:pt x="90" y="144"/>
                  </a:cubicBezTo>
                  <a:cubicBezTo>
                    <a:pt x="90" y="54"/>
                    <a:pt x="90" y="54"/>
                    <a:pt x="90" y="54"/>
                  </a:cubicBezTo>
                  <a:cubicBezTo>
                    <a:pt x="90" y="28"/>
                    <a:pt x="75" y="13"/>
                    <a:pt x="53" y="13"/>
                  </a:cubicBezTo>
                  <a:cubicBezTo>
                    <a:pt x="31" y="13"/>
                    <a:pt x="13" y="31"/>
                    <a:pt x="13" y="59"/>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19" y="13"/>
                    <a:pt x="35" y="0"/>
                    <a:pt x="54" y="0"/>
                  </a:cubicBezTo>
                  <a:cubicBezTo>
                    <a:pt x="77" y="0"/>
                    <a:pt x="92" y="12"/>
                    <a:pt x="98" y="28"/>
                  </a:cubicBezTo>
                  <a:cubicBezTo>
                    <a:pt x="107" y="10"/>
                    <a:pt x="124" y="0"/>
                    <a:pt x="145" y="0"/>
                  </a:cubicBezTo>
                  <a:cubicBezTo>
                    <a:pt x="176" y="0"/>
                    <a:pt x="193" y="23"/>
                    <a:pt x="193" y="54"/>
                  </a:cubicBezTo>
                  <a:cubicBezTo>
                    <a:pt x="193" y="144"/>
                    <a:pt x="193" y="144"/>
                    <a:pt x="193"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0" name="Freeform 7"/>
            <p:cNvSpPr>
              <a:spLocks/>
            </p:cNvSpPr>
            <p:nvPr userDrawn="1"/>
          </p:nvSpPr>
          <p:spPr bwMode="auto">
            <a:xfrm>
              <a:off x="2320925" y="547688"/>
              <a:ext cx="207962" cy="280988"/>
            </a:xfrm>
            <a:custGeom>
              <a:avLst/>
              <a:gdLst>
                <a:gd name="T0" fmla="*/ 0 w 107"/>
                <a:gd name="T1" fmla="*/ 91 h 143"/>
                <a:gd name="T2" fmla="*/ 0 w 107"/>
                <a:gd name="T3" fmla="*/ 0 h 143"/>
                <a:gd name="T4" fmla="*/ 13 w 107"/>
                <a:gd name="T5" fmla="*/ 0 h 143"/>
                <a:gd name="T6" fmla="*/ 13 w 107"/>
                <a:gd name="T7" fmla="*/ 90 h 143"/>
                <a:gd name="T8" fmla="*/ 51 w 107"/>
                <a:gd name="T9" fmla="*/ 131 h 143"/>
                <a:gd name="T10" fmla="*/ 93 w 107"/>
                <a:gd name="T11" fmla="*/ 85 h 143"/>
                <a:gd name="T12" fmla="*/ 93 w 107"/>
                <a:gd name="T13" fmla="*/ 0 h 143"/>
                <a:gd name="T14" fmla="*/ 107 w 107"/>
                <a:gd name="T15" fmla="*/ 0 h 143"/>
                <a:gd name="T16" fmla="*/ 107 w 107"/>
                <a:gd name="T17" fmla="*/ 140 h 143"/>
                <a:gd name="T18" fmla="*/ 93 w 107"/>
                <a:gd name="T19" fmla="*/ 140 h 143"/>
                <a:gd name="T20" fmla="*/ 93 w 107"/>
                <a:gd name="T21" fmla="*/ 118 h 143"/>
                <a:gd name="T22" fmla="*/ 49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3" y="0"/>
                    <a:pt x="13" y="0"/>
                    <a:pt x="13" y="0"/>
                  </a:cubicBezTo>
                  <a:cubicBezTo>
                    <a:pt x="13" y="90"/>
                    <a:pt x="13" y="90"/>
                    <a:pt x="13" y="90"/>
                  </a:cubicBezTo>
                  <a:cubicBezTo>
                    <a:pt x="13" y="115"/>
                    <a:pt x="29" y="131"/>
                    <a:pt x="51" y="131"/>
                  </a:cubicBezTo>
                  <a:cubicBezTo>
                    <a:pt x="76" y="131"/>
                    <a:pt x="93" y="113"/>
                    <a:pt x="93" y="85"/>
                  </a:cubicBezTo>
                  <a:cubicBezTo>
                    <a:pt x="93" y="0"/>
                    <a:pt x="93" y="0"/>
                    <a:pt x="93" y="0"/>
                  </a:cubicBezTo>
                  <a:cubicBezTo>
                    <a:pt x="107" y="0"/>
                    <a:pt x="107" y="0"/>
                    <a:pt x="107" y="0"/>
                  </a:cubicBezTo>
                  <a:cubicBezTo>
                    <a:pt x="107" y="140"/>
                    <a:pt x="107" y="140"/>
                    <a:pt x="107" y="140"/>
                  </a:cubicBezTo>
                  <a:cubicBezTo>
                    <a:pt x="93" y="140"/>
                    <a:pt x="93" y="140"/>
                    <a:pt x="93" y="140"/>
                  </a:cubicBezTo>
                  <a:cubicBezTo>
                    <a:pt x="93" y="118"/>
                    <a:pt x="93" y="118"/>
                    <a:pt x="93" y="118"/>
                  </a:cubicBezTo>
                  <a:cubicBezTo>
                    <a:pt x="86" y="132"/>
                    <a:pt x="69" y="143"/>
                    <a:pt x="49"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1" name="Freeform 8"/>
            <p:cNvSpPr>
              <a:spLocks/>
            </p:cNvSpPr>
            <p:nvPr userDrawn="1"/>
          </p:nvSpPr>
          <p:spPr bwMode="auto">
            <a:xfrm>
              <a:off x="2589213" y="541338"/>
              <a:ext cx="206375" cy="282575"/>
            </a:xfrm>
            <a:custGeom>
              <a:avLst/>
              <a:gdLst>
                <a:gd name="T0" fmla="*/ 106 w 106"/>
                <a:gd name="T1" fmla="*/ 53 h 144"/>
                <a:gd name="T2" fmla="*/ 106 w 106"/>
                <a:gd name="T3" fmla="*/ 144 h 144"/>
                <a:gd name="T4" fmla="*/ 93 w 106"/>
                <a:gd name="T5" fmla="*/ 144 h 144"/>
                <a:gd name="T6" fmla="*/ 93 w 106"/>
                <a:gd name="T7" fmla="*/ 54 h 144"/>
                <a:gd name="T8" fmla="*/ 55 w 106"/>
                <a:gd name="T9" fmla="*/ 13 h 144"/>
                <a:gd name="T10" fmla="*/ 13 w 106"/>
                <a:gd name="T11" fmla="*/ 58 h 144"/>
                <a:gd name="T12" fmla="*/ 13 w 106"/>
                <a:gd name="T13" fmla="*/ 144 h 144"/>
                <a:gd name="T14" fmla="*/ 0 w 106"/>
                <a:gd name="T15" fmla="*/ 144 h 144"/>
                <a:gd name="T16" fmla="*/ 0 w 106"/>
                <a:gd name="T17" fmla="*/ 4 h 144"/>
                <a:gd name="T18" fmla="*/ 13 w 106"/>
                <a:gd name="T19" fmla="*/ 4 h 144"/>
                <a:gd name="T20" fmla="*/ 13 w 106"/>
                <a:gd name="T21" fmla="*/ 26 h 144"/>
                <a:gd name="T22" fmla="*/ 57 w 106"/>
                <a:gd name="T23" fmla="*/ 0 h 144"/>
                <a:gd name="T24" fmla="*/ 106 w 106"/>
                <a:gd name="T25"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4">
                  <a:moveTo>
                    <a:pt x="106" y="53"/>
                  </a:moveTo>
                  <a:cubicBezTo>
                    <a:pt x="106" y="144"/>
                    <a:pt x="106" y="144"/>
                    <a:pt x="106" y="144"/>
                  </a:cubicBezTo>
                  <a:cubicBezTo>
                    <a:pt x="93" y="144"/>
                    <a:pt x="93" y="144"/>
                    <a:pt x="93" y="144"/>
                  </a:cubicBezTo>
                  <a:cubicBezTo>
                    <a:pt x="93" y="54"/>
                    <a:pt x="93" y="54"/>
                    <a:pt x="93" y="54"/>
                  </a:cubicBezTo>
                  <a:cubicBezTo>
                    <a:pt x="93" y="28"/>
                    <a:pt x="77" y="13"/>
                    <a:pt x="55" y="13"/>
                  </a:cubicBezTo>
                  <a:cubicBezTo>
                    <a:pt x="30" y="13"/>
                    <a:pt x="13" y="31"/>
                    <a:pt x="13" y="58"/>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20" y="12"/>
                    <a:pt x="37" y="0"/>
                    <a:pt x="57" y="0"/>
                  </a:cubicBezTo>
                  <a:cubicBezTo>
                    <a:pt x="85" y="0"/>
                    <a:pt x="106" y="20"/>
                    <a:pt x="106"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2" name="Freeform 9"/>
            <p:cNvSpPr>
              <a:spLocks noEditPoints="1"/>
            </p:cNvSpPr>
            <p:nvPr userDrawn="1"/>
          </p:nvSpPr>
          <p:spPr bwMode="auto">
            <a:xfrm>
              <a:off x="2838450" y="541338"/>
              <a:ext cx="207962" cy="287338"/>
            </a:xfrm>
            <a:custGeom>
              <a:avLst/>
              <a:gdLst>
                <a:gd name="T0" fmla="*/ 53 w 107"/>
                <a:gd name="T1" fmla="*/ 55 h 147"/>
                <a:gd name="T2" fmla="*/ 93 w 107"/>
                <a:gd name="T3" fmla="*/ 70 h 147"/>
                <a:gd name="T4" fmla="*/ 93 w 107"/>
                <a:gd name="T5" fmla="*/ 49 h 147"/>
                <a:gd name="T6" fmla="*/ 55 w 107"/>
                <a:gd name="T7" fmla="*/ 13 h 147"/>
                <a:gd name="T8" fmla="*/ 12 w 107"/>
                <a:gd name="T9" fmla="*/ 26 h 147"/>
                <a:gd name="T10" fmla="*/ 6 w 107"/>
                <a:gd name="T11" fmla="*/ 15 h 147"/>
                <a:gd name="T12" fmla="*/ 56 w 107"/>
                <a:gd name="T13" fmla="*/ 0 h 147"/>
                <a:gd name="T14" fmla="*/ 107 w 107"/>
                <a:gd name="T15" fmla="*/ 50 h 147"/>
                <a:gd name="T16" fmla="*/ 107 w 107"/>
                <a:gd name="T17" fmla="*/ 144 h 147"/>
                <a:gd name="T18" fmla="*/ 96 w 107"/>
                <a:gd name="T19" fmla="*/ 144 h 147"/>
                <a:gd name="T20" fmla="*/ 93 w 107"/>
                <a:gd name="T21" fmla="*/ 131 h 147"/>
                <a:gd name="T22" fmla="*/ 53 w 107"/>
                <a:gd name="T23" fmla="*/ 147 h 147"/>
                <a:gd name="T24" fmla="*/ 0 w 107"/>
                <a:gd name="T25" fmla="*/ 101 h 147"/>
                <a:gd name="T26" fmla="*/ 53 w 107"/>
                <a:gd name="T27" fmla="*/ 55 h 147"/>
                <a:gd name="T28" fmla="*/ 54 w 107"/>
                <a:gd name="T29" fmla="*/ 135 h 147"/>
                <a:gd name="T30" fmla="*/ 94 w 107"/>
                <a:gd name="T31" fmla="*/ 101 h 147"/>
                <a:gd name="T32" fmla="*/ 54 w 107"/>
                <a:gd name="T33" fmla="*/ 68 h 147"/>
                <a:gd name="T34" fmla="*/ 13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3" y="55"/>
                  </a:moveTo>
                  <a:cubicBezTo>
                    <a:pt x="72" y="55"/>
                    <a:pt x="87" y="63"/>
                    <a:pt x="93" y="70"/>
                  </a:cubicBezTo>
                  <a:cubicBezTo>
                    <a:pt x="93" y="49"/>
                    <a:pt x="93" y="49"/>
                    <a:pt x="93" y="49"/>
                  </a:cubicBezTo>
                  <a:cubicBezTo>
                    <a:pt x="93" y="26"/>
                    <a:pt x="78" y="13"/>
                    <a:pt x="55" y="13"/>
                  </a:cubicBezTo>
                  <a:cubicBezTo>
                    <a:pt x="37" y="13"/>
                    <a:pt x="22" y="20"/>
                    <a:pt x="12" y="26"/>
                  </a:cubicBezTo>
                  <a:cubicBezTo>
                    <a:pt x="6" y="15"/>
                    <a:pt x="6" y="15"/>
                    <a:pt x="6" y="15"/>
                  </a:cubicBezTo>
                  <a:cubicBezTo>
                    <a:pt x="14" y="10"/>
                    <a:pt x="32" y="0"/>
                    <a:pt x="56" y="0"/>
                  </a:cubicBezTo>
                  <a:cubicBezTo>
                    <a:pt x="91" y="0"/>
                    <a:pt x="107" y="21"/>
                    <a:pt x="107" y="50"/>
                  </a:cubicBezTo>
                  <a:cubicBezTo>
                    <a:pt x="107" y="144"/>
                    <a:pt x="107" y="144"/>
                    <a:pt x="107" y="144"/>
                  </a:cubicBezTo>
                  <a:cubicBezTo>
                    <a:pt x="96" y="144"/>
                    <a:pt x="96" y="144"/>
                    <a:pt x="96" y="144"/>
                  </a:cubicBezTo>
                  <a:cubicBezTo>
                    <a:pt x="93" y="131"/>
                    <a:pt x="93" y="131"/>
                    <a:pt x="93" y="131"/>
                  </a:cubicBezTo>
                  <a:cubicBezTo>
                    <a:pt x="86" y="139"/>
                    <a:pt x="73" y="147"/>
                    <a:pt x="53" y="147"/>
                  </a:cubicBezTo>
                  <a:cubicBezTo>
                    <a:pt x="22" y="147"/>
                    <a:pt x="0" y="127"/>
                    <a:pt x="0" y="101"/>
                  </a:cubicBezTo>
                  <a:cubicBezTo>
                    <a:pt x="0" y="75"/>
                    <a:pt x="22" y="55"/>
                    <a:pt x="53" y="55"/>
                  </a:cubicBezTo>
                  <a:close/>
                  <a:moveTo>
                    <a:pt x="54" y="135"/>
                  </a:moveTo>
                  <a:cubicBezTo>
                    <a:pt x="78" y="135"/>
                    <a:pt x="94" y="120"/>
                    <a:pt x="94" y="101"/>
                  </a:cubicBezTo>
                  <a:cubicBezTo>
                    <a:pt x="94" y="81"/>
                    <a:pt x="78" y="68"/>
                    <a:pt x="54" y="68"/>
                  </a:cubicBezTo>
                  <a:cubicBezTo>
                    <a:pt x="29" y="68"/>
                    <a:pt x="13" y="82"/>
                    <a:pt x="13" y="101"/>
                  </a:cubicBezTo>
                  <a:cubicBezTo>
                    <a:pt x="13"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3" name="Freeform 10"/>
            <p:cNvSpPr>
              <a:spLocks/>
            </p:cNvSpPr>
            <p:nvPr userDrawn="1"/>
          </p:nvSpPr>
          <p:spPr bwMode="auto">
            <a:xfrm>
              <a:off x="3100388" y="547688"/>
              <a:ext cx="207962" cy="280988"/>
            </a:xfrm>
            <a:custGeom>
              <a:avLst/>
              <a:gdLst>
                <a:gd name="T0" fmla="*/ 0 w 107"/>
                <a:gd name="T1" fmla="*/ 91 h 143"/>
                <a:gd name="T2" fmla="*/ 0 w 107"/>
                <a:gd name="T3" fmla="*/ 0 h 143"/>
                <a:gd name="T4" fmla="*/ 14 w 107"/>
                <a:gd name="T5" fmla="*/ 0 h 143"/>
                <a:gd name="T6" fmla="*/ 14 w 107"/>
                <a:gd name="T7" fmla="*/ 90 h 143"/>
                <a:gd name="T8" fmla="*/ 52 w 107"/>
                <a:gd name="T9" fmla="*/ 131 h 143"/>
                <a:gd name="T10" fmla="*/ 94 w 107"/>
                <a:gd name="T11" fmla="*/ 85 h 143"/>
                <a:gd name="T12" fmla="*/ 94 w 107"/>
                <a:gd name="T13" fmla="*/ 0 h 143"/>
                <a:gd name="T14" fmla="*/ 107 w 107"/>
                <a:gd name="T15" fmla="*/ 0 h 143"/>
                <a:gd name="T16" fmla="*/ 107 w 107"/>
                <a:gd name="T17" fmla="*/ 140 h 143"/>
                <a:gd name="T18" fmla="*/ 94 w 107"/>
                <a:gd name="T19" fmla="*/ 140 h 143"/>
                <a:gd name="T20" fmla="*/ 94 w 107"/>
                <a:gd name="T21" fmla="*/ 118 h 143"/>
                <a:gd name="T22" fmla="*/ 50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4" y="0"/>
                    <a:pt x="14" y="0"/>
                    <a:pt x="14" y="0"/>
                  </a:cubicBezTo>
                  <a:cubicBezTo>
                    <a:pt x="14" y="90"/>
                    <a:pt x="14" y="90"/>
                    <a:pt x="14" y="90"/>
                  </a:cubicBezTo>
                  <a:cubicBezTo>
                    <a:pt x="14" y="115"/>
                    <a:pt x="30" y="131"/>
                    <a:pt x="52" y="131"/>
                  </a:cubicBezTo>
                  <a:cubicBezTo>
                    <a:pt x="76" y="131"/>
                    <a:pt x="94" y="113"/>
                    <a:pt x="94" y="85"/>
                  </a:cubicBezTo>
                  <a:cubicBezTo>
                    <a:pt x="94" y="0"/>
                    <a:pt x="94" y="0"/>
                    <a:pt x="94" y="0"/>
                  </a:cubicBezTo>
                  <a:cubicBezTo>
                    <a:pt x="107" y="0"/>
                    <a:pt x="107" y="0"/>
                    <a:pt x="107" y="0"/>
                  </a:cubicBezTo>
                  <a:cubicBezTo>
                    <a:pt x="107" y="140"/>
                    <a:pt x="107" y="140"/>
                    <a:pt x="107" y="140"/>
                  </a:cubicBezTo>
                  <a:cubicBezTo>
                    <a:pt x="94" y="140"/>
                    <a:pt x="94" y="140"/>
                    <a:pt x="94" y="140"/>
                  </a:cubicBezTo>
                  <a:cubicBezTo>
                    <a:pt x="94" y="118"/>
                    <a:pt x="94" y="118"/>
                    <a:pt x="94" y="118"/>
                  </a:cubicBezTo>
                  <a:cubicBezTo>
                    <a:pt x="87" y="132"/>
                    <a:pt x="70" y="143"/>
                    <a:pt x="50"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4" name="Freeform 11"/>
            <p:cNvSpPr>
              <a:spLocks/>
            </p:cNvSpPr>
            <p:nvPr userDrawn="1"/>
          </p:nvSpPr>
          <p:spPr bwMode="auto">
            <a:xfrm>
              <a:off x="3336925" y="492126"/>
              <a:ext cx="127000" cy="333375"/>
            </a:xfrm>
            <a:custGeom>
              <a:avLst/>
              <a:gdLst>
                <a:gd name="T0" fmla="*/ 30 w 65"/>
                <a:gd name="T1" fmla="*/ 0 h 170"/>
                <a:gd name="T2" fmla="*/ 30 w 65"/>
                <a:gd name="T3" fmla="*/ 29 h 170"/>
                <a:gd name="T4" fmla="*/ 63 w 65"/>
                <a:gd name="T5" fmla="*/ 29 h 170"/>
                <a:gd name="T6" fmla="*/ 63 w 65"/>
                <a:gd name="T7" fmla="*/ 41 h 170"/>
                <a:gd name="T8" fmla="*/ 30 w 65"/>
                <a:gd name="T9" fmla="*/ 41 h 170"/>
                <a:gd name="T10" fmla="*/ 30 w 65"/>
                <a:gd name="T11" fmla="*/ 120 h 170"/>
                <a:gd name="T12" fmla="*/ 58 w 65"/>
                <a:gd name="T13" fmla="*/ 158 h 170"/>
                <a:gd name="T14" fmla="*/ 65 w 65"/>
                <a:gd name="T15" fmla="*/ 158 h 170"/>
                <a:gd name="T16" fmla="*/ 65 w 65"/>
                <a:gd name="T17" fmla="*/ 170 h 170"/>
                <a:gd name="T18" fmla="*/ 53 w 65"/>
                <a:gd name="T19" fmla="*/ 170 h 170"/>
                <a:gd name="T20" fmla="*/ 17 w 65"/>
                <a:gd name="T21" fmla="*/ 128 h 170"/>
                <a:gd name="T22" fmla="*/ 17 w 65"/>
                <a:gd name="T23" fmla="*/ 41 h 170"/>
                <a:gd name="T24" fmla="*/ 0 w 65"/>
                <a:gd name="T25" fmla="*/ 41 h 170"/>
                <a:gd name="T26" fmla="*/ 0 w 65"/>
                <a:gd name="T27" fmla="*/ 29 h 170"/>
                <a:gd name="T28" fmla="*/ 17 w 65"/>
                <a:gd name="T29" fmla="*/ 29 h 170"/>
                <a:gd name="T30" fmla="*/ 17 w 65"/>
                <a:gd name="T31" fmla="*/ 0 h 170"/>
                <a:gd name="T32" fmla="*/ 30 w 65"/>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70">
                  <a:moveTo>
                    <a:pt x="30" y="0"/>
                  </a:moveTo>
                  <a:cubicBezTo>
                    <a:pt x="30" y="29"/>
                    <a:pt x="30" y="29"/>
                    <a:pt x="30" y="29"/>
                  </a:cubicBezTo>
                  <a:cubicBezTo>
                    <a:pt x="63" y="29"/>
                    <a:pt x="63" y="29"/>
                    <a:pt x="63" y="29"/>
                  </a:cubicBezTo>
                  <a:cubicBezTo>
                    <a:pt x="63" y="41"/>
                    <a:pt x="63" y="41"/>
                    <a:pt x="63" y="41"/>
                  </a:cubicBezTo>
                  <a:cubicBezTo>
                    <a:pt x="30" y="41"/>
                    <a:pt x="30" y="41"/>
                    <a:pt x="30" y="41"/>
                  </a:cubicBezTo>
                  <a:cubicBezTo>
                    <a:pt x="30" y="120"/>
                    <a:pt x="30" y="120"/>
                    <a:pt x="30" y="120"/>
                  </a:cubicBezTo>
                  <a:cubicBezTo>
                    <a:pt x="30" y="150"/>
                    <a:pt x="37" y="158"/>
                    <a:pt x="58" y="158"/>
                  </a:cubicBezTo>
                  <a:cubicBezTo>
                    <a:pt x="61" y="158"/>
                    <a:pt x="65" y="158"/>
                    <a:pt x="65" y="158"/>
                  </a:cubicBezTo>
                  <a:cubicBezTo>
                    <a:pt x="65" y="170"/>
                    <a:pt x="65" y="170"/>
                    <a:pt x="65" y="170"/>
                  </a:cubicBezTo>
                  <a:cubicBezTo>
                    <a:pt x="65" y="170"/>
                    <a:pt x="58" y="170"/>
                    <a:pt x="53" y="170"/>
                  </a:cubicBezTo>
                  <a:cubicBezTo>
                    <a:pt x="31" y="170"/>
                    <a:pt x="17" y="157"/>
                    <a:pt x="17" y="128"/>
                  </a:cubicBezTo>
                  <a:cubicBezTo>
                    <a:pt x="17" y="41"/>
                    <a:pt x="17" y="41"/>
                    <a:pt x="17" y="41"/>
                  </a:cubicBezTo>
                  <a:cubicBezTo>
                    <a:pt x="0" y="41"/>
                    <a:pt x="0" y="41"/>
                    <a:pt x="0" y="41"/>
                  </a:cubicBezTo>
                  <a:cubicBezTo>
                    <a:pt x="0" y="29"/>
                    <a:pt x="0" y="29"/>
                    <a:pt x="0" y="29"/>
                  </a:cubicBezTo>
                  <a:cubicBezTo>
                    <a:pt x="17" y="29"/>
                    <a:pt x="17" y="29"/>
                    <a:pt x="17" y="29"/>
                  </a:cubicBezTo>
                  <a:cubicBezTo>
                    <a:pt x="17" y="0"/>
                    <a:pt x="17" y="0"/>
                    <a:pt x="17" y="0"/>
                  </a:cubicBez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5" name="Freeform 12"/>
            <p:cNvSpPr>
              <a:spLocks noEditPoints="1"/>
            </p:cNvSpPr>
            <p:nvPr userDrawn="1"/>
          </p:nvSpPr>
          <p:spPr bwMode="auto">
            <a:xfrm>
              <a:off x="3478213" y="438151"/>
              <a:ext cx="258762" cy="390525"/>
            </a:xfrm>
            <a:custGeom>
              <a:avLst/>
              <a:gdLst>
                <a:gd name="T0" fmla="*/ 67 w 133"/>
                <a:gd name="T1" fmla="*/ 52 h 199"/>
                <a:gd name="T2" fmla="*/ 133 w 133"/>
                <a:gd name="T3" fmla="*/ 122 h 199"/>
                <a:gd name="T4" fmla="*/ 133 w 133"/>
                <a:gd name="T5" fmla="*/ 128 h 199"/>
                <a:gd name="T6" fmla="*/ 14 w 133"/>
                <a:gd name="T7" fmla="*/ 128 h 199"/>
                <a:gd name="T8" fmla="*/ 71 w 133"/>
                <a:gd name="T9" fmla="*/ 187 h 199"/>
                <a:gd name="T10" fmla="*/ 119 w 133"/>
                <a:gd name="T11" fmla="*/ 163 h 199"/>
                <a:gd name="T12" fmla="*/ 128 w 133"/>
                <a:gd name="T13" fmla="*/ 169 h 199"/>
                <a:gd name="T14" fmla="*/ 71 w 133"/>
                <a:gd name="T15" fmla="*/ 199 h 199"/>
                <a:gd name="T16" fmla="*/ 0 w 133"/>
                <a:gd name="T17" fmla="*/ 126 h 199"/>
                <a:gd name="T18" fmla="*/ 67 w 133"/>
                <a:gd name="T19" fmla="*/ 52 h 199"/>
                <a:gd name="T20" fmla="*/ 67 w 133"/>
                <a:gd name="T21" fmla="*/ 65 h 199"/>
                <a:gd name="T22" fmla="*/ 14 w 133"/>
                <a:gd name="T23" fmla="*/ 116 h 199"/>
                <a:gd name="T24" fmla="*/ 119 w 133"/>
                <a:gd name="T25" fmla="*/ 116 h 199"/>
                <a:gd name="T26" fmla="*/ 67 w 133"/>
                <a:gd name="T27" fmla="*/ 65 h 199"/>
                <a:gd name="T28" fmla="*/ 92 w 133"/>
                <a:gd name="T29" fmla="*/ 0 h 199"/>
                <a:gd name="T30" fmla="*/ 69 w 133"/>
                <a:gd name="T31" fmla="*/ 38 h 199"/>
                <a:gd name="T32" fmla="*/ 56 w 133"/>
                <a:gd name="T33" fmla="*/ 38 h 199"/>
                <a:gd name="T34" fmla="*/ 76 w 133"/>
                <a:gd name="T35" fmla="*/ 0 h 199"/>
                <a:gd name="T36" fmla="*/ 92 w 13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9">
                  <a:moveTo>
                    <a:pt x="67" y="52"/>
                  </a:moveTo>
                  <a:cubicBezTo>
                    <a:pt x="107" y="52"/>
                    <a:pt x="133" y="82"/>
                    <a:pt x="133" y="122"/>
                  </a:cubicBezTo>
                  <a:cubicBezTo>
                    <a:pt x="133" y="128"/>
                    <a:pt x="133" y="128"/>
                    <a:pt x="133" y="128"/>
                  </a:cubicBezTo>
                  <a:cubicBezTo>
                    <a:pt x="14" y="128"/>
                    <a:pt x="14" y="128"/>
                    <a:pt x="14" y="128"/>
                  </a:cubicBezTo>
                  <a:cubicBezTo>
                    <a:pt x="14" y="165"/>
                    <a:pt x="37" y="187"/>
                    <a:pt x="71" y="187"/>
                  </a:cubicBezTo>
                  <a:cubicBezTo>
                    <a:pt x="97" y="187"/>
                    <a:pt x="111" y="174"/>
                    <a:pt x="119" y="163"/>
                  </a:cubicBezTo>
                  <a:cubicBezTo>
                    <a:pt x="128" y="169"/>
                    <a:pt x="128" y="169"/>
                    <a:pt x="128" y="169"/>
                  </a:cubicBezTo>
                  <a:cubicBezTo>
                    <a:pt x="119" y="184"/>
                    <a:pt x="101" y="199"/>
                    <a:pt x="71" y="199"/>
                  </a:cubicBezTo>
                  <a:cubicBezTo>
                    <a:pt x="29" y="199"/>
                    <a:pt x="0" y="170"/>
                    <a:pt x="0" y="126"/>
                  </a:cubicBezTo>
                  <a:cubicBezTo>
                    <a:pt x="0" y="80"/>
                    <a:pt x="31" y="52"/>
                    <a:pt x="67" y="52"/>
                  </a:cubicBezTo>
                  <a:close/>
                  <a:moveTo>
                    <a:pt x="67" y="65"/>
                  </a:moveTo>
                  <a:cubicBezTo>
                    <a:pt x="41" y="65"/>
                    <a:pt x="17" y="82"/>
                    <a:pt x="14" y="116"/>
                  </a:cubicBezTo>
                  <a:cubicBezTo>
                    <a:pt x="119" y="116"/>
                    <a:pt x="119" y="116"/>
                    <a:pt x="119" y="116"/>
                  </a:cubicBezTo>
                  <a:cubicBezTo>
                    <a:pt x="117" y="81"/>
                    <a:pt x="93" y="65"/>
                    <a:pt x="67" y="65"/>
                  </a:cubicBezTo>
                  <a:close/>
                  <a:moveTo>
                    <a:pt x="92" y="0"/>
                  </a:moveTo>
                  <a:cubicBezTo>
                    <a:pt x="69" y="38"/>
                    <a:pt x="69" y="38"/>
                    <a:pt x="69" y="38"/>
                  </a:cubicBezTo>
                  <a:cubicBezTo>
                    <a:pt x="56" y="38"/>
                    <a:pt x="56" y="38"/>
                    <a:pt x="56" y="38"/>
                  </a:cubicBezTo>
                  <a:cubicBezTo>
                    <a:pt x="76" y="0"/>
                    <a:pt x="76" y="0"/>
                    <a:pt x="76" y="0"/>
                  </a:cubicBez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6" name="Freeform 13"/>
            <p:cNvSpPr>
              <a:spLocks noEditPoints="1"/>
            </p:cNvSpPr>
            <p:nvPr userDrawn="1"/>
          </p:nvSpPr>
          <p:spPr bwMode="auto">
            <a:xfrm>
              <a:off x="3765550" y="541338"/>
              <a:ext cx="188912" cy="282575"/>
            </a:xfrm>
            <a:custGeom>
              <a:avLst/>
              <a:gdLst>
                <a:gd name="T0" fmla="*/ 45 w 97"/>
                <a:gd name="T1" fmla="*/ 0 h 144"/>
                <a:gd name="T2" fmla="*/ 92 w 97"/>
                <a:gd name="T3" fmla="*/ 38 h 144"/>
                <a:gd name="T4" fmla="*/ 75 w 97"/>
                <a:gd name="T5" fmla="*/ 69 h 144"/>
                <a:gd name="T6" fmla="*/ 97 w 97"/>
                <a:gd name="T7" fmla="*/ 102 h 144"/>
                <a:gd name="T8" fmla="*/ 48 w 97"/>
                <a:gd name="T9" fmla="*/ 144 h 144"/>
                <a:gd name="T10" fmla="*/ 0 w 97"/>
                <a:gd name="T11" fmla="*/ 144 h 144"/>
                <a:gd name="T12" fmla="*/ 0 w 97"/>
                <a:gd name="T13" fmla="*/ 0 h 144"/>
                <a:gd name="T14" fmla="*/ 45 w 97"/>
                <a:gd name="T15" fmla="*/ 0 h 144"/>
                <a:gd name="T16" fmla="*/ 63 w 97"/>
                <a:gd name="T17" fmla="*/ 42 h 144"/>
                <a:gd name="T18" fmla="*/ 45 w 97"/>
                <a:gd name="T19" fmla="*/ 25 h 144"/>
                <a:gd name="T20" fmla="*/ 29 w 97"/>
                <a:gd name="T21" fmla="*/ 25 h 144"/>
                <a:gd name="T22" fmla="*/ 29 w 97"/>
                <a:gd name="T23" fmla="*/ 58 h 144"/>
                <a:gd name="T24" fmla="*/ 45 w 97"/>
                <a:gd name="T25" fmla="*/ 58 h 144"/>
                <a:gd name="T26" fmla="*/ 63 w 97"/>
                <a:gd name="T27" fmla="*/ 42 h 144"/>
                <a:gd name="T28" fmla="*/ 67 w 97"/>
                <a:gd name="T29" fmla="*/ 100 h 144"/>
                <a:gd name="T30" fmla="*/ 46 w 97"/>
                <a:gd name="T31" fmla="*/ 82 h 144"/>
                <a:gd name="T32" fmla="*/ 29 w 97"/>
                <a:gd name="T33" fmla="*/ 82 h 144"/>
                <a:gd name="T34" fmla="*/ 29 w 97"/>
                <a:gd name="T35" fmla="*/ 119 h 144"/>
                <a:gd name="T36" fmla="*/ 46 w 97"/>
                <a:gd name="T37" fmla="*/ 119 h 144"/>
                <a:gd name="T38" fmla="*/ 67 w 97"/>
                <a:gd name="T39" fmla="*/ 10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4">
                  <a:moveTo>
                    <a:pt x="45" y="0"/>
                  </a:moveTo>
                  <a:cubicBezTo>
                    <a:pt x="74" y="0"/>
                    <a:pt x="92" y="15"/>
                    <a:pt x="92" y="38"/>
                  </a:cubicBezTo>
                  <a:cubicBezTo>
                    <a:pt x="92" y="51"/>
                    <a:pt x="86" y="63"/>
                    <a:pt x="75" y="69"/>
                  </a:cubicBezTo>
                  <a:cubicBezTo>
                    <a:pt x="89" y="75"/>
                    <a:pt x="97" y="87"/>
                    <a:pt x="97" y="102"/>
                  </a:cubicBezTo>
                  <a:cubicBezTo>
                    <a:pt x="97" y="130"/>
                    <a:pt x="74" y="144"/>
                    <a:pt x="48" y="144"/>
                  </a:cubicBezTo>
                  <a:cubicBezTo>
                    <a:pt x="0" y="144"/>
                    <a:pt x="0" y="144"/>
                    <a:pt x="0" y="144"/>
                  </a:cubicBezTo>
                  <a:cubicBezTo>
                    <a:pt x="0" y="0"/>
                    <a:pt x="0" y="0"/>
                    <a:pt x="0" y="0"/>
                  </a:cubicBezTo>
                  <a:lnTo>
                    <a:pt x="45" y="0"/>
                  </a:lnTo>
                  <a:close/>
                  <a:moveTo>
                    <a:pt x="63" y="42"/>
                  </a:moveTo>
                  <a:cubicBezTo>
                    <a:pt x="63" y="32"/>
                    <a:pt x="56" y="25"/>
                    <a:pt x="45" y="25"/>
                  </a:cubicBezTo>
                  <a:cubicBezTo>
                    <a:pt x="29" y="25"/>
                    <a:pt x="29" y="25"/>
                    <a:pt x="29" y="25"/>
                  </a:cubicBezTo>
                  <a:cubicBezTo>
                    <a:pt x="29" y="58"/>
                    <a:pt x="29" y="58"/>
                    <a:pt x="29" y="58"/>
                  </a:cubicBezTo>
                  <a:cubicBezTo>
                    <a:pt x="45" y="58"/>
                    <a:pt x="45" y="58"/>
                    <a:pt x="45" y="58"/>
                  </a:cubicBezTo>
                  <a:cubicBezTo>
                    <a:pt x="55" y="58"/>
                    <a:pt x="63" y="52"/>
                    <a:pt x="63" y="42"/>
                  </a:cubicBezTo>
                  <a:close/>
                  <a:moveTo>
                    <a:pt x="67" y="100"/>
                  </a:moveTo>
                  <a:cubicBezTo>
                    <a:pt x="67" y="88"/>
                    <a:pt x="58" y="82"/>
                    <a:pt x="46" y="82"/>
                  </a:cubicBezTo>
                  <a:cubicBezTo>
                    <a:pt x="29" y="82"/>
                    <a:pt x="29" y="82"/>
                    <a:pt x="29" y="82"/>
                  </a:cubicBezTo>
                  <a:cubicBezTo>
                    <a:pt x="29" y="119"/>
                    <a:pt x="29" y="119"/>
                    <a:pt x="29" y="119"/>
                  </a:cubicBezTo>
                  <a:cubicBezTo>
                    <a:pt x="46" y="119"/>
                    <a:pt x="46" y="119"/>
                    <a:pt x="46" y="119"/>
                  </a:cubicBezTo>
                  <a:cubicBezTo>
                    <a:pt x="58" y="119"/>
                    <a:pt x="67" y="112"/>
                    <a:pt x="67" y="10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7" name="Freeform 14"/>
            <p:cNvSpPr>
              <a:spLocks noEditPoints="1"/>
            </p:cNvSpPr>
            <p:nvPr userDrawn="1"/>
          </p:nvSpPr>
          <p:spPr bwMode="auto">
            <a:xfrm>
              <a:off x="3981450" y="541338"/>
              <a:ext cx="180975" cy="282575"/>
            </a:xfrm>
            <a:custGeom>
              <a:avLst/>
              <a:gdLst>
                <a:gd name="T0" fmla="*/ 46 w 93"/>
                <a:gd name="T1" fmla="*/ 0 h 144"/>
                <a:gd name="T2" fmla="*/ 93 w 93"/>
                <a:gd name="T3" fmla="*/ 45 h 144"/>
                <a:gd name="T4" fmla="*/ 46 w 93"/>
                <a:gd name="T5" fmla="*/ 90 h 144"/>
                <a:gd name="T6" fmla="*/ 29 w 93"/>
                <a:gd name="T7" fmla="*/ 90 h 144"/>
                <a:gd name="T8" fmla="*/ 29 w 93"/>
                <a:gd name="T9" fmla="*/ 144 h 144"/>
                <a:gd name="T10" fmla="*/ 0 w 93"/>
                <a:gd name="T11" fmla="*/ 144 h 144"/>
                <a:gd name="T12" fmla="*/ 0 w 93"/>
                <a:gd name="T13" fmla="*/ 0 h 144"/>
                <a:gd name="T14" fmla="*/ 46 w 93"/>
                <a:gd name="T15" fmla="*/ 0 h 144"/>
                <a:gd name="T16" fmla="*/ 63 w 93"/>
                <a:gd name="T17" fmla="*/ 45 h 144"/>
                <a:gd name="T18" fmla="*/ 42 w 93"/>
                <a:gd name="T19" fmla="*/ 25 h 144"/>
                <a:gd name="T20" fmla="*/ 29 w 93"/>
                <a:gd name="T21" fmla="*/ 25 h 144"/>
                <a:gd name="T22" fmla="*/ 29 w 93"/>
                <a:gd name="T23" fmla="*/ 65 h 144"/>
                <a:gd name="T24" fmla="*/ 42 w 93"/>
                <a:gd name="T25" fmla="*/ 65 h 144"/>
                <a:gd name="T26" fmla="*/ 63 w 93"/>
                <a:gd name="T27"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44">
                  <a:moveTo>
                    <a:pt x="46" y="0"/>
                  </a:moveTo>
                  <a:cubicBezTo>
                    <a:pt x="74" y="0"/>
                    <a:pt x="93" y="18"/>
                    <a:pt x="93" y="45"/>
                  </a:cubicBezTo>
                  <a:cubicBezTo>
                    <a:pt x="93" y="72"/>
                    <a:pt x="73" y="90"/>
                    <a:pt x="46" y="90"/>
                  </a:cubicBezTo>
                  <a:cubicBezTo>
                    <a:pt x="29" y="90"/>
                    <a:pt x="29" y="90"/>
                    <a:pt x="29" y="90"/>
                  </a:cubicBezTo>
                  <a:cubicBezTo>
                    <a:pt x="29" y="144"/>
                    <a:pt x="29" y="144"/>
                    <a:pt x="29" y="144"/>
                  </a:cubicBezTo>
                  <a:cubicBezTo>
                    <a:pt x="0" y="144"/>
                    <a:pt x="0" y="144"/>
                    <a:pt x="0" y="144"/>
                  </a:cubicBezTo>
                  <a:cubicBezTo>
                    <a:pt x="0" y="0"/>
                    <a:pt x="0" y="0"/>
                    <a:pt x="0" y="0"/>
                  </a:cubicBezTo>
                  <a:lnTo>
                    <a:pt x="46" y="0"/>
                  </a:lnTo>
                  <a:close/>
                  <a:moveTo>
                    <a:pt x="63" y="45"/>
                  </a:moveTo>
                  <a:cubicBezTo>
                    <a:pt x="63" y="33"/>
                    <a:pt x="54" y="25"/>
                    <a:pt x="42" y="25"/>
                  </a:cubicBezTo>
                  <a:cubicBezTo>
                    <a:pt x="29" y="25"/>
                    <a:pt x="29" y="25"/>
                    <a:pt x="29" y="25"/>
                  </a:cubicBezTo>
                  <a:cubicBezTo>
                    <a:pt x="29" y="65"/>
                    <a:pt x="29" y="65"/>
                    <a:pt x="29" y="65"/>
                  </a:cubicBezTo>
                  <a:cubicBezTo>
                    <a:pt x="42" y="65"/>
                    <a:pt x="42" y="65"/>
                    <a:pt x="42" y="65"/>
                  </a:cubicBezTo>
                  <a:cubicBezTo>
                    <a:pt x="54" y="65"/>
                    <a:pt x="63" y="57"/>
                    <a:pt x="63" y="45"/>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8" name="Freeform 15"/>
            <p:cNvSpPr>
              <a:spLocks/>
            </p:cNvSpPr>
            <p:nvPr userDrawn="1"/>
          </p:nvSpPr>
          <p:spPr bwMode="auto">
            <a:xfrm>
              <a:off x="4170363" y="536576"/>
              <a:ext cx="230187" cy="290513"/>
            </a:xfrm>
            <a:custGeom>
              <a:avLst/>
              <a:gdLst>
                <a:gd name="T0" fmla="*/ 0 w 119"/>
                <a:gd name="T1" fmla="*/ 74 h 148"/>
                <a:gd name="T2" fmla="*/ 75 w 119"/>
                <a:gd name="T3" fmla="*/ 0 h 148"/>
                <a:gd name="T4" fmla="*/ 117 w 119"/>
                <a:gd name="T5" fmla="*/ 13 h 148"/>
                <a:gd name="T6" fmla="*/ 109 w 119"/>
                <a:gd name="T7" fmla="*/ 38 h 148"/>
                <a:gd name="T8" fmla="*/ 75 w 119"/>
                <a:gd name="T9" fmla="*/ 27 h 148"/>
                <a:gd name="T10" fmla="*/ 30 w 119"/>
                <a:gd name="T11" fmla="*/ 74 h 148"/>
                <a:gd name="T12" fmla="*/ 75 w 119"/>
                <a:gd name="T13" fmla="*/ 121 h 148"/>
                <a:gd name="T14" fmla="*/ 110 w 119"/>
                <a:gd name="T15" fmla="*/ 110 h 148"/>
                <a:gd name="T16" fmla="*/ 119 w 119"/>
                <a:gd name="T17" fmla="*/ 135 h 148"/>
                <a:gd name="T18" fmla="*/ 75 w 119"/>
                <a:gd name="T19" fmla="*/ 148 h 148"/>
                <a:gd name="T20" fmla="*/ 0 w 119"/>
                <a:gd name="T21"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8">
                  <a:moveTo>
                    <a:pt x="0" y="74"/>
                  </a:moveTo>
                  <a:cubicBezTo>
                    <a:pt x="0" y="32"/>
                    <a:pt x="32" y="0"/>
                    <a:pt x="75" y="0"/>
                  </a:cubicBezTo>
                  <a:cubicBezTo>
                    <a:pt x="94" y="0"/>
                    <a:pt x="108" y="6"/>
                    <a:pt x="117" y="13"/>
                  </a:cubicBezTo>
                  <a:cubicBezTo>
                    <a:pt x="109" y="38"/>
                    <a:pt x="109" y="38"/>
                    <a:pt x="109" y="38"/>
                  </a:cubicBezTo>
                  <a:cubicBezTo>
                    <a:pt x="102" y="33"/>
                    <a:pt x="89" y="27"/>
                    <a:pt x="75" y="27"/>
                  </a:cubicBezTo>
                  <a:cubicBezTo>
                    <a:pt x="49" y="27"/>
                    <a:pt x="30" y="47"/>
                    <a:pt x="30" y="74"/>
                  </a:cubicBezTo>
                  <a:cubicBezTo>
                    <a:pt x="30" y="102"/>
                    <a:pt x="49" y="121"/>
                    <a:pt x="75" y="121"/>
                  </a:cubicBezTo>
                  <a:cubicBezTo>
                    <a:pt x="90" y="121"/>
                    <a:pt x="104" y="114"/>
                    <a:pt x="110" y="110"/>
                  </a:cubicBezTo>
                  <a:cubicBezTo>
                    <a:pt x="119" y="135"/>
                    <a:pt x="119" y="135"/>
                    <a:pt x="119" y="135"/>
                  </a:cubicBezTo>
                  <a:cubicBezTo>
                    <a:pt x="110" y="141"/>
                    <a:pt x="96" y="148"/>
                    <a:pt x="75" y="148"/>
                  </a:cubicBezTo>
                  <a:cubicBezTo>
                    <a:pt x="30" y="148"/>
                    <a:pt x="0" y="116"/>
                    <a:pt x="0" y="74"/>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29" name="Freeform 16"/>
            <p:cNvSpPr>
              <a:spLocks/>
            </p:cNvSpPr>
            <p:nvPr userDrawn="1"/>
          </p:nvSpPr>
          <p:spPr bwMode="auto">
            <a:xfrm>
              <a:off x="4425950" y="541338"/>
              <a:ext cx="147637" cy="282575"/>
            </a:xfrm>
            <a:custGeom>
              <a:avLst/>
              <a:gdLst>
                <a:gd name="T0" fmla="*/ 91 w 93"/>
                <a:gd name="T1" fmla="*/ 0 h 178"/>
                <a:gd name="T2" fmla="*/ 91 w 93"/>
                <a:gd name="T3" fmla="*/ 32 h 178"/>
                <a:gd name="T4" fmla="*/ 36 w 93"/>
                <a:gd name="T5" fmla="*/ 32 h 178"/>
                <a:gd name="T6" fmla="*/ 36 w 93"/>
                <a:gd name="T7" fmla="*/ 71 h 178"/>
                <a:gd name="T8" fmla="*/ 82 w 93"/>
                <a:gd name="T9" fmla="*/ 71 h 178"/>
                <a:gd name="T10" fmla="*/ 82 w 93"/>
                <a:gd name="T11" fmla="*/ 103 h 178"/>
                <a:gd name="T12" fmla="*/ 36 w 93"/>
                <a:gd name="T13" fmla="*/ 103 h 178"/>
                <a:gd name="T14" fmla="*/ 36 w 93"/>
                <a:gd name="T15" fmla="*/ 145 h 178"/>
                <a:gd name="T16" fmla="*/ 93 w 93"/>
                <a:gd name="T17" fmla="*/ 145 h 178"/>
                <a:gd name="T18" fmla="*/ 93 w 93"/>
                <a:gd name="T19" fmla="*/ 178 h 178"/>
                <a:gd name="T20" fmla="*/ 0 w 93"/>
                <a:gd name="T21" fmla="*/ 178 h 178"/>
                <a:gd name="T22" fmla="*/ 0 w 93"/>
                <a:gd name="T23" fmla="*/ 0 h 178"/>
                <a:gd name="T24" fmla="*/ 91 w 93"/>
                <a:gd name="T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78">
                  <a:moveTo>
                    <a:pt x="91" y="0"/>
                  </a:moveTo>
                  <a:lnTo>
                    <a:pt x="91" y="32"/>
                  </a:lnTo>
                  <a:lnTo>
                    <a:pt x="36" y="32"/>
                  </a:lnTo>
                  <a:lnTo>
                    <a:pt x="36" y="71"/>
                  </a:lnTo>
                  <a:lnTo>
                    <a:pt x="82" y="71"/>
                  </a:lnTo>
                  <a:lnTo>
                    <a:pt x="82" y="103"/>
                  </a:lnTo>
                  <a:lnTo>
                    <a:pt x="36" y="103"/>
                  </a:lnTo>
                  <a:lnTo>
                    <a:pt x="36" y="145"/>
                  </a:lnTo>
                  <a:lnTo>
                    <a:pt x="93" y="145"/>
                  </a:lnTo>
                  <a:lnTo>
                    <a:pt x="93" y="178"/>
                  </a:lnTo>
                  <a:lnTo>
                    <a:pt x="0" y="178"/>
                  </a:lnTo>
                  <a:lnTo>
                    <a:pt x="0" y="0"/>
                  </a:lnTo>
                  <a:lnTo>
                    <a:pt x="91" y="0"/>
                  </a:ln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30" name="Freeform 17"/>
            <p:cNvSpPr>
              <a:spLocks/>
            </p:cNvSpPr>
            <p:nvPr userDrawn="1"/>
          </p:nvSpPr>
          <p:spPr bwMode="auto">
            <a:xfrm>
              <a:off x="288926" y="452438"/>
              <a:ext cx="173037" cy="371475"/>
            </a:xfrm>
            <a:custGeom>
              <a:avLst/>
              <a:gdLst>
                <a:gd name="T0" fmla="*/ 17 w 109"/>
                <a:gd name="T1" fmla="*/ 0 h 234"/>
                <a:gd name="T2" fmla="*/ 17 w 109"/>
                <a:gd name="T3" fmla="*/ 218 h 234"/>
                <a:gd name="T4" fmla="*/ 109 w 109"/>
                <a:gd name="T5" fmla="*/ 218 h 234"/>
                <a:gd name="T6" fmla="*/ 109 w 109"/>
                <a:gd name="T7" fmla="*/ 234 h 234"/>
                <a:gd name="T8" fmla="*/ 0 w 109"/>
                <a:gd name="T9" fmla="*/ 234 h 234"/>
                <a:gd name="T10" fmla="*/ 0 w 109"/>
                <a:gd name="T11" fmla="*/ 0 h 234"/>
                <a:gd name="T12" fmla="*/ 17 w 10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09" h="234">
                  <a:moveTo>
                    <a:pt x="17" y="0"/>
                  </a:moveTo>
                  <a:lnTo>
                    <a:pt x="17" y="218"/>
                  </a:lnTo>
                  <a:lnTo>
                    <a:pt x="109" y="218"/>
                  </a:lnTo>
                  <a:lnTo>
                    <a:pt x="109" y="234"/>
                  </a:lnTo>
                  <a:lnTo>
                    <a:pt x="0" y="234"/>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31" name="Freeform 18"/>
            <p:cNvSpPr>
              <a:spLocks noEditPoints="1"/>
            </p:cNvSpPr>
            <p:nvPr userDrawn="1"/>
          </p:nvSpPr>
          <p:spPr bwMode="auto">
            <a:xfrm>
              <a:off x="482600" y="541338"/>
              <a:ext cx="207962" cy="287338"/>
            </a:xfrm>
            <a:custGeom>
              <a:avLst/>
              <a:gdLst>
                <a:gd name="T0" fmla="*/ 54 w 107"/>
                <a:gd name="T1" fmla="*/ 55 h 147"/>
                <a:gd name="T2" fmla="*/ 94 w 107"/>
                <a:gd name="T3" fmla="*/ 70 h 147"/>
                <a:gd name="T4" fmla="*/ 94 w 107"/>
                <a:gd name="T5" fmla="*/ 49 h 147"/>
                <a:gd name="T6" fmla="*/ 55 w 107"/>
                <a:gd name="T7" fmla="*/ 13 h 147"/>
                <a:gd name="T8" fmla="*/ 12 w 107"/>
                <a:gd name="T9" fmla="*/ 26 h 147"/>
                <a:gd name="T10" fmla="*/ 7 w 107"/>
                <a:gd name="T11" fmla="*/ 15 h 147"/>
                <a:gd name="T12" fmla="*/ 56 w 107"/>
                <a:gd name="T13" fmla="*/ 0 h 147"/>
                <a:gd name="T14" fmla="*/ 107 w 107"/>
                <a:gd name="T15" fmla="*/ 50 h 147"/>
                <a:gd name="T16" fmla="*/ 107 w 107"/>
                <a:gd name="T17" fmla="*/ 144 h 147"/>
                <a:gd name="T18" fmla="*/ 96 w 107"/>
                <a:gd name="T19" fmla="*/ 144 h 147"/>
                <a:gd name="T20" fmla="*/ 94 w 107"/>
                <a:gd name="T21" fmla="*/ 131 h 147"/>
                <a:gd name="T22" fmla="*/ 54 w 107"/>
                <a:gd name="T23" fmla="*/ 147 h 147"/>
                <a:gd name="T24" fmla="*/ 0 w 107"/>
                <a:gd name="T25" fmla="*/ 101 h 147"/>
                <a:gd name="T26" fmla="*/ 54 w 107"/>
                <a:gd name="T27" fmla="*/ 55 h 147"/>
                <a:gd name="T28" fmla="*/ 54 w 107"/>
                <a:gd name="T29" fmla="*/ 135 h 147"/>
                <a:gd name="T30" fmla="*/ 94 w 107"/>
                <a:gd name="T31" fmla="*/ 101 h 147"/>
                <a:gd name="T32" fmla="*/ 54 w 107"/>
                <a:gd name="T33" fmla="*/ 68 h 147"/>
                <a:gd name="T34" fmla="*/ 14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4" y="55"/>
                  </a:moveTo>
                  <a:cubicBezTo>
                    <a:pt x="73" y="55"/>
                    <a:pt x="87" y="63"/>
                    <a:pt x="94" y="70"/>
                  </a:cubicBezTo>
                  <a:cubicBezTo>
                    <a:pt x="94" y="49"/>
                    <a:pt x="94" y="49"/>
                    <a:pt x="94" y="49"/>
                  </a:cubicBezTo>
                  <a:cubicBezTo>
                    <a:pt x="94" y="26"/>
                    <a:pt x="78" y="13"/>
                    <a:pt x="55" y="13"/>
                  </a:cubicBezTo>
                  <a:cubicBezTo>
                    <a:pt x="37" y="13"/>
                    <a:pt x="22" y="20"/>
                    <a:pt x="12" y="26"/>
                  </a:cubicBezTo>
                  <a:cubicBezTo>
                    <a:pt x="7" y="15"/>
                    <a:pt x="7" y="15"/>
                    <a:pt x="7" y="15"/>
                  </a:cubicBezTo>
                  <a:cubicBezTo>
                    <a:pt x="14" y="10"/>
                    <a:pt x="33" y="0"/>
                    <a:pt x="56" y="0"/>
                  </a:cubicBezTo>
                  <a:cubicBezTo>
                    <a:pt x="91" y="0"/>
                    <a:pt x="107" y="21"/>
                    <a:pt x="107" y="50"/>
                  </a:cubicBezTo>
                  <a:cubicBezTo>
                    <a:pt x="107" y="144"/>
                    <a:pt x="107" y="144"/>
                    <a:pt x="107" y="144"/>
                  </a:cubicBezTo>
                  <a:cubicBezTo>
                    <a:pt x="96" y="144"/>
                    <a:pt x="96" y="144"/>
                    <a:pt x="96" y="144"/>
                  </a:cubicBezTo>
                  <a:cubicBezTo>
                    <a:pt x="94" y="131"/>
                    <a:pt x="94" y="131"/>
                    <a:pt x="94" y="131"/>
                  </a:cubicBezTo>
                  <a:cubicBezTo>
                    <a:pt x="86" y="139"/>
                    <a:pt x="74" y="147"/>
                    <a:pt x="54" y="147"/>
                  </a:cubicBezTo>
                  <a:cubicBezTo>
                    <a:pt x="22" y="147"/>
                    <a:pt x="0" y="127"/>
                    <a:pt x="0" y="101"/>
                  </a:cubicBezTo>
                  <a:cubicBezTo>
                    <a:pt x="0" y="75"/>
                    <a:pt x="23" y="55"/>
                    <a:pt x="54" y="55"/>
                  </a:cubicBezTo>
                  <a:close/>
                  <a:moveTo>
                    <a:pt x="54" y="135"/>
                  </a:moveTo>
                  <a:cubicBezTo>
                    <a:pt x="78" y="135"/>
                    <a:pt x="94" y="120"/>
                    <a:pt x="94" y="101"/>
                  </a:cubicBezTo>
                  <a:cubicBezTo>
                    <a:pt x="94" y="81"/>
                    <a:pt x="79" y="68"/>
                    <a:pt x="54" y="68"/>
                  </a:cubicBezTo>
                  <a:cubicBezTo>
                    <a:pt x="29" y="68"/>
                    <a:pt x="14" y="82"/>
                    <a:pt x="14" y="101"/>
                  </a:cubicBezTo>
                  <a:cubicBezTo>
                    <a:pt x="14"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32" name="Freeform 19"/>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33" name="Freeform 20"/>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sp>
          <p:nvSpPr>
            <p:cNvPr id="34" name="Freeform 21"/>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000"/>
            </a:p>
          </p:txBody>
        </p:sp>
      </p:grpSp>
    </p:spTree>
    <p:extLst>
      <p:ext uri="{BB962C8B-B14F-4D97-AF65-F5344CB8AC3E}">
        <p14:creationId xmlns:p14="http://schemas.microsoft.com/office/powerpoint/2010/main" val="1450257459"/>
      </p:ext>
    </p:extLst>
  </p:cSld>
  <p:clrMap bg1="lt1" tx1="dk1" bg2="lt2" tx2="dk2" accent1="accent1" accent2="accent2" accent3="accent3" accent4="accent4" accent5="accent5" accent6="accent6" hlink="hlink" folHlink="folHlink"/>
  <p:sldLayoutIdLst>
    <p:sldLayoutId id="2147483829" r:id="rId1"/>
  </p:sldLayoutIdLst>
  <p:txStyles>
    <p:titleStyle>
      <a:lvl1pPr algn="l" defTabSz="914353" rtl="0" eaLnBrk="1" latinLnBrk="0" hangingPunct="1">
        <a:lnSpc>
          <a:spcPct val="90000"/>
        </a:lnSpc>
        <a:spcBef>
          <a:spcPct val="0"/>
        </a:spcBef>
        <a:buNone/>
        <a:defRPr sz="2400" kern="1200">
          <a:solidFill>
            <a:schemeClr val="tx1"/>
          </a:solidFill>
          <a:latin typeface="Arial Black" panose="020B0A04020102020204" pitchFamily="34" charset="0"/>
          <a:ea typeface="+mj-ea"/>
          <a:cs typeface="Arial" panose="020B0604020202020204" pitchFamily="34" charset="0"/>
        </a:defRPr>
      </a:lvl1pPr>
    </p:titleStyle>
    <p:bodyStyle>
      <a:lvl1pPr marL="266687" indent="-266687" algn="l" defTabSz="914353" rtl="0" eaLnBrk="1" latinLnBrk="0" hangingPunct="1">
        <a:lnSpc>
          <a:spcPct val="90000"/>
        </a:lnSpc>
        <a:spcBef>
          <a:spcPts val="1000"/>
        </a:spcBef>
        <a:buClr>
          <a:schemeClr val="tx2"/>
        </a:buClr>
        <a:buFont typeface="Cambria Math" panose="02040503050406030204" pitchFamily="18" charset="0"/>
        <a:buChar char="ʘ"/>
        <a:defRPr sz="2000" kern="1200">
          <a:solidFill>
            <a:schemeClr val="tx1"/>
          </a:solidFill>
          <a:latin typeface="Arial" panose="020B0604020202020204" pitchFamily="34" charset="0"/>
          <a:ea typeface="+mn-ea"/>
          <a:cs typeface="Arial" panose="020B0604020202020204" pitchFamily="34" charset="0"/>
        </a:defRPr>
      </a:lvl1pPr>
      <a:lvl2pPr marL="685765" indent="-228588" algn="l" defTabSz="914353" rtl="0" eaLnBrk="1" latinLnBrk="0" hangingPunct="1">
        <a:lnSpc>
          <a:spcPct val="90000"/>
        </a:lnSpc>
        <a:spcBef>
          <a:spcPts val="500"/>
        </a:spcBef>
        <a:buClr>
          <a:schemeClr val="accent1"/>
        </a:buClr>
        <a:buFont typeface="Symbol" panose="05050102010706020507" pitchFamily="18" charset="2"/>
        <a:buChar char=""/>
        <a:defRPr sz="1800" kern="1200">
          <a:solidFill>
            <a:schemeClr val="tx1"/>
          </a:solidFill>
          <a:latin typeface="Arial" panose="020B0604020202020204" pitchFamily="34" charset="0"/>
          <a:ea typeface="+mn-ea"/>
          <a:cs typeface="Arial" panose="020B0604020202020204" pitchFamily="34" charset="0"/>
        </a:defRPr>
      </a:lvl2pPr>
      <a:lvl3pPr marL="1142942" indent="-228588" algn="l" defTabSz="914353" rtl="0" eaLnBrk="1" latinLnBrk="0" hangingPunct="1">
        <a:lnSpc>
          <a:spcPct val="90000"/>
        </a:lnSpc>
        <a:spcBef>
          <a:spcPts val="500"/>
        </a:spcBef>
        <a:buClr>
          <a:schemeClr val="accent3"/>
        </a:buClr>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3pPr>
      <a:lvl4pPr marL="1600118" indent="-228588" algn="l" defTabSz="914353"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53" rtl="0" eaLnBrk="1" latinLnBrk="0" hangingPunct="1">
        <a:defRPr sz="1800" kern="1200">
          <a:solidFill>
            <a:schemeClr val="tx1"/>
          </a:solidFill>
          <a:latin typeface="+mn-lt"/>
          <a:ea typeface="+mn-ea"/>
          <a:cs typeface="+mn-cs"/>
        </a:defRPr>
      </a:lvl1pPr>
      <a:lvl2pPr marL="457177" algn="l" defTabSz="914353" rtl="0" eaLnBrk="1" latinLnBrk="0" hangingPunct="1">
        <a:defRPr sz="1800" kern="1200">
          <a:solidFill>
            <a:schemeClr val="tx1"/>
          </a:solidFill>
          <a:latin typeface="+mn-lt"/>
          <a:ea typeface="+mn-ea"/>
          <a:cs typeface="+mn-cs"/>
        </a:defRPr>
      </a:lvl2pPr>
      <a:lvl3pPr marL="914353" algn="l" defTabSz="914353" rtl="0" eaLnBrk="1" latinLnBrk="0" hangingPunct="1">
        <a:defRPr sz="1800" kern="1200">
          <a:solidFill>
            <a:schemeClr val="tx1"/>
          </a:solidFill>
          <a:latin typeface="+mn-lt"/>
          <a:ea typeface="+mn-ea"/>
          <a:cs typeface="+mn-cs"/>
        </a:defRPr>
      </a:lvl3pPr>
      <a:lvl4pPr marL="1371530" algn="l" defTabSz="914353" rtl="0" eaLnBrk="1" latinLnBrk="0" hangingPunct="1">
        <a:defRPr sz="1800" kern="1200">
          <a:solidFill>
            <a:schemeClr val="tx1"/>
          </a:solidFill>
          <a:latin typeface="+mn-lt"/>
          <a:ea typeface="+mn-ea"/>
          <a:cs typeface="+mn-cs"/>
        </a:defRPr>
      </a:lvl4pPr>
      <a:lvl5pPr marL="1828706" algn="l" defTabSz="914353" rtl="0" eaLnBrk="1" latinLnBrk="0" hangingPunct="1">
        <a:defRPr sz="1800" kern="1200">
          <a:solidFill>
            <a:schemeClr val="tx1"/>
          </a:solidFill>
          <a:latin typeface="+mn-lt"/>
          <a:ea typeface="+mn-ea"/>
          <a:cs typeface="+mn-cs"/>
        </a:defRPr>
      </a:lvl5pPr>
      <a:lvl6pPr marL="2285883" algn="l" defTabSz="914353" rtl="0" eaLnBrk="1" latinLnBrk="0" hangingPunct="1">
        <a:defRPr sz="1800" kern="1200">
          <a:solidFill>
            <a:schemeClr val="tx1"/>
          </a:solidFill>
          <a:latin typeface="+mn-lt"/>
          <a:ea typeface="+mn-ea"/>
          <a:cs typeface="+mn-cs"/>
        </a:defRPr>
      </a:lvl6pPr>
      <a:lvl7pPr marL="2743060" algn="l" defTabSz="914353" rtl="0" eaLnBrk="1" latinLnBrk="0" hangingPunct="1">
        <a:defRPr sz="1800" kern="1200">
          <a:solidFill>
            <a:schemeClr val="tx1"/>
          </a:solidFill>
          <a:latin typeface="+mn-lt"/>
          <a:ea typeface="+mn-ea"/>
          <a:cs typeface="+mn-cs"/>
        </a:defRPr>
      </a:lvl7pPr>
      <a:lvl8pPr marL="3200236" algn="l" defTabSz="914353" rtl="0" eaLnBrk="1" latinLnBrk="0" hangingPunct="1">
        <a:defRPr sz="1800" kern="1200">
          <a:solidFill>
            <a:schemeClr val="tx1"/>
          </a:solidFill>
          <a:latin typeface="+mn-lt"/>
          <a:ea typeface="+mn-ea"/>
          <a:cs typeface="+mn-cs"/>
        </a:defRPr>
      </a:lvl8pPr>
      <a:lvl9pPr marL="3657413" algn="l" defTabSz="91435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 name="Oval 13">
            <a:extLst>
              <a:ext uri="{FF2B5EF4-FFF2-40B4-BE49-F238E27FC236}">
                <a16:creationId xmlns:a16="http://schemas.microsoft.com/office/drawing/2014/main" id="{0C3229B8-B4B5-4652-9883-93E1C30C062A}"/>
              </a:ext>
            </a:extLst>
          </p:cNvPr>
          <p:cNvSpPr txBox="1">
            <a:spLocks noChangeAspect="1" noChangeArrowheads="1"/>
          </p:cNvSpPr>
          <p:nvPr userDrawn="1"/>
        </p:nvSpPr>
        <p:spPr bwMode="auto">
          <a:xfrm>
            <a:off x="251519" y="4876007"/>
            <a:ext cx="206788" cy="138499"/>
          </a:xfrm>
          <a:prstGeom prst="rect">
            <a:avLst/>
          </a:prstGeom>
          <a:noFill/>
          <a:ln>
            <a:noFill/>
          </a:ln>
          <a:effectLst/>
        </p:spPr>
        <p:txBody>
          <a:bodyPr wrap="none" lIns="0" tIns="0" rIns="0" bIns="0" anchor="t" anchorCtr="0">
            <a:spAutoFit/>
          </a:bodyPr>
          <a:lstStyle>
            <a:defPPr>
              <a:defRPr lang="fr-FR"/>
            </a:defPPr>
            <a:lvl1pPr algn="ctr" rtl="0" eaLnBrk="0" fontAlgn="base" hangingPunct="0">
              <a:spcBef>
                <a:spcPct val="0"/>
              </a:spcBef>
              <a:spcAft>
                <a:spcPct val="0"/>
              </a:spcAft>
              <a:defRPr sz="900" b="1" kern="1200" smtClean="0">
                <a:solidFill>
                  <a:schemeClr val="bg1"/>
                </a:solidFill>
                <a:latin typeface="+mn-lt"/>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fld id="{1E08334B-91D7-46DA-837A-2A85F7B647E5}" type="slidenum">
              <a:rPr lang="fr-FR" sz="900">
                <a:solidFill>
                  <a:schemeClr val="accent1"/>
                </a:solidFill>
              </a:rPr>
              <a:pPr algn="r">
                <a:defRPr/>
              </a:pPr>
              <a:t>‹#›</a:t>
            </a:fld>
            <a:endParaRPr lang="fr-FR" sz="900">
              <a:solidFill>
                <a:schemeClr val="accent1"/>
              </a:solidFill>
            </a:endParaRPr>
          </a:p>
        </p:txBody>
      </p:sp>
      <p:sp>
        <p:nvSpPr>
          <p:cNvPr id="38" name="Ellipse 37">
            <a:extLst>
              <a:ext uri="{FF2B5EF4-FFF2-40B4-BE49-F238E27FC236}">
                <a16:creationId xmlns:a16="http://schemas.microsoft.com/office/drawing/2014/main" id="{0C12BBD7-9A3F-43E4-96DF-9E210082BCCF}"/>
              </a:ext>
            </a:extLst>
          </p:cNvPr>
          <p:cNvSpPr/>
          <p:nvPr userDrawn="1"/>
        </p:nvSpPr>
        <p:spPr>
          <a:xfrm>
            <a:off x="539553" y="4909252"/>
            <a:ext cx="72008" cy="72008"/>
          </a:xfrm>
          <a:prstGeom prst="ellipse">
            <a:avLst/>
          </a:prstGeom>
          <a:solidFill>
            <a:srgbClr val="B243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
        <p:nvSpPr>
          <p:cNvPr id="39" name="Espace réservé de la date 3">
            <a:extLst>
              <a:ext uri="{FF2B5EF4-FFF2-40B4-BE49-F238E27FC236}">
                <a16:creationId xmlns:a16="http://schemas.microsoft.com/office/drawing/2014/main" id="{816BD17D-0587-49E2-ACC4-0C23E3006DEC}"/>
              </a:ext>
            </a:extLst>
          </p:cNvPr>
          <p:cNvSpPr txBox="1">
            <a:spLocks noGrp="1"/>
          </p:cNvSpPr>
          <p:nvPr userDrawn="1"/>
        </p:nvSpPr>
        <p:spPr bwMode="auto">
          <a:xfrm>
            <a:off x="683568" y="4876007"/>
            <a:ext cx="2332370" cy="138499"/>
          </a:xfrm>
          <a:prstGeom prst="rect">
            <a:avLst/>
          </a:prstGeom>
          <a:noFill/>
          <a:ln>
            <a:noFill/>
          </a:ln>
        </p:spPr>
        <p:txBody>
          <a:bodyPr wrap="none" lIns="0" tIns="0" rIns="0" bIns="0" anchor="t" anchorCtr="0">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l">
              <a:defRPr/>
            </a:pPr>
            <a:r>
              <a:rPr lang="fr-FR" sz="900" cap="all"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C3- RESTREINT BPCE - Organisation big </a:t>
            </a:r>
            <a:r>
              <a:rPr lang="fr-FR" sz="900" cap="all" baseline="0" err="1">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rPr>
              <a:t>event</a:t>
            </a:r>
            <a:endParaRPr lang="fr-FR" sz="900" baseline="0">
              <a:solidFill>
                <a:schemeClr val="bg1">
                  <a:lumMod val="50000"/>
                </a:schemeClr>
              </a:solidFill>
              <a:latin typeface="Arial Narrow" panose="020B0606020202030204" pitchFamily="34" charset="0"/>
              <a:ea typeface="Verdana" panose="020B0604030504040204" pitchFamily="34" charset="0"/>
              <a:cs typeface="Verdana" panose="020B0604030504040204" pitchFamily="34" charset="0"/>
            </a:endParaRPr>
          </a:p>
        </p:txBody>
      </p:sp>
      <p:grpSp>
        <p:nvGrpSpPr>
          <p:cNvPr id="40" name="Groupe 39">
            <a:extLst>
              <a:ext uri="{FF2B5EF4-FFF2-40B4-BE49-F238E27FC236}">
                <a16:creationId xmlns:a16="http://schemas.microsoft.com/office/drawing/2014/main" id="{43BF42FF-AEEC-4E95-B3B6-CF52235DBBBB}"/>
              </a:ext>
            </a:extLst>
          </p:cNvPr>
          <p:cNvGrpSpPr/>
          <p:nvPr userDrawn="1"/>
        </p:nvGrpSpPr>
        <p:grpSpPr>
          <a:xfrm>
            <a:off x="7740353" y="4879963"/>
            <a:ext cx="1258738" cy="130584"/>
            <a:chOff x="288926" y="438151"/>
            <a:chExt cx="4284661" cy="444500"/>
          </a:xfrm>
        </p:grpSpPr>
        <p:sp>
          <p:nvSpPr>
            <p:cNvPr id="41" name="Freeform 5">
              <a:extLst>
                <a:ext uri="{FF2B5EF4-FFF2-40B4-BE49-F238E27FC236}">
                  <a16:creationId xmlns:a16="http://schemas.microsoft.com/office/drawing/2014/main" id="{1356C54A-2B12-4427-AD50-E14EB3422E06}"/>
                </a:ext>
              </a:extLst>
            </p:cNvPr>
            <p:cNvSpPr>
              <a:spLocks/>
            </p:cNvSpPr>
            <p:nvPr userDrawn="1"/>
          </p:nvSpPr>
          <p:spPr bwMode="auto">
            <a:xfrm>
              <a:off x="1450975" y="541338"/>
              <a:ext cx="377825" cy="282575"/>
            </a:xfrm>
            <a:custGeom>
              <a:avLst/>
              <a:gdLst>
                <a:gd name="T0" fmla="*/ 180 w 194"/>
                <a:gd name="T1" fmla="*/ 144 h 144"/>
                <a:gd name="T2" fmla="*/ 180 w 194"/>
                <a:gd name="T3" fmla="*/ 59 h 144"/>
                <a:gd name="T4" fmla="*/ 144 w 194"/>
                <a:gd name="T5" fmla="*/ 13 h 144"/>
                <a:gd name="T6" fmla="*/ 104 w 194"/>
                <a:gd name="T7" fmla="*/ 60 h 144"/>
                <a:gd name="T8" fmla="*/ 104 w 194"/>
                <a:gd name="T9" fmla="*/ 144 h 144"/>
                <a:gd name="T10" fmla="*/ 90 w 194"/>
                <a:gd name="T11" fmla="*/ 144 h 144"/>
                <a:gd name="T12" fmla="*/ 90 w 194"/>
                <a:gd name="T13" fmla="*/ 54 h 144"/>
                <a:gd name="T14" fmla="*/ 53 w 194"/>
                <a:gd name="T15" fmla="*/ 13 h 144"/>
                <a:gd name="T16" fmla="*/ 14 w 194"/>
                <a:gd name="T17" fmla="*/ 59 h 144"/>
                <a:gd name="T18" fmla="*/ 14 w 194"/>
                <a:gd name="T19" fmla="*/ 144 h 144"/>
                <a:gd name="T20" fmla="*/ 0 w 194"/>
                <a:gd name="T21" fmla="*/ 144 h 144"/>
                <a:gd name="T22" fmla="*/ 0 w 194"/>
                <a:gd name="T23" fmla="*/ 4 h 144"/>
                <a:gd name="T24" fmla="*/ 14 w 194"/>
                <a:gd name="T25" fmla="*/ 4 h 144"/>
                <a:gd name="T26" fmla="*/ 14 w 194"/>
                <a:gd name="T27" fmla="*/ 26 h 144"/>
                <a:gd name="T28" fmla="*/ 55 w 194"/>
                <a:gd name="T29" fmla="*/ 0 h 144"/>
                <a:gd name="T30" fmla="*/ 99 w 194"/>
                <a:gd name="T31" fmla="*/ 28 h 144"/>
                <a:gd name="T32" fmla="*/ 145 w 194"/>
                <a:gd name="T33" fmla="*/ 0 h 144"/>
                <a:gd name="T34" fmla="*/ 194 w 194"/>
                <a:gd name="T35" fmla="*/ 54 h 144"/>
                <a:gd name="T36" fmla="*/ 194 w 194"/>
                <a:gd name="T37" fmla="*/ 144 h 144"/>
                <a:gd name="T38" fmla="*/ 180 w 194"/>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4" h="144">
                  <a:moveTo>
                    <a:pt x="180" y="144"/>
                  </a:moveTo>
                  <a:cubicBezTo>
                    <a:pt x="180" y="59"/>
                    <a:pt x="180" y="59"/>
                    <a:pt x="180" y="59"/>
                  </a:cubicBezTo>
                  <a:cubicBezTo>
                    <a:pt x="180" y="28"/>
                    <a:pt x="168" y="13"/>
                    <a:pt x="144" y="13"/>
                  </a:cubicBezTo>
                  <a:cubicBezTo>
                    <a:pt x="121" y="13"/>
                    <a:pt x="104" y="29"/>
                    <a:pt x="104" y="60"/>
                  </a:cubicBezTo>
                  <a:cubicBezTo>
                    <a:pt x="104" y="144"/>
                    <a:pt x="104" y="144"/>
                    <a:pt x="104" y="144"/>
                  </a:cubicBezTo>
                  <a:cubicBezTo>
                    <a:pt x="90" y="144"/>
                    <a:pt x="90" y="144"/>
                    <a:pt x="90" y="144"/>
                  </a:cubicBezTo>
                  <a:cubicBezTo>
                    <a:pt x="90" y="54"/>
                    <a:pt x="90" y="54"/>
                    <a:pt x="90" y="54"/>
                  </a:cubicBezTo>
                  <a:cubicBezTo>
                    <a:pt x="90" y="28"/>
                    <a:pt x="76" y="13"/>
                    <a:pt x="53" y="13"/>
                  </a:cubicBezTo>
                  <a:cubicBezTo>
                    <a:pt x="32" y="13"/>
                    <a:pt x="14" y="31"/>
                    <a:pt x="14" y="59"/>
                  </a:cubicBezTo>
                  <a:cubicBezTo>
                    <a:pt x="14" y="144"/>
                    <a:pt x="14" y="144"/>
                    <a:pt x="14" y="144"/>
                  </a:cubicBezTo>
                  <a:cubicBezTo>
                    <a:pt x="0" y="144"/>
                    <a:pt x="0" y="144"/>
                    <a:pt x="0" y="144"/>
                  </a:cubicBezTo>
                  <a:cubicBezTo>
                    <a:pt x="0" y="4"/>
                    <a:pt x="0" y="4"/>
                    <a:pt x="0" y="4"/>
                  </a:cubicBezTo>
                  <a:cubicBezTo>
                    <a:pt x="14" y="4"/>
                    <a:pt x="14" y="4"/>
                    <a:pt x="14" y="4"/>
                  </a:cubicBezTo>
                  <a:cubicBezTo>
                    <a:pt x="14" y="26"/>
                    <a:pt x="14" y="26"/>
                    <a:pt x="14" y="26"/>
                  </a:cubicBezTo>
                  <a:cubicBezTo>
                    <a:pt x="19" y="13"/>
                    <a:pt x="35" y="0"/>
                    <a:pt x="55" y="0"/>
                  </a:cubicBezTo>
                  <a:cubicBezTo>
                    <a:pt x="77" y="0"/>
                    <a:pt x="93" y="12"/>
                    <a:pt x="99" y="28"/>
                  </a:cubicBezTo>
                  <a:cubicBezTo>
                    <a:pt x="107" y="10"/>
                    <a:pt x="125" y="0"/>
                    <a:pt x="145" y="0"/>
                  </a:cubicBezTo>
                  <a:cubicBezTo>
                    <a:pt x="176" y="0"/>
                    <a:pt x="194" y="23"/>
                    <a:pt x="194" y="54"/>
                  </a:cubicBezTo>
                  <a:cubicBezTo>
                    <a:pt x="194" y="144"/>
                    <a:pt x="194" y="144"/>
                    <a:pt x="194"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2" name="Freeform 6">
              <a:extLst>
                <a:ext uri="{FF2B5EF4-FFF2-40B4-BE49-F238E27FC236}">
                  <a16:creationId xmlns:a16="http://schemas.microsoft.com/office/drawing/2014/main" id="{33910FC3-9E17-4F1A-ADC9-FFE0B3C2EA3F}"/>
                </a:ext>
              </a:extLst>
            </p:cNvPr>
            <p:cNvSpPr>
              <a:spLocks/>
            </p:cNvSpPr>
            <p:nvPr userDrawn="1"/>
          </p:nvSpPr>
          <p:spPr bwMode="auto">
            <a:xfrm>
              <a:off x="1889125" y="541338"/>
              <a:ext cx="374650" cy="282575"/>
            </a:xfrm>
            <a:custGeom>
              <a:avLst/>
              <a:gdLst>
                <a:gd name="T0" fmla="*/ 180 w 193"/>
                <a:gd name="T1" fmla="*/ 144 h 144"/>
                <a:gd name="T2" fmla="*/ 180 w 193"/>
                <a:gd name="T3" fmla="*/ 59 h 144"/>
                <a:gd name="T4" fmla="*/ 143 w 193"/>
                <a:gd name="T5" fmla="*/ 13 h 144"/>
                <a:gd name="T6" fmla="*/ 103 w 193"/>
                <a:gd name="T7" fmla="*/ 60 h 144"/>
                <a:gd name="T8" fmla="*/ 103 w 193"/>
                <a:gd name="T9" fmla="*/ 144 h 144"/>
                <a:gd name="T10" fmla="*/ 90 w 193"/>
                <a:gd name="T11" fmla="*/ 144 h 144"/>
                <a:gd name="T12" fmla="*/ 90 w 193"/>
                <a:gd name="T13" fmla="*/ 54 h 144"/>
                <a:gd name="T14" fmla="*/ 53 w 193"/>
                <a:gd name="T15" fmla="*/ 13 h 144"/>
                <a:gd name="T16" fmla="*/ 13 w 193"/>
                <a:gd name="T17" fmla="*/ 59 h 144"/>
                <a:gd name="T18" fmla="*/ 13 w 193"/>
                <a:gd name="T19" fmla="*/ 144 h 144"/>
                <a:gd name="T20" fmla="*/ 0 w 193"/>
                <a:gd name="T21" fmla="*/ 144 h 144"/>
                <a:gd name="T22" fmla="*/ 0 w 193"/>
                <a:gd name="T23" fmla="*/ 4 h 144"/>
                <a:gd name="T24" fmla="*/ 13 w 193"/>
                <a:gd name="T25" fmla="*/ 4 h 144"/>
                <a:gd name="T26" fmla="*/ 13 w 193"/>
                <a:gd name="T27" fmla="*/ 26 h 144"/>
                <a:gd name="T28" fmla="*/ 54 w 193"/>
                <a:gd name="T29" fmla="*/ 0 h 144"/>
                <a:gd name="T30" fmla="*/ 98 w 193"/>
                <a:gd name="T31" fmla="*/ 28 h 144"/>
                <a:gd name="T32" fmla="*/ 145 w 193"/>
                <a:gd name="T33" fmla="*/ 0 h 144"/>
                <a:gd name="T34" fmla="*/ 193 w 193"/>
                <a:gd name="T35" fmla="*/ 54 h 144"/>
                <a:gd name="T36" fmla="*/ 193 w 193"/>
                <a:gd name="T37" fmla="*/ 144 h 144"/>
                <a:gd name="T38" fmla="*/ 180 w 193"/>
                <a:gd name="T3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3" h="144">
                  <a:moveTo>
                    <a:pt x="180" y="144"/>
                  </a:moveTo>
                  <a:cubicBezTo>
                    <a:pt x="180" y="59"/>
                    <a:pt x="180" y="59"/>
                    <a:pt x="180" y="59"/>
                  </a:cubicBezTo>
                  <a:cubicBezTo>
                    <a:pt x="180" y="28"/>
                    <a:pt x="167" y="13"/>
                    <a:pt x="143" y="13"/>
                  </a:cubicBezTo>
                  <a:cubicBezTo>
                    <a:pt x="121" y="13"/>
                    <a:pt x="103" y="29"/>
                    <a:pt x="103" y="60"/>
                  </a:cubicBezTo>
                  <a:cubicBezTo>
                    <a:pt x="103" y="144"/>
                    <a:pt x="103" y="144"/>
                    <a:pt x="103" y="144"/>
                  </a:cubicBezTo>
                  <a:cubicBezTo>
                    <a:pt x="90" y="144"/>
                    <a:pt x="90" y="144"/>
                    <a:pt x="90" y="144"/>
                  </a:cubicBezTo>
                  <a:cubicBezTo>
                    <a:pt x="90" y="54"/>
                    <a:pt x="90" y="54"/>
                    <a:pt x="90" y="54"/>
                  </a:cubicBezTo>
                  <a:cubicBezTo>
                    <a:pt x="90" y="28"/>
                    <a:pt x="75" y="13"/>
                    <a:pt x="53" y="13"/>
                  </a:cubicBezTo>
                  <a:cubicBezTo>
                    <a:pt x="31" y="13"/>
                    <a:pt x="13" y="31"/>
                    <a:pt x="13" y="59"/>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19" y="13"/>
                    <a:pt x="35" y="0"/>
                    <a:pt x="54" y="0"/>
                  </a:cubicBezTo>
                  <a:cubicBezTo>
                    <a:pt x="77" y="0"/>
                    <a:pt x="92" y="12"/>
                    <a:pt x="98" y="28"/>
                  </a:cubicBezTo>
                  <a:cubicBezTo>
                    <a:pt x="107" y="10"/>
                    <a:pt x="124" y="0"/>
                    <a:pt x="145" y="0"/>
                  </a:cubicBezTo>
                  <a:cubicBezTo>
                    <a:pt x="176" y="0"/>
                    <a:pt x="193" y="23"/>
                    <a:pt x="193" y="54"/>
                  </a:cubicBezTo>
                  <a:cubicBezTo>
                    <a:pt x="193" y="144"/>
                    <a:pt x="193" y="144"/>
                    <a:pt x="193" y="144"/>
                  </a:cubicBezTo>
                  <a:lnTo>
                    <a:pt x="180" y="1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3" name="Freeform 7">
              <a:extLst>
                <a:ext uri="{FF2B5EF4-FFF2-40B4-BE49-F238E27FC236}">
                  <a16:creationId xmlns:a16="http://schemas.microsoft.com/office/drawing/2014/main" id="{A11FC376-B4F1-4B87-AB1D-D43DCEDB6E44}"/>
                </a:ext>
              </a:extLst>
            </p:cNvPr>
            <p:cNvSpPr>
              <a:spLocks/>
            </p:cNvSpPr>
            <p:nvPr userDrawn="1"/>
          </p:nvSpPr>
          <p:spPr bwMode="auto">
            <a:xfrm>
              <a:off x="2320925" y="547688"/>
              <a:ext cx="207962" cy="280988"/>
            </a:xfrm>
            <a:custGeom>
              <a:avLst/>
              <a:gdLst>
                <a:gd name="T0" fmla="*/ 0 w 107"/>
                <a:gd name="T1" fmla="*/ 91 h 143"/>
                <a:gd name="T2" fmla="*/ 0 w 107"/>
                <a:gd name="T3" fmla="*/ 0 h 143"/>
                <a:gd name="T4" fmla="*/ 13 w 107"/>
                <a:gd name="T5" fmla="*/ 0 h 143"/>
                <a:gd name="T6" fmla="*/ 13 w 107"/>
                <a:gd name="T7" fmla="*/ 90 h 143"/>
                <a:gd name="T8" fmla="*/ 51 w 107"/>
                <a:gd name="T9" fmla="*/ 131 h 143"/>
                <a:gd name="T10" fmla="*/ 93 w 107"/>
                <a:gd name="T11" fmla="*/ 85 h 143"/>
                <a:gd name="T12" fmla="*/ 93 w 107"/>
                <a:gd name="T13" fmla="*/ 0 h 143"/>
                <a:gd name="T14" fmla="*/ 107 w 107"/>
                <a:gd name="T15" fmla="*/ 0 h 143"/>
                <a:gd name="T16" fmla="*/ 107 w 107"/>
                <a:gd name="T17" fmla="*/ 140 h 143"/>
                <a:gd name="T18" fmla="*/ 93 w 107"/>
                <a:gd name="T19" fmla="*/ 140 h 143"/>
                <a:gd name="T20" fmla="*/ 93 w 107"/>
                <a:gd name="T21" fmla="*/ 118 h 143"/>
                <a:gd name="T22" fmla="*/ 49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3" y="0"/>
                    <a:pt x="13" y="0"/>
                    <a:pt x="13" y="0"/>
                  </a:cubicBezTo>
                  <a:cubicBezTo>
                    <a:pt x="13" y="90"/>
                    <a:pt x="13" y="90"/>
                    <a:pt x="13" y="90"/>
                  </a:cubicBezTo>
                  <a:cubicBezTo>
                    <a:pt x="13" y="115"/>
                    <a:pt x="29" y="131"/>
                    <a:pt x="51" y="131"/>
                  </a:cubicBezTo>
                  <a:cubicBezTo>
                    <a:pt x="76" y="131"/>
                    <a:pt x="93" y="113"/>
                    <a:pt x="93" y="85"/>
                  </a:cubicBezTo>
                  <a:cubicBezTo>
                    <a:pt x="93" y="0"/>
                    <a:pt x="93" y="0"/>
                    <a:pt x="93" y="0"/>
                  </a:cubicBezTo>
                  <a:cubicBezTo>
                    <a:pt x="107" y="0"/>
                    <a:pt x="107" y="0"/>
                    <a:pt x="107" y="0"/>
                  </a:cubicBezTo>
                  <a:cubicBezTo>
                    <a:pt x="107" y="140"/>
                    <a:pt x="107" y="140"/>
                    <a:pt x="107" y="140"/>
                  </a:cubicBezTo>
                  <a:cubicBezTo>
                    <a:pt x="93" y="140"/>
                    <a:pt x="93" y="140"/>
                    <a:pt x="93" y="140"/>
                  </a:cubicBezTo>
                  <a:cubicBezTo>
                    <a:pt x="93" y="118"/>
                    <a:pt x="93" y="118"/>
                    <a:pt x="93" y="118"/>
                  </a:cubicBezTo>
                  <a:cubicBezTo>
                    <a:pt x="86" y="132"/>
                    <a:pt x="69" y="143"/>
                    <a:pt x="49"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4" name="Freeform 8">
              <a:extLst>
                <a:ext uri="{FF2B5EF4-FFF2-40B4-BE49-F238E27FC236}">
                  <a16:creationId xmlns:a16="http://schemas.microsoft.com/office/drawing/2014/main" id="{9D5663B7-42B9-44E9-BE07-3C548BEE3C15}"/>
                </a:ext>
              </a:extLst>
            </p:cNvPr>
            <p:cNvSpPr>
              <a:spLocks/>
            </p:cNvSpPr>
            <p:nvPr userDrawn="1"/>
          </p:nvSpPr>
          <p:spPr bwMode="auto">
            <a:xfrm>
              <a:off x="2589213" y="541338"/>
              <a:ext cx="206375" cy="282575"/>
            </a:xfrm>
            <a:custGeom>
              <a:avLst/>
              <a:gdLst>
                <a:gd name="T0" fmla="*/ 106 w 106"/>
                <a:gd name="T1" fmla="*/ 53 h 144"/>
                <a:gd name="T2" fmla="*/ 106 w 106"/>
                <a:gd name="T3" fmla="*/ 144 h 144"/>
                <a:gd name="T4" fmla="*/ 93 w 106"/>
                <a:gd name="T5" fmla="*/ 144 h 144"/>
                <a:gd name="T6" fmla="*/ 93 w 106"/>
                <a:gd name="T7" fmla="*/ 54 h 144"/>
                <a:gd name="T8" fmla="*/ 55 w 106"/>
                <a:gd name="T9" fmla="*/ 13 h 144"/>
                <a:gd name="T10" fmla="*/ 13 w 106"/>
                <a:gd name="T11" fmla="*/ 58 h 144"/>
                <a:gd name="T12" fmla="*/ 13 w 106"/>
                <a:gd name="T13" fmla="*/ 144 h 144"/>
                <a:gd name="T14" fmla="*/ 0 w 106"/>
                <a:gd name="T15" fmla="*/ 144 h 144"/>
                <a:gd name="T16" fmla="*/ 0 w 106"/>
                <a:gd name="T17" fmla="*/ 4 h 144"/>
                <a:gd name="T18" fmla="*/ 13 w 106"/>
                <a:gd name="T19" fmla="*/ 4 h 144"/>
                <a:gd name="T20" fmla="*/ 13 w 106"/>
                <a:gd name="T21" fmla="*/ 26 h 144"/>
                <a:gd name="T22" fmla="*/ 57 w 106"/>
                <a:gd name="T23" fmla="*/ 0 h 144"/>
                <a:gd name="T24" fmla="*/ 106 w 106"/>
                <a:gd name="T25"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44">
                  <a:moveTo>
                    <a:pt x="106" y="53"/>
                  </a:moveTo>
                  <a:cubicBezTo>
                    <a:pt x="106" y="144"/>
                    <a:pt x="106" y="144"/>
                    <a:pt x="106" y="144"/>
                  </a:cubicBezTo>
                  <a:cubicBezTo>
                    <a:pt x="93" y="144"/>
                    <a:pt x="93" y="144"/>
                    <a:pt x="93" y="144"/>
                  </a:cubicBezTo>
                  <a:cubicBezTo>
                    <a:pt x="93" y="54"/>
                    <a:pt x="93" y="54"/>
                    <a:pt x="93" y="54"/>
                  </a:cubicBezTo>
                  <a:cubicBezTo>
                    <a:pt x="93" y="28"/>
                    <a:pt x="77" y="13"/>
                    <a:pt x="55" y="13"/>
                  </a:cubicBezTo>
                  <a:cubicBezTo>
                    <a:pt x="30" y="13"/>
                    <a:pt x="13" y="31"/>
                    <a:pt x="13" y="58"/>
                  </a:cubicBezTo>
                  <a:cubicBezTo>
                    <a:pt x="13" y="144"/>
                    <a:pt x="13" y="144"/>
                    <a:pt x="13" y="144"/>
                  </a:cubicBezTo>
                  <a:cubicBezTo>
                    <a:pt x="0" y="144"/>
                    <a:pt x="0" y="144"/>
                    <a:pt x="0" y="144"/>
                  </a:cubicBezTo>
                  <a:cubicBezTo>
                    <a:pt x="0" y="4"/>
                    <a:pt x="0" y="4"/>
                    <a:pt x="0" y="4"/>
                  </a:cubicBezTo>
                  <a:cubicBezTo>
                    <a:pt x="13" y="4"/>
                    <a:pt x="13" y="4"/>
                    <a:pt x="13" y="4"/>
                  </a:cubicBezTo>
                  <a:cubicBezTo>
                    <a:pt x="13" y="26"/>
                    <a:pt x="13" y="26"/>
                    <a:pt x="13" y="26"/>
                  </a:cubicBezTo>
                  <a:cubicBezTo>
                    <a:pt x="20" y="12"/>
                    <a:pt x="37" y="0"/>
                    <a:pt x="57" y="0"/>
                  </a:cubicBezTo>
                  <a:cubicBezTo>
                    <a:pt x="85" y="0"/>
                    <a:pt x="106" y="20"/>
                    <a:pt x="106" y="5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5" name="Freeform 9">
              <a:extLst>
                <a:ext uri="{FF2B5EF4-FFF2-40B4-BE49-F238E27FC236}">
                  <a16:creationId xmlns:a16="http://schemas.microsoft.com/office/drawing/2014/main" id="{B4C22F53-2AD6-4759-8279-3CBD9A64C543}"/>
                </a:ext>
              </a:extLst>
            </p:cNvPr>
            <p:cNvSpPr>
              <a:spLocks noEditPoints="1"/>
            </p:cNvSpPr>
            <p:nvPr userDrawn="1"/>
          </p:nvSpPr>
          <p:spPr bwMode="auto">
            <a:xfrm>
              <a:off x="2838450" y="541338"/>
              <a:ext cx="207962" cy="287338"/>
            </a:xfrm>
            <a:custGeom>
              <a:avLst/>
              <a:gdLst>
                <a:gd name="T0" fmla="*/ 53 w 107"/>
                <a:gd name="T1" fmla="*/ 55 h 147"/>
                <a:gd name="T2" fmla="*/ 93 w 107"/>
                <a:gd name="T3" fmla="*/ 70 h 147"/>
                <a:gd name="T4" fmla="*/ 93 w 107"/>
                <a:gd name="T5" fmla="*/ 49 h 147"/>
                <a:gd name="T6" fmla="*/ 55 w 107"/>
                <a:gd name="T7" fmla="*/ 13 h 147"/>
                <a:gd name="T8" fmla="*/ 12 w 107"/>
                <a:gd name="T9" fmla="*/ 26 h 147"/>
                <a:gd name="T10" fmla="*/ 6 w 107"/>
                <a:gd name="T11" fmla="*/ 15 h 147"/>
                <a:gd name="T12" fmla="*/ 56 w 107"/>
                <a:gd name="T13" fmla="*/ 0 h 147"/>
                <a:gd name="T14" fmla="*/ 107 w 107"/>
                <a:gd name="T15" fmla="*/ 50 h 147"/>
                <a:gd name="T16" fmla="*/ 107 w 107"/>
                <a:gd name="T17" fmla="*/ 144 h 147"/>
                <a:gd name="T18" fmla="*/ 96 w 107"/>
                <a:gd name="T19" fmla="*/ 144 h 147"/>
                <a:gd name="T20" fmla="*/ 93 w 107"/>
                <a:gd name="T21" fmla="*/ 131 h 147"/>
                <a:gd name="T22" fmla="*/ 53 w 107"/>
                <a:gd name="T23" fmla="*/ 147 h 147"/>
                <a:gd name="T24" fmla="*/ 0 w 107"/>
                <a:gd name="T25" fmla="*/ 101 h 147"/>
                <a:gd name="T26" fmla="*/ 53 w 107"/>
                <a:gd name="T27" fmla="*/ 55 h 147"/>
                <a:gd name="T28" fmla="*/ 54 w 107"/>
                <a:gd name="T29" fmla="*/ 135 h 147"/>
                <a:gd name="T30" fmla="*/ 94 w 107"/>
                <a:gd name="T31" fmla="*/ 101 h 147"/>
                <a:gd name="T32" fmla="*/ 54 w 107"/>
                <a:gd name="T33" fmla="*/ 68 h 147"/>
                <a:gd name="T34" fmla="*/ 13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3" y="55"/>
                  </a:moveTo>
                  <a:cubicBezTo>
                    <a:pt x="72" y="55"/>
                    <a:pt x="87" y="63"/>
                    <a:pt x="93" y="70"/>
                  </a:cubicBezTo>
                  <a:cubicBezTo>
                    <a:pt x="93" y="49"/>
                    <a:pt x="93" y="49"/>
                    <a:pt x="93" y="49"/>
                  </a:cubicBezTo>
                  <a:cubicBezTo>
                    <a:pt x="93" y="26"/>
                    <a:pt x="78" y="13"/>
                    <a:pt x="55" y="13"/>
                  </a:cubicBezTo>
                  <a:cubicBezTo>
                    <a:pt x="37" y="13"/>
                    <a:pt x="22" y="20"/>
                    <a:pt x="12" y="26"/>
                  </a:cubicBezTo>
                  <a:cubicBezTo>
                    <a:pt x="6" y="15"/>
                    <a:pt x="6" y="15"/>
                    <a:pt x="6" y="15"/>
                  </a:cubicBezTo>
                  <a:cubicBezTo>
                    <a:pt x="14" y="10"/>
                    <a:pt x="32" y="0"/>
                    <a:pt x="56" y="0"/>
                  </a:cubicBezTo>
                  <a:cubicBezTo>
                    <a:pt x="91" y="0"/>
                    <a:pt x="107" y="21"/>
                    <a:pt x="107" y="50"/>
                  </a:cubicBezTo>
                  <a:cubicBezTo>
                    <a:pt x="107" y="144"/>
                    <a:pt x="107" y="144"/>
                    <a:pt x="107" y="144"/>
                  </a:cubicBezTo>
                  <a:cubicBezTo>
                    <a:pt x="96" y="144"/>
                    <a:pt x="96" y="144"/>
                    <a:pt x="96" y="144"/>
                  </a:cubicBezTo>
                  <a:cubicBezTo>
                    <a:pt x="93" y="131"/>
                    <a:pt x="93" y="131"/>
                    <a:pt x="93" y="131"/>
                  </a:cubicBezTo>
                  <a:cubicBezTo>
                    <a:pt x="86" y="139"/>
                    <a:pt x="73" y="147"/>
                    <a:pt x="53" y="147"/>
                  </a:cubicBezTo>
                  <a:cubicBezTo>
                    <a:pt x="22" y="147"/>
                    <a:pt x="0" y="127"/>
                    <a:pt x="0" y="101"/>
                  </a:cubicBezTo>
                  <a:cubicBezTo>
                    <a:pt x="0" y="75"/>
                    <a:pt x="22" y="55"/>
                    <a:pt x="53" y="55"/>
                  </a:cubicBezTo>
                  <a:close/>
                  <a:moveTo>
                    <a:pt x="54" y="135"/>
                  </a:moveTo>
                  <a:cubicBezTo>
                    <a:pt x="78" y="135"/>
                    <a:pt x="94" y="120"/>
                    <a:pt x="94" y="101"/>
                  </a:cubicBezTo>
                  <a:cubicBezTo>
                    <a:pt x="94" y="81"/>
                    <a:pt x="78" y="68"/>
                    <a:pt x="54" y="68"/>
                  </a:cubicBezTo>
                  <a:cubicBezTo>
                    <a:pt x="29" y="68"/>
                    <a:pt x="13" y="82"/>
                    <a:pt x="13" y="101"/>
                  </a:cubicBezTo>
                  <a:cubicBezTo>
                    <a:pt x="13"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6" name="Freeform 10">
              <a:extLst>
                <a:ext uri="{FF2B5EF4-FFF2-40B4-BE49-F238E27FC236}">
                  <a16:creationId xmlns:a16="http://schemas.microsoft.com/office/drawing/2014/main" id="{C9B6DFB9-4625-4A49-8FBC-55509F385B68}"/>
                </a:ext>
              </a:extLst>
            </p:cNvPr>
            <p:cNvSpPr>
              <a:spLocks/>
            </p:cNvSpPr>
            <p:nvPr userDrawn="1"/>
          </p:nvSpPr>
          <p:spPr bwMode="auto">
            <a:xfrm>
              <a:off x="3100388" y="547688"/>
              <a:ext cx="207962" cy="280988"/>
            </a:xfrm>
            <a:custGeom>
              <a:avLst/>
              <a:gdLst>
                <a:gd name="T0" fmla="*/ 0 w 107"/>
                <a:gd name="T1" fmla="*/ 91 h 143"/>
                <a:gd name="T2" fmla="*/ 0 w 107"/>
                <a:gd name="T3" fmla="*/ 0 h 143"/>
                <a:gd name="T4" fmla="*/ 14 w 107"/>
                <a:gd name="T5" fmla="*/ 0 h 143"/>
                <a:gd name="T6" fmla="*/ 14 w 107"/>
                <a:gd name="T7" fmla="*/ 90 h 143"/>
                <a:gd name="T8" fmla="*/ 52 w 107"/>
                <a:gd name="T9" fmla="*/ 131 h 143"/>
                <a:gd name="T10" fmla="*/ 94 w 107"/>
                <a:gd name="T11" fmla="*/ 85 h 143"/>
                <a:gd name="T12" fmla="*/ 94 w 107"/>
                <a:gd name="T13" fmla="*/ 0 h 143"/>
                <a:gd name="T14" fmla="*/ 107 w 107"/>
                <a:gd name="T15" fmla="*/ 0 h 143"/>
                <a:gd name="T16" fmla="*/ 107 w 107"/>
                <a:gd name="T17" fmla="*/ 140 h 143"/>
                <a:gd name="T18" fmla="*/ 94 w 107"/>
                <a:gd name="T19" fmla="*/ 140 h 143"/>
                <a:gd name="T20" fmla="*/ 94 w 107"/>
                <a:gd name="T21" fmla="*/ 118 h 143"/>
                <a:gd name="T22" fmla="*/ 50 w 107"/>
                <a:gd name="T23" fmla="*/ 143 h 143"/>
                <a:gd name="T24" fmla="*/ 0 w 107"/>
                <a:gd name="T25"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43">
                  <a:moveTo>
                    <a:pt x="0" y="91"/>
                  </a:moveTo>
                  <a:cubicBezTo>
                    <a:pt x="0" y="0"/>
                    <a:pt x="0" y="0"/>
                    <a:pt x="0" y="0"/>
                  </a:cubicBezTo>
                  <a:cubicBezTo>
                    <a:pt x="14" y="0"/>
                    <a:pt x="14" y="0"/>
                    <a:pt x="14" y="0"/>
                  </a:cubicBezTo>
                  <a:cubicBezTo>
                    <a:pt x="14" y="90"/>
                    <a:pt x="14" y="90"/>
                    <a:pt x="14" y="90"/>
                  </a:cubicBezTo>
                  <a:cubicBezTo>
                    <a:pt x="14" y="115"/>
                    <a:pt x="30" y="131"/>
                    <a:pt x="52" y="131"/>
                  </a:cubicBezTo>
                  <a:cubicBezTo>
                    <a:pt x="76" y="131"/>
                    <a:pt x="94" y="113"/>
                    <a:pt x="94" y="85"/>
                  </a:cubicBezTo>
                  <a:cubicBezTo>
                    <a:pt x="94" y="0"/>
                    <a:pt x="94" y="0"/>
                    <a:pt x="94" y="0"/>
                  </a:cubicBezTo>
                  <a:cubicBezTo>
                    <a:pt x="107" y="0"/>
                    <a:pt x="107" y="0"/>
                    <a:pt x="107" y="0"/>
                  </a:cubicBezTo>
                  <a:cubicBezTo>
                    <a:pt x="107" y="140"/>
                    <a:pt x="107" y="140"/>
                    <a:pt x="107" y="140"/>
                  </a:cubicBezTo>
                  <a:cubicBezTo>
                    <a:pt x="94" y="140"/>
                    <a:pt x="94" y="140"/>
                    <a:pt x="94" y="140"/>
                  </a:cubicBezTo>
                  <a:cubicBezTo>
                    <a:pt x="94" y="118"/>
                    <a:pt x="94" y="118"/>
                    <a:pt x="94" y="118"/>
                  </a:cubicBezTo>
                  <a:cubicBezTo>
                    <a:pt x="87" y="132"/>
                    <a:pt x="70" y="143"/>
                    <a:pt x="50" y="143"/>
                  </a:cubicBezTo>
                  <a:cubicBezTo>
                    <a:pt x="21" y="143"/>
                    <a:pt x="0" y="123"/>
                    <a:pt x="0"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7" name="Freeform 11">
              <a:extLst>
                <a:ext uri="{FF2B5EF4-FFF2-40B4-BE49-F238E27FC236}">
                  <a16:creationId xmlns:a16="http://schemas.microsoft.com/office/drawing/2014/main" id="{0D08E9C7-FA02-47A9-83A7-D26D8EF8DC87}"/>
                </a:ext>
              </a:extLst>
            </p:cNvPr>
            <p:cNvSpPr>
              <a:spLocks/>
            </p:cNvSpPr>
            <p:nvPr userDrawn="1"/>
          </p:nvSpPr>
          <p:spPr bwMode="auto">
            <a:xfrm>
              <a:off x="3336925" y="492126"/>
              <a:ext cx="127000" cy="333375"/>
            </a:xfrm>
            <a:custGeom>
              <a:avLst/>
              <a:gdLst>
                <a:gd name="T0" fmla="*/ 30 w 65"/>
                <a:gd name="T1" fmla="*/ 0 h 170"/>
                <a:gd name="T2" fmla="*/ 30 w 65"/>
                <a:gd name="T3" fmla="*/ 29 h 170"/>
                <a:gd name="T4" fmla="*/ 63 w 65"/>
                <a:gd name="T5" fmla="*/ 29 h 170"/>
                <a:gd name="T6" fmla="*/ 63 w 65"/>
                <a:gd name="T7" fmla="*/ 41 h 170"/>
                <a:gd name="T8" fmla="*/ 30 w 65"/>
                <a:gd name="T9" fmla="*/ 41 h 170"/>
                <a:gd name="T10" fmla="*/ 30 w 65"/>
                <a:gd name="T11" fmla="*/ 120 h 170"/>
                <a:gd name="T12" fmla="*/ 58 w 65"/>
                <a:gd name="T13" fmla="*/ 158 h 170"/>
                <a:gd name="T14" fmla="*/ 65 w 65"/>
                <a:gd name="T15" fmla="*/ 158 h 170"/>
                <a:gd name="T16" fmla="*/ 65 w 65"/>
                <a:gd name="T17" fmla="*/ 170 h 170"/>
                <a:gd name="T18" fmla="*/ 53 w 65"/>
                <a:gd name="T19" fmla="*/ 170 h 170"/>
                <a:gd name="T20" fmla="*/ 17 w 65"/>
                <a:gd name="T21" fmla="*/ 128 h 170"/>
                <a:gd name="T22" fmla="*/ 17 w 65"/>
                <a:gd name="T23" fmla="*/ 41 h 170"/>
                <a:gd name="T24" fmla="*/ 0 w 65"/>
                <a:gd name="T25" fmla="*/ 41 h 170"/>
                <a:gd name="T26" fmla="*/ 0 w 65"/>
                <a:gd name="T27" fmla="*/ 29 h 170"/>
                <a:gd name="T28" fmla="*/ 17 w 65"/>
                <a:gd name="T29" fmla="*/ 29 h 170"/>
                <a:gd name="T30" fmla="*/ 17 w 65"/>
                <a:gd name="T31" fmla="*/ 0 h 170"/>
                <a:gd name="T32" fmla="*/ 30 w 65"/>
                <a:gd name="T33"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70">
                  <a:moveTo>
                    <a:pt x="30" y="0"/>
                  </a:moveTo>
                  <a:cubicBezTo>
                    <a:pt x="30" y="29"/>
                    <a:pt x="30" y="29"/>
                    <a:pt x="30" y="29"/>
                  </a:cubicBezTo>
                  <a:cubicBezTo>
                    <a:pt x="63" y="29"/>
                    <a:pt x="63" y="29"/>
                    <a:pt x="63" y="29"/>
                  </a:cubicBezTo>
                  <a:cubicBezTo>
                    <a:pt x="63" y="41"/>
                    <a:pt x="63" y="41"/>
                    <a:pt x="63" y="41"/>
                  </a:cubicBezTo>
                  <a:cubicBezTo>
                    <a:pt x="30" y="41"/>
                    <a:pt x="30" y="41"/>
                    <a:pt x="30" y="41"/>
                  </a:cubicBezTo>
                  <a:cubicBezTo>
                    <a:pt x="30" y="120"/>
                    <a:pt x="30" y="120"/>
                    <a:pt x="30" y="120"/>
                  </a:cubicBezTo>
                  <a:cubicBezTo>
                    <a:pt x="30" y="150"/>
                    <a:pt x="37" y="158"/>
                    <a:pt x="58" y="158"/>
                  </a:cubicBezTo>
                  <a:cubicBezTo>
                    <a:pt x="61" y="158"/>
                    <a:pt x="65" y="158"/>
                    <a:pt x="65" y="158"/>
                  </a:cubicBezTo>
                  <a:cubicBezTo>
                    <a:pt x="65" y="170"/>
                    <a:pt x="65" y="170"/>
                    <a:pt x="65" y="170"/>
                  </a:cubicBezTo>
                  <a:cubicBezTo>
                    <a:pt x="65" y="170"/>
                    <a:pt x="58" y="170"/>
                    <a:pt x="53" y="170"/>
                  </a:cubicBezTo>
                  <a:cubicBezTo>
                    <a:pt x="31" y="170"/>
                    <a:pt x="17" y="157"/>
                    <a:pt x="17" y="128"/>
                  </a:cubicBezTo>
                  <a:cubicBezTo>
                    <a:pt x="17" y="41"/>
                    <a:pt x="17" y="41"/>
                    <a:pt x="17" y="41"/>
                  </a:cubicBezTo>
                  <a:cubicBezTo>
                    <a:pt x="0" y="41"/>
                    <a:pt x="0" y="41"/>
                    <a:pt x="0" y="41"/>
                  </a:cubicBezTo>
                  <a:cubicBezTo>
                    <a:pt x="0" y="29"/>
                    <a:pt x="0" y="29"/>
                    <a:pt x="0" y="29"/>
                  </a:cubicBezTo>
                  <a:cubicBezTo>
                    <a:pt x="17" y="29"/>
                    <a:pt x="17" y="29"/>
                    <a:pt x="17" y="29"/>
                  </a:cubicBezTo>
                  <a:cubicBezTo>
                    <a:pt x="17" y="0"/>
                    <a:pt x="17" y="0"/>
                    <a:pt x="17" y="0"/>
                  </a:cubicBez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8" name="Freeform 12">
              <a:extLst>
                <a:ext uri="{FF2B5EF4-FFF2-40B4-BE49-F238E27FC236}">
                  <a16:creationId xmlns:a16="http://schemas.microsoft.com/office/drawing/2014/main" id="{C3C086D5-4A32-4662-804D-55A0F08BA04C}"/>
                </a:ext>
              </a:extLst>
            </p:cNvPr>
            <p:cNvSpPr>
              <a:spLocks noEditPoints="1"/>
            </p:cNvSpPr>
            <p:nvPr userDrawn="1"/>
          </p:nvSpPr>
          <p:spPr bwMode="auto">
            <a:xfrm>
              <a:off x="3478213" y="438151"/>
              <a:ext cx="258762" cy="390525"/>
            </a:xfrm>
            <a:custGeom>
              <a:avLst/>
              <a:gdLst>
                <a:gd name="T0" fmla="*/ 67 w 133"/>
                <a:gd name="T1" fmla="*/ 52 h 199"/>
                <a:gd name="T2" fmla="*/ 133 w 133"/>
                <a:gd name="T3" fmla="*/ 122 h 199"/>
                <a:gd name="T4" fmla="*/ 133 w 133"/>
                <a:gd name="T5" fmla="*/ 128 h 199"/>
                <a:gd name="T6" fmla="*/ 14 w 133"/>
                <a:gd name="T7" fmla="*/ 128 h 199"/>
                <a:gd name="T8" fmla="*/ 71 w 133"/>
                <a:gd name="T9" fmla="*/ 187 h 199"/>
                <a:gd name="T10" fmla="*/ 119 w 133"/>
                <a:gd name="T11" fmla="*/ 163 h 199"/>
                <a:gd name="T12" fmla="*/ 128 w 133"/>
                <a:gd name="T13" fmla="*/ 169 h 199"/>
                <a:gd name="T14" fmla="*/ 71 w 133"/>
                <a:gd name="T15" fmla="*/ 199 h 199"/>
                <a:gd name="T16" fmla="*/ 0 w 133"/>
                <a:gd name="T17" fmla="*/ 126 h 199"/>
                <a:gd name="T18" fmla="*/ 67 w 133"/>
                <a:gd name="T19" fmla="*/ 52 h 199"/>
                <a:gd name="T20" fmla="*/ 67 w 133"/>
                <a:gd name="T21" fmla="*/ 65 h 199"/>
                <a:gd name="T22" fmla="*/ 14 w 133"/>
                <a:gd name="T23" fmla="*/ 116 h 199"/>
                <a:gd name="T24" fmla="*/ 119 w 133"/>
                <a:gd name="T25" fmla="*/ 116 h 199"/>
                <a:gd name="T26" fmla="*/ 67 w 133"/>
                <a:gd name="T27" fmla="*/ 65 h 199"/>
                <a:gd name="T28" fmla="*/ 92 w 133"/>
                <a:gd name="T29" fmla="*/ 0 h 199"/>
                <a:gd name="T30" fmla="*/ 69 w 133"/>
                <a:gd name="T31" fmla="*/ 38 h 199"/>
                <a:gd name="T32" fmla="*/ 56 w 133"/>
                <a:gd name="T33" fmla="*/ 38 h 199"/>
                <a:gd name="T34" fmla="*/ 76 w 133"/>
                <a:gd name="T35" fmla="*/ 0 h 199"/>
                <a:gd name="T36" fmla="*/ 92 w 13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99">
                  <a:moveTo>
                    <a:pt x="67" y="52"/>
                  </a:moveTo>
                  <a:cubicBezTo>
                    <a:pt x="107" y="52"/>
                    <a:pt x="133" y="82"/>
                    <a:pt x="133" y="122"/>
                  </a:cubicBezTo>
                  <a:cubicBezTo>
                    <a:pt x="133" y="128"/>
                    <a:pt x="133" y="128"/>
                    <a:pt x="133" y="128"/>
                  </a:cubicBezTo>
                  <a:cubicBezTo>
                    <a:pt x="14" y="128"/>
                    <a:pt x="14" y="128"/>
                    <a:pt x="14" y="128"/>
                  </a:cubicBezTo>
                  <a:cubicBezTo>
                    <a:pt x="14" y="165"/>
                    <a:pt x="37" y="187"/>
                    <a:pt x="71" y="187"/>
                  </a:cubicBezTo>
                  <a:cubicBezTo>
                    <a:pt x="97" y="187"/>
                    <a:pt x="111" y="174"/>
                    <a:pt x="119" y="163"/>
                  </a:cubicBezTo>
                  <a:cubicBezTo>
                    <a:pt x="128" y="169"/>
                    <a:pt x="128" y="169"/>
                    <a:pt x="128" y="169"/>
                  </a:cubicBezTo>
                  <a:cubicBezTo>
                    <a:pt x="119" y="184"/>
                    <a:pt x="101" y="199"/>
                    <a:pt x="71" y="199"/>
                  </a:cubicBezTo>
                  <a:cubicBezTo>
                    <a:pt x="29" y="199"/>
                    <a:pt x="0" y="170"/>
                    <a:pt x="0" y="126"/>
                  </a:cubicBezTo>
                  <a:cubicBezTo>
                    <a:pt x="0" y="80"/>
                    <a:pt x="31" y="52"/>
                    <a:pt x="67" y="52"/>
                  </a:cubicBezTo>
                  <a:close/>
                  <a:moveTo>
                    <a:pt x="67" y="65"/>
                  </a:moveTo>
                  <a:cubicBezTo>
                    <a:pt x="41" y="65"/>
                    <a:pt x="17" y="82"/>
                    <a:pt x="14" y="116"/>
                  </a:cubicBezTo>
                  <a:cubicBezTo>
                    <a:pt x="119" y="116"/>
                    <a:pt x="119" y="116"/>
                    <a:pt x="119" y="116"/>
                  </a:cubicBezTo>
                  <a:cubicBezTo>
                    <a:pt x="117" y="81"/>
                    <a:pt x="93" y="65"/>
                    <a:pt x="67" y="65"/>
                  </a:cubicBezTo>
                  <a:close/>
                  <a:moveTo>
                    <a:pt x="92" y="0"/>
                  </a:moveTo>
                  <a:cubicBezTo>
                    <a:pt x="69" y="38"/>
                    <a:pt x="69" y="38"/>
                    <a:pt x="69" y="38"/>
                  </a:cubicBezTo>
                  <a:cubicBezTo>
                    <a:pt x="56" y="38"/>
                    <a:pt x="56" y="38"/>
                    <a:pt x="56" y="38"/>
                  </a:cubicBezTo>
                  <a:cubicBezTo>
                    <a:pt x="76" y="0"/>
                    <a:pt x="76" y="0"/>
                    <a:pt x="76" y="0"/>
                  </a:cubicBez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49" name="Freeform 13">
              <a:extLst>
                <a:ext uri="{FF2B5EF4-FFF2-40B4-BE49-F238E27FC236}">
                  <a16:creationId xmlns:a16="http://schemas.microsoft.com/office/drawing/2014/main" id="{163822CE-82D0-406C-AD06-5F5D9047B3A5}"/>
                </a:ext>
              </a:extLst>
            </p:cNvPr>
            <p:cNvSpPr>
              <a:spLocks noEditPoints="1"/>
            </p:cNvSpPr>
            <p:nvPr userDrawn="1"/>
          </p:nvSpPr>
          <p:spPr bwMode="auto">
            <a:xfrm>
              <a:off x="3765550" y="541338"/>
              <a:ext cx="188912" cy="282575"/>
            </a:xfrm>
            <a:custGeom>
              <a:avLst/>
              <a:gdLst>
                <a:gd name="T0" fmla="*/ 45 w 97"/>
                <a:gd name="T1" fmla="*/ 0 h 144"/>
                <a:gd name="T2" fmla="*/ 92 w 97"/>
                <a:gd name="T3" fmla="*/ 38 h 144"/>
                <a:gd name="T4" fmla="*/ 75 w 97"/>
                <a:gd name="T5" fmla="*/ 69 h 144"/>
                <a:gd name="T6" fmla="*/ 97 w 97"/>
                <a:gd name="T7" fmla="*/ 102 h 144"/>
                <a:gd name="T8" fmla="*/ 48 w 97"/>
                <a:gd name="T9" fmla="*/ 144 h 144"/>
                <a:gd name="T10" fmla="*/ 0 w 97"/>
                <a:gd name="T11" fmla="*/ 144 h 144"/>
                <a:gd name="T12" fmla="*/ 0 w 97"/>
                <a:gd name="T13" fmla="*/ 0 h 144"/>
                <a:gd name="T14" fmla="*/ 45 w 97"/>
                <a:gd name="T15" fmla="*/ 0 h 144"/>
                <a:gd name="T16" fmla="*/ 63 w 97"/>
                <a:gd name="T17" fmla="*/ 42 h 144"/>
                <a:gd name="T18" fmla="*/ 45 w 97"/>
                <a:gd name="T19" fmla="*/ 25 h 144"/>
                <a:gd name="T20" fmla="*/ 29 w 97"/>
                <a:gd name="T21" fmla="*/ 25 h 144"/>
                <a:gd name="T22" fmla="*/ 29 w 97"/>
                <a:gd name="T23" fmla="*/ 58 h 144"/>
                <a:gd name="T24" fmla="*/ 45 w 97"/>
                <a:gd name="T25" fmla="*/ 58 h 144"/>
                <a:gd name="T26" fmla="*/ 63 w 97"/>
                <a:gd name="T27" fmla="*/ 42 h 144"/>
                <a:gd name="T28" fmla="*/ 67 w 97"/>
                <a:gd name="T29" fmla="*/ 100 h 144"/>
                <a:gd name="T30" fmla="*/ 46 w 97"/>
                <a:gd name="T31" fmla="*/ 82 h 144"/>
                <a:gd name="T32" fmla="*/ 29 w 97"/>
                <a:gd name="T33" fmla="*/ 82 h 144"/>
                <a:gd name="T34" fmla="*/ 29 w 97"/>
                <a:gd name="T35" fmla="*/ 119 h 144"/>
                <a:gd name="T36" fmla="*/ 46 w 97"/>
                <a:gd name="T37" fmla="*/ 119 h 144"/>
                <a:gd name="T38" fmla="*/ 67 w 97"/>
                <a:gd name="T39" fmla="*/ 10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4">
                  <a:moveTo>
                    <a:pt x="45" y="0"/>
                  </a:moveTo>
                  <a:cubicBezTo>
                    <a:pt x="74" y="0"/>
                    <a:pt x="92" y="15"/>
                    <a:pt x="92" y="38"/>
                  </a:cubicBezTo>
                  <a:cubicBezTo>
                    <a:pt x="92" y="51"/>
                    <a:pt x="86" y="63"/>
                    <a:pt x="75" y="69"/>
                  </a:cubicBezTo>
                  <a:cubicBezTo>
                    <a:pt x="89" y="75"/>
                    <a:pt x="97" y="87"/>
                    <a:pt x="97" y="102"/>
                  </a:cubicBezTo>
                  <a:cubicBezTo>
                    <a:pt x="97" y="130"/>
                    <a:pt x="74" y="144"/>
                    <a:pt x="48" y="144"/>
                  </a:cubicBezTo>
                  <a:cubicBezTo>
                    <a:pt x="0" y="144"/>
                    <a:pt x="0" y="144"/>
                    <a:pt x="0" y="144"/>
                  </a:cubicBezTo>
                  <a:cubicBezTo>
                    <a:pt x="0" y="0"/>
                    <a:pt x="0" y="0"/>
                    <a:pt x="0" y="0"/>
                  </a:cubicBezTo>
                  <a:lnTo>
                    <a:pt x="45" y="0"/>
                  </a:lnTo>
                  <a:close/>
                  <a:moveTo>
                    <a:pt x="63" y="42"/>
                  </a:moveTo>
                  <a:cubicBezTo>
                    <a:pt x="63" y="32"/>
                    <a:pt x="56" y="25"/>
                    <a:pt x="45" y="25"/>
                  </a:cubicBezTo>
                  <a:cubicBezTo>
                    <a:pt x="29" y="25"/>
                    <a:pt x="29" y="25"/>
                    <a:pt x="29" y="25"/>
                  </a:cubicBezTo>
                  <a:cubicBezTo>
                    <a:pt x="29" y="58"/>
                    <a:pt x="29" y="58"/>
                    <a:pt x="29" y="58"/>
                  </a:cubicBezTo>
                  <a:cubicBezTo>
                    <a:pt x="45" y="58"/>
                    <a:pt x="45" y="58"/>
                    <a:pt x="45" y="58"/>
                  </a:cubicBezTo>
                  <a:cubicBezTo>
                    <a:pt x="55" y="58"/>
                    <a:pt x="63" y="52"/>
                    <a:pt x="63" y="42"/>
                  </a:cubicBezTo>
                  <a:close/>
                  <a:moveTo>
                    <a:pt x="67" y="100"/>
                  </a:moveTo>
                  <a:cubicBezTo>
                    <a:pt x="67" y="88"/>
                    <a:pt x="58" y="82"/>
                    <a:pt x="46" y="82"/>
                  </a:cubicBezTo>
                  <a:cubicBezTo>
                    <a:pt x="29" y="82"/>
                    <a:pt x="29" y="82"/>
                    <a:pt x="29" y="82"/>
                  </a:cubicBezTo>
                  <a:cubicBezTo>
                    <a:pt x="29" y="119"/>
                    <a:pt x="29" y="119"/>
                    <a:pt x="29" y="119"/>
                  </a:cubicBezTo>
                  <a:cubicBezTo>
                    <a:pt x="46" y="119"/>
                    <a:pt x="46" y="119"/>
                    <a:pt x="46" y="119"/>
                  </a:cubicBezTo>
                  <a:cubicBezTo>
                    <a:pt x="58" y="119"/>
                    <a:pt x="67" y="112"/>
                    <a:pt x="67" y="10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0" name="Freeform 14">
              <a:extLst>
                <a:ext uri="{FF2B5EF4-FFF2-40B4-BE49-F238E27FC236}">
                  <a16:creationId xmlns:a16="http://schemas.microsoft.com/office/drawing/2014/main" id="{5A0FCD01-1D1A-4CA6-AE16-698AC4C1A9F7}"/>
                </a:ext>
              </a:extLst>
            </p:cNvPr>
            <p:cNvSpPr>
              <a:spLocks noEditPoints="1"/>
            </p:cNvSpPr>
            <p:nvPr userDrawn="1"/>
          </p:nvSpPr>
          <p:spPr bwMode="auto">
            <a:xfrm>
              <a:off x="3981450" y="541338"/>
              <a:ext cx="180975" cy="282575"/>
            </a:xfrm>
            <a:custGeom>
              <a:avLst/>
              <a:gdLst>
                <a:gd name="T0" fmla="*/ 46 w 93"/>
                <a:gd name="T1" fmla="*/ 0 h 144"/>
                <a:gd name="T2" fmla="*/ 93 w 93"/>
                <a:gd name="T3" fmla="*/ 45 h 144"/>
                <a:gd name="T4" fmla="*/ 46 w 93"/>
                <a:gd name="T5" fmla="*/ 90 h 144"/>
                <a:gd name="T6" fmla="*/ 29 w 93"/>
                <a:gd name="T7" fmla="*/ 90 h 144"/>
                <a:gd name="T8" fmla="*/ 29 w 93"/>
                <a:gd name="T9" fmla="*/ 144 h 144"/>
                <a:gd name="T10" fmla="*/ 0 w 93"/>
                <a:gd name="T11" fmla="*/ 144 h 144"/>
                <a:gd name="T12" fmla="*/ 0 w 93"/>
                <a:gd name="T13" fmla="*/ 0 h 144"/>
                <a:gd name="T14" fmla="*/ 46 w 93"/>
                <a:gd name="T15" fmla="*/ 0 h 144"/>
                <a:gd name="T16" fmla="*/ 63 w 93"/>
                <a:gd name="T17" fmla="*/ 45 h 144"/>
                <a:gd name="T18" fmla="*/ 42 w 93"/>
                <a:gd name="T19" fmla="*/ 25 h 144"/>
                <a:gd name="T20" fmla="*/ 29 w 93"/>
                <a:gd name="T21" fmla="*/ 25 h 144"/>
                <a:gd name="T22" fmla="*/ 29 w 93"/>
                <a:gd name="T23" fmla="*/ 65 h 144"/>
                <a:gd name="T24" fmla="*/ 42 w 93"/>
                <a:gd name="T25" fmla="*/ 65 h 144"/>
                <a:gd name="T26" fmla="*/ 63 w 93"/>
                <a:gd name="T27"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44">
                  <a:moveTo>
                    <a:pt x="46" y="0"/>
                  </a:moveTo>
                  <a:cubicBezTo>
                    <a:pt x="74" y="0"/>
                    <a:pt x="93" y="18"/>
                    <a:pt x="93" y="45"/>
                  </a:cubicBezTo>
                  <a:cubicBezTo>
                    <a:pt x="93" y="72"/>
                    <a:pt x="73" y="90"/>
                    <a:pt x="46" y="90"/>
                  </a:cubicBezTo>
                  <a:cubicBezTo>
                    <a:pt x="29" y="90"/>
                    <a:pt x="29" y="90"/>
                    <a:pt x="29" y="90"/>
                  </a:cubicBezTo>
                  <a:cubicBezTo>
                    <a:pt x="29" y="144"/>
                    <a:pt x="29" y="144"/>
                    <a:pt x="29" y="144"/>
                  </a:cubicBezTo>
                  <a:cubicBezTo>
                    <a:pt x="0" y="144"/>
                    <a:pt x="0" y="144"/>
                    <a:pt x="0" y="144"/>
                  </a:cubicBezTo>
                  <a:cubicBezTo>
                    <a:pt x="0" y="0"/>
                    <a:pt x="0" y="0"/>
                    <a:pt x="0" y="0"/>
                  </a:cubicBezTo>
                  <a:lnTo>
                    <a:pt x="46" y="0"/>
                  </a:lnTo>
                  <a:close/>
                  <a:moveTo>
                    <a:pt x="63" y="45"/>
                  </a:moveTo>
                  <a:cubicBezTo>
                    <a:pt x="63" y="33"/>
                    <a:pt x="54" y="25"/>
                    <a:pt x="42" y="25"/>
                  </a:cubicBezTo>
                  <a:cubicBezTo>
                    <a:pt x="29" y="25"/>
                    <a:pt x="29" y="25"/>
                    <a:pt x="29" y="25"/>
                  </a:cubicBezTo>
                  <a:cubicBezTo>
                    <a:pt x="29" y="65"/>
                    <a:pt x="29" y="65"/>
                    <a:pt x="29" y="65"/>
                  </a:cubicBezTo>
                  <a:cubicBezTo>
                    <a:pt x="42" y="65"/>
                    <a:pt x="42" y="65"/>
                    <a:pt x="42" y="65"/>
                  </a:cubicBezTo>
                  <a:cubicBezTo>
                    <a:pt x="54" y="65"/>
                    <a:pt x="63" y="57"/>
                    <a:pt x="63" y="45"/>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1" name="Freeform 15">
              <a:extLst>
                <a:ext uri="{FF2B5EF4-FFF2-40B4-BE49-F238E27FC236}">
                  <a16:creationId xmlns:a16="http://schemas.microsoft.com/office/drawing/2014/main" id="{1B297E6A-F892-4864-94A6-589C4F700465}"/>
                </a:ext>
              </a:extLst>
            </p:cNvPr>
            <p:cNvSpPr>
              <a:spLocks/>
            </p:cNvSpPr>
            <p:nvPr userDrawn="1"/>
          </p:nvSpPr>
          <p:spPr bwMode="auto">
            <a:xfrm>
              <a:off x="4170363" y="536576"/>
              <a:ext cx="230187" cy="290513"/>
            </a:xfrm>
            <a:custGeom>
              <a:avLst/>
              <a:gdLst>
                <a:gd name="T0" fmla="*/ 0 w 119"/>
                <a:gd name="T1" fmla="*/ 74 h 148"/>
                <a:gd name="T2" fmla="*/ 75 w 119"/>
                <a:gd name="T3" fmla="*/ 0 h 148"/>
                <a:gd name="T4" fmla="*/ 117 w 119"/>
                <a:gd name="T5" fmla="*/ 13 h 148"/>
                <a:gd name="T6" fmla="*/ 109 w 119"/>
                <a:gd name="T7" fmla="*/ 38 h 148"/>
                <a:gd name="T8" fmla="*/ 75 w 119"/>
                <a:gd name="T9" fmla="*/ 27 h 148"/>
                <a:gd name="T10" fmla="*/ 30 w 119"/>
                <a:gd name="T11" fmla="*/ 74 h 148"/>
                <a:gd name="T12" fmla="*/ 75 w 119"/>
                <a:gd name="T13" fmla="*/ 121 h 148"/>
                <a:gd name="T14" fmla="*/ 110 w 119"/>
                <a:gd name="T15" fmla="*/ 110 h 148"/>
                <a:gd name="T16" fmla="*/ 119 w 119"/>
                <a:gd name="T17" fmla="*/ 135 h 148"/>
                <a:gd name="T18" fmla="*/ 75 w 119"/>
                <a:gd name="T19" fmla="*/ 148 h 148"/>
                <a:gd name="T20" fmla="*/ 0 w 119"/>
                <a:gd name="T21"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9" h="148">
                  <a:moveTo>
                    <a:pt x="0" y="74"/>
                  </a:moveTo>
                  <a:cubicBezTo>
                    <a:pt x="0" y="32"/>
                    <a:pt x="32" y="0"/>
                    <a:pt x="75" y="0"/>
                  </a:cubicBezTo>
                  <a:cubicBezTo>
                    <a:pt x="94" y="0"/>
                    <a:pt x="108" y="6"/>
                    <a:pt x="117" y="13"/>
                  </a:cubicBezTo>
                  <a:cubicBezTo>
                    <a:pt x="109" y="38"/>
                    <a:pt x="109" y="38"/>
                    <a:pt x="109" y="38"/>
                  </a:cubicBezTo>
                  <a:cubicBezTo>
                    <a:pt x="102" y="33"/>
                    <a:pt x="89" y="27"/>
                    <a:pt x="75" y="27"/>
                  </a:cubicBezTo>
                  <a:cubicBezTo>
                    <a:pt x="49" y="27"/>
                    <a:pt x="30" y="47"/>
                    <a:pt x="30" y="74"/>
                  </a:cubicBezTo>
                  <a:cubicBezTo>
                    <a:pt x="30" y="102"/>
                    <a:pt x="49" y="121"/>
                    <a:pt x="75" y="121"/>
                  </a:cubicBezTo>
                  <a:cubicBezTo>
                    <a:pt x="90" y="121"/>
                    <a:pt x="104" y="114"/>
                    <a:pt x="110" y="110"/>
                  </a:cubicBezTo>
                  <a:cubicBezTo>
                    <a:pt x="119" y="135"/>
                    <a:pt x="119" y="135"/>
                    <a:pt x="119" y="135"/>
                  </a:cubicBezTo>
                  <a:cubicBezTo>
                    <a:pt x="110" y="141"/>
                    <a:pt x="96" y="148"/>
                    <a:pt x="75" y="148"/>
                  </a:cubicBezTo>
                  <a:cubicBezTo>
                    <a:pt x="30" y="148"/>
                    <a:pt x="0" y="116"/>
                    <a:pt x="0" y="74"/>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2" name="Freeform 16">
              <a:extLst>
                <a:ext uri="{FF2B5EF4-FFF2-40B4-BE49-F238E27FC236}">
                  <a16:creationId xmlns:a16="http://schemas.microsoft.com/office/drawing/2014/main" id="{42A03556-2F4F-4DF1-8FDC-E0196321A596}"/>
                </a:ext>
              </a:extLst>
            </p:cNvPr>
            <p:cNvSpPr>
              <a:spLocks/>
            </p:cNvSpPr>
            <p:nvPr userDrawn="1"/>
          </p:nvSpPr>
          <p:spPr bwMode="auto">
            <a:xfrm>
              <a:off x="4425950" y="541338"/>
              <a:ext cx="147637" cy="282575"/>
            </a:xfrm>
            <a:custGeom>
              <a:avLst/>
              <a:gdLst>
                <a:gd name="T0" fmla="*/ 91 w 93"/>
                <a:gd name="T1" fmla="*/ 0 h 178"/>
                <a:gd name="T2" fmla="*/ 91 w 93"/>
                <a:gd name="T3" fmla="*/ 32 h 178"/>
                <a:gd name="T4" fmla="*/ 36 w 93"/>
                <a:gd name="T5" fmla="*/ 32 h 178"/>
                <a:gd name="T6" fmla="*/ 36 w 93"/>
                <a:gd name="T7" fmla="*/ 71 h 178"/>
                <a:gd name="T8" fmla="*/ 82 w 93"/>
                <a:gd name="T9" fmla="*/ 71 h 178"/>
                <a:gd name="T10" fmla="*/ 82 w 93"/>
                <a:gd name="T11" fmla="*/ 103 h 178"/>
                <a:gd name="T12" fmla="*/ 36 w 93"/>
                <a:gd name="T13" fmla="*/ 103 h 178"/>
                <a:gd name="T14" fmla="*/ 36 w 93"/>
                <a:gd name="T15" fmla="*/ 145 h 178"/>
                <a:gd name="T16" fmla="*/ 93 w 93"/>
                <a:gd name="T17" fmla="*/ 145 h 178"/>
                <a:gd name="T18" fmla="*/ 93 w 93"/>
                <a:gd name="T19" fmla="*/ 178 h 178"/>
                <a:gd name="T20" fmla="*/ 0 w 93"/>
                <a:gd name="T21" fmla="*/ 178 h 178"/>
                <a:gd name="T22" fmla="*/ 0 w 93"/>
                <a:gd name="T23" fmla="*/ 0 h 178"/>
                <a:gd name="T24" fmla="*/ 91 w 93"/>
                <a:gd name="T25" fmla="*/ 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178">
                  <a:moveTo>
                    <a:pt x="91" y="0"/>
                  </a:moveTo>
                  <a:lnTo>
                    <a:pt x="91" y="32"/>
                  </a:lnTo>
                  <a:lnTo>
                    <a:pt x="36" y="32"/>
                  </a:lnTo>
                  <a:lnTo>
                    <a:pt x="36" y="71"/>
                  </a:lnTo>
                  <a:lnTo>
                    <a:pt x="82" y="71"/>
                  </a:lnTo>
                  <a:lnTo>
                    <a:pt x="82" y="103"/>
                  </a:lnTo>
                  <a:lnTo>
                    <a:pt x="36" y="103"/>
                  </a:lnTo>
                  <a:lnTo>
                    <a:pt x="36" y="145"/>
                  </a:lnTo>
                  <a:lnTo>
                    <a:pt x="93" y="145"/>
                  </a:lnTo>
                  <a:lnTo>
                    <a:pt x="93" y="178"/>
                  </a:lnTo>
                  <a:lnTo>
                    <a:pt x="0" y="178"/>
                  </a:lnTo>
                  <a:lnTo>
                    <a:pt x="0" y="0"/>
                  </a:lnTo>
                  <a:lnTo>
                    <a:pt x="91" y="0"/>
                  </a:ln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3" name="Freeform 17">
              <a:extLst>
                <a:ext uri="{FF2B5EF4-FFF2-40B4-BE49-F238E27FC236}">
                  <a16:creationId xmlns:a16="http://schemas.microsoft.com/office/drawing/2014/main" id="{CFEE415E-2288-4EC4-9545-83114D5F7C0A}"/>
                </a:ext>
              </a:extLst>
            </p:cNvPr>
            <p:cNvSpPr>
              <a:spLocks/>
            </p:cNvSpPr>
            <p:nvPr userDrawn="1"/>
          </p:nvSpPr>
          <p:spPr bwMode="auto">
            <a:xfrm>
              <a:off x="288926" y="452438"/>
              <a:ext cx="173037" cy="371475"/>
            </a:xfrm>
            <a:custGeom>
              <a:avLst/>
              <a:gdLst>
                <a:gd name="T0" fmla="*/ 17 w 109"/>
                <a:gd name="T1" fmla="*/ 0 h 234"/>
                <a:gd name="T2" fmla="*/ 17 w 109"/>
                <a:gd name="T3" fmla="*/ 218 h 234"/>
                <a:gd name="T4" fmla="*/ 109 w 109"/>
                <a:gd name="T5" fmla="*/ 218 h 234"/>
                <a:gd name="T6" fmla="*/ 109 w 109"/>
                <a:gd name="T7" fmla="*/ 234 h 234"/>
                <a:gd name="T8" fmla="*/ 0 w 109"/>
                <a:gd name="T9" fmla="*/ 234 h 234"/>
                <a:gd name="T10" fmla="*/ 0 w 109"/>
                <a:gd name="T11" fmla="*/ 0 h 234"/>
                <a:gd name="T12" fmla="*/ 17 w 109"/>
                <a:gd name="T13" fmla="*/ 0 h 234"/>
              </a:gdLst>
              <a:ahLst/>
              <a:cxnLst>
                <a:cxn ang="0">
                  <a:pos x="T0" y="T1"/>
                </a:cxn>
                <a:cxn ang="0">
                  <a:pos x="T2" y="T3"/>
                </a:cxn>
                <a:cxn ang="0">
                  <a:pos x="T4" y="T5"/>
                </a:cxn>
                <a:cxn ang="0">
                  <a:pos x="T6" y="T7"/>
                </a:cxn>
                <a:cxn ang="0">
                  <a:pos x="T8" y="T9"/>
                </a:cxn>
                <a:cxn ang="0">
                  <a:pos x="T10" y="T11"/>
                </a:cxn>
                <a:cxn ang="0">
                  <a:pos x="T12" y="T13"/>
                </a:cxn>
              </a:cxnLst>
              <a:rect l="0" t="0" r="r" b="b"/>
              <a:pathLst>
                <a:path w="109" h="234">
                  <a:moveTo>
                    <a:pt x="17" y="0"/>
                  </a:moveTo>
                  <a:lnTo>
                    <a:pt x="17" y="218"/>
                  </a:lnTo>
                  <a:lnTo>
                    <a:pt x="109" y="218"/>
                  </a:lnTo>
                  <a:lnTo>
                    <a:pt x="109" y="234"/>
                  </a:lnTo>
                  <a:lnTo>
                    <a:pt x="0" y="234"/>
                  </a:lnTo>
                  <a:lnTo>
                    <a:pt x="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4" name="Freeform 18">
              <a:extLst>
                <a:ext uri="{FF2B5EF4-FFF2-40B4-BE49-F238E27FC236}">
                  <a16:creationId xmlns:a16="http://schemas.microsoft.com/office/drawing/2014/main" id="{64734D2B-062C-45BA-9315-A5F7451D1FBF}"/>
                </a:ext>
              </a:extLst>
            </p:cNvPr>
            <p:cNvSpPr>
              <a:spLocks noEditPoints="1"/>
            </p:cNvSpPr>
            <p:nvPr userDrawn="1"/>
          </p:nvSpPr>
          <p:spPr bwMode="auto">
            <a:xfrm>
              <a:off x="482600" y="541338"/>
              <a:ext cx="207962" cy="287338"/>
            </a:xfrm>
            <a:custGeom>
              <a:avLst/>
              <a:gdLst>
                <a:gd name="T0" fmla="*/ 54 w 107"/>
                <a:gd name="T1" fmla="*/ 55 h 147"/>
                <a:gd name="T2" fmla="*/ 94 w 107"/>
                <a:gd name="T3" fmla="*/ 70 h 147"/>
                <a:gd name="T4" fmla="*/ 94 w 107"/>
                <a:gd name="T5" fmla="*/ 49 h 147"/>
                <a:gd name="T6" fmla="*/ 55 w 107"/>
                <a:gd name="T7" fmla="*/ 13 h 147"/>
                <a:gd name="T8" fmla="*/ 12 w 107"/>
                <a:gd name="T9" fmla="*/ 26 h 147"/>
                <a:gd name="T10" fmla="*/ 7 w 107"/>
                <a:gd name="T11" fmla="*/ 15 h 147"/>
                <a:gd name="T12" fmla="*/ 56 w 107"/>
                <a:gd name="T13" fmla="*/ 0 h 147"/>
                <a:gd name="T14" fmla="*/ 107 w 107"/>
                <a:gd name="T15" fmla="*/ 50 h 147"/>
                <a:gd name="T16" fmla="*/ 107 w 107"/>
                <a:gd name="T17" fmla="*/ 144 h 147"/>
                <a:gd name="T18" fmla="*/ 96 w 107"/>
                <a:gd name="T19" fmla="*/ 144 h 147"/>
                <a:gd name="T20" fmla="*/ 94 w 107"/>
                <a:gd name="T21" fmla="*/ 131 h 147"/>
                <a:gd name="T22" fmla="*/ 54 w 107"/>
                <a:gd name="T23" fmla="*/ 147 h 147"/>
                <a:gd name="T24" fmla="*/ 0 w 107"/>
                <a:gd name="T25" fmla="*/ 101 h 147"/>
                <a:gd name="T26" fmla="*/ 54 w 107"/>
                <a:gd name="T27" fmla="*/ 55 h 147"/>
                <a:gd name="T28" fmla="*/ 54 w 107"/>
                <a:gd name="T29" fmla="*/ 135 h 147"/>
                <a:gd name="T30" fmla="*/ 94 w 107"/>
                <a:gd name="T31" fmla="*/ 101 h 147"/>
                <a:gd name="T32" fmla="*/ 54 w 107"/>
                <a:gd name="T33" fmla="*/ 68 h 147"/>
                <a:gd name="T34" fmla="*/ 14 w 107"/>
                <a:gd name="T35" fmla="*/ 101 h 147"/>
                <a:gd name="T36" fmla="*/ 54 w 107"/>
                <a:gd name="T37" fmla="*/ 135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47">
                  <a:moveTo>
                    <a:pt x="54" y="55"/>
                  </a:moveTo>
                  <a:cubicBezTo>
                    <a:pt x="73" y="55"/>
                    <a:pt x="87" y="63"/>
                    <a:pt x="94" y="70"/>
                  </a:cubicBezTo>
                  <a:cubicBezTo>
                    <a:pt x="94" y="49"/>
                    <a:pt x="94" y="49"/>
                    <a:pt x="94" y="49"/>
                  </a:cubicBezTo>
                  <a:cubicBezTo>
                    <a:pt x="94" y="26"/>
                    <a:pt x="78" y="13"/>
                    <a:pt x="55" y="13"/>
                  </a:cubicBezTo>
                  <a:cubicBezTo>
                    <a:pt x="37" y="13"/>
                    <a:pt x="22" y="20"/>
                    <a:pt x="12" y="26"/>
                  </a:cubicBezTo>
                  <a:cubicBezTo>
                    <a:pt x="7" y="15"/>
                    <a:pt x="7" y="15"/>
                    <a:pt x="7" y="15"/>
                  </a:cubicBezTo>
                  <a:cubicBezTo>
                    <a:pt x="14" y="10"/>
                    <a:pt x="33" y="0"/>
                    <a:pt x="56" y="0"/>
                  </a:cubicBezTo>
                  <a:cubicBezTo>
                    <a:pt x="91" y="0"/>
                    <a:pt x="107" y="21"/>
                    <a:pt x="107" y="50"/>
                  </a:cubicBezTo>
                  <a:cubicBezTo>
                    <a:pt x="107" y="144"/>
                    <a:pt x="107" y="144"/>
                    <a:pt x="107" y="144"/>
                  </a:cubicBezTo>
                  <a:cubicBezTo>
                    <a:pt x="96" y="144"/>
                    <a:pt x="96" y="144"/>
                    <a:pt x="96" y="144"/>
                  </a:cubicBezTo>
                  <a:cubicBezTo>
                    <a:pt x="94" y="131"/>
                    <a:pt x="94" y="131"/>
                    <a:pt x="94" y="131"/>
                  </a:cubicBezTo>
                  <a:cubicBezTo>
                    <a:pt x="86" y="139"/>
                    <a:pt x="74" y="147"/>
                    <a:pt x="54" y="147"/>
                  </a:cubicBezTo>
                  <a:cubicBezTo>
                    <a:pt x="22" y="147"/>
                    <a:pt x="0" y="127"/>
                    <a:pt x="0" y="101"/>
                  </a:cubicBezTo>
                  <a:cubicBezTo>
                    <a:pt x="0" y="75"/>
                    <a:pt x="23" y="55"/>
                    <a:pt x="54" y="55"/>
                  </a:cubicBezTo>
                  <a:close/>
                  <a:moveTo>
                    <a:pt x="54" y="135"/>
                  </a:moveTo>
                  <a:cubicBezTo>
                    <a:pt x="78" y="135"/>
                    <a:pt x="94" y="120"/>
                    <a:pt x="94" y="101"/>
                  </a:cubicBezTo>
                  <a:cubicBezTo>
                    <a:pt x="94" y="81"/>
                    <a:pt x="79" y="68"/>
                    <a:pt x="54" y="68"/>
                  </a:cubicBezTo>
                  <a:cubicBezTo>
                    <a:pt x="29" y="68"/>
                    <a:pt x="14" y="82"/>
                    <a:pt x="14" y="101"/>
                  </a:cubicBezTo>
                  <a:cubicBezTo>
                    <a:pt x="14" y="119"/>
                    <a:pt x="29" y="135"/>
                    <a:pt x="54" y="1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5" name="Freeform 19">
              <a:extLst>
                <a:ext uri="{FF2B5EF4-FFF2-40B4-BE49-F238E27FC236}">
                  <a16:creationId xmlns:a16="http://schemas.microsoft.com/office/drawing/2014/main" id="{C985B00D-6ACF-47AF-B869-FB3D6CD36799}"/>
                </a:ext>
              </a:extLst>
            </p:cNvPr>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6" name="Freeform 20">
              <a:extLst>
                <a:ext uri="{FF2B5EF4-FFF2-40B4-BE49-F238E27FC236}">
                  <a16:creationId xmlns:a16="http://schemas.microsoft.com/office/drawing/2014/main" id="{0038D8D5-D14E-4D57-A4F5-67AB84C4B577}"/>
                </a:ext>
              </a:extLst>
            </p:cNvPr>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rgbClr val="B343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57" name="Freeform 21">
              <a:extLst>
                <a:ext uri="{FF2B5EF4-FFF2-40B4-BE49-F238E27FC236}">
                  <a16:creationId xmlns:a16="http://schemas.microsoft.com/office/drawing/2014/main" id="{8743058B-B755-4157-B3C5-FE69FFE34BD9}"/>
                </a:ext>
              </a:extLst>
            </p:cNvPr>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rgbClr val="5926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grpSp>
      <p:sp>
        <p:nvSpPr>
          <p:cNvPr id="58" name="Espace réservé du titre 9">
            <a:extLst>
              <a:ext uri="{FF2B5EF4-FFF2-40B4-BE49-F238E27FC236}">
                <a16:creationId xmlns:a16="http://schemas.microsoft.com/office/drawing/2014/main" id="{E2DD25BB-A5D1-4443-81D9-BF7CC6245C18}"/>
              </a:ext>
            </a:extLst>
          </p:cNvPr>
          <p:cNvSpPr>
            <a:spLocks noGrp="1"/>
          </p:cNvSpPr>
          <p:nvPr>
            <p:ph type="title"/>
          </p:nvPr>
        </p:nvSpPr>
        <p:spPr>
          <a:xfrm>
            <a:off x="900385" y="195486"/>
            <a:ext cx="7704098" cy="432000"/>
          </a:xfrm>
          <a:prstGeom prst="rect">
            <a:avLst/>
          </a:prstGeom>
        </p:spPr>
        <p:txBody>
          <a:bodyPr vert="horz" lIns="0" tIns="45720" rIns="0" bIns="45720" rtlCol="0" anchor="t" anchorCtr="0">
            <a:noAutofit/>
          </a:bodyPr>
          <a:lstStyle/>
          <a:p>
            <a:r>
              <a:rPr lang="fr-FR"/>
              <a:t>Modifiez le style du titre</a:t>
            </a:r>
          </a:p>
        </p:txBody>
      </p:sp>
      <p:sp>
        <p:nvSpPr>
          <p:cNvPr id="59" name="Espace réservé du texte 12">
            <a:extLst>
              <a:ext uri="{FF2B5EF4-FFF2-40B4-BE49-F238E27FC236}">
                <a16:creationId xmlns:a16="http://schemas.microsoft.com/office/drawing/2014/main" id="{44246AFD-6685-41FA-9894-3923E5A9D08D}"/>
              </a:ext>
            </a:extLst>
          </p:cNvPr>
          <p:cNvSpPr>
            <a:spLocks noGrp="1"/>
          </p:cNvSpPr>
          <p:nvPr>
            <p:ph type="body" idx="1"/>
          </p:nvPr>
        </p:nvSpPr>
        <p:spPr>
          <a:xfrm>
            <a:off x="899592" y="1131591"/>
            <a:ext cx="7704856" cy="3640556"/>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p:txBody>
      </p:sp>
      <p:grpSp>
        <p:nvGrpSpPr>
          <p:cNvPr id="60" name="Groupe 59">
            <a:extLst>
              <a:ext uri="{FF2B5EF4-FFF2-40B4-BE49-F238E27FC236}">
                <a16:creationId xmlns:a16="http://schemas.microsoft.com/office/drawing/2014/main" id="{F87CD385-0963-4311-B29D-069228A8986E}"/>
              </a:ext>
            </a:extLst>
          </p:cNvPr>
          <p:cNvGrpSpPr/>
          <p:nvPr userDrawn="1"/>
        </p:nvGrpSpPr>
        <p:grpSpPr>
          <a:xfrm>
            <a:off x="142260" y="195487"/>
            <a:ext cx="616636" cy="439173"/>
            <a:chOff x="865188" y="493713"/>
            <a:chExt cx="546100" cy="388938"/>
          </a:xfrm>
          <a:solidFill>
            <a:schemeClr val="bg1">
              <a:lumMod val="85000"/>
            </a:schemeClr>
          </a:solidFill>
        </p:grpSpPr>
        <p:sp>
          <p:nvSpPr>
            <p:cNvPr id="61" name="Freeform 19">
              <a:extLst>
                <a:ext uri="{FF2B5EF4-FFF2-40B4-BE49-F238E27FC236}">
                  <a16:creationId xmlns:a16="http://schemas.microsoft.com/office/drawing/2014/main" id="{2390AE57-B24E-462E-BC63-42D27D73A80F}"/>
                </a:ext>
              </a:extLst>
            </p:cNvPr>
            <p:cNvSpPr>
              <a:spLocks/>
            </p:cNvSpPr>
            <p:nvPr userDrawn="1"/>
          </p:nvSpPr>
          <p:spPr bwMode="auto">
            <a:xfrm>
              <a:off x="1150938" y="727076"/>
              <a:ext cx="82550" cy="73025"/>
            </a:xfrm>
            <a:custGeom>
              <a:avLst/>
              <a:gdLst>
                <a:gd name="T0" fmla="*/ 10 w 43"/>
                <a:gd name="T1" fmla="*/ 11 h 37"/>
                <a:gd name="T2" fmla="*/ 10 w 43"/>
                <a:gd name="T3" fmla="*/ 11 h 37"/>
                <a:gd name="T4" fmla="*/ 0 w 43"/>
                <a:gd name="T5" fmla="*/ 25 h 37"/>
                <a:gd name="T6" fmla="*/ 33 w 43"/>
                <a:gd name="T7" fmla="*/ 37 h 37"/>
                <a:gd name="T8" fmla="*/ 39 w 43"/>
                <a:gd name="T9" fmla="*/ 26 h 37"/>
                <a:gd name="T10" fmla="*/ 39 w 43"/>
                <a:gd name="T11" fmla="*/ 26 h 37"/>
                <a:gd name="T12" fmla="*/ 33 w 43"/>
                <a:gd name="T13" fmla="*/ 5 h 37"/>
                <a:gd name="T14" fmla="*/ 10 w 43"/>
                <a:gd name="T15" fmla="*/ 11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37">
                  <a:moveTo>
                    <a:pt x="10" y="11"/>
                  </a:moveTo>
                  <a:cubicBezTo>
                    <a:pt x="10" y="11"/>
                    <a:pt x="10" y="11"/>
                    <a:pt x="10" y="11"/>
                  </a:cubicBezTo>
                  <a:cubicBezTo>
                    <a:pt x="7" y="16"/>
                    <a:pt x="4" y="21"/>
                    <a:pt x="0" y="25"/>
                  </a:cubicBezTo>
                  <a:cubicBezTo>
                    <a:pt x="9" y="32"/>
                    <a:pt x="20" y="36"/>
                    <a:pt x="33" y="37"/>
                  </a:cubicBezTo>
                  <a:cubicBezTo>
                    <a:pt x="35" y="33"/>
                    <a:pt x="37" y="30"/>
                    <a:pt x="39" y="26"/>
                  </a:cubicBezTo>
                  <a:cubicBezTo>
                    <a:pt x="39" y="26"/>
                    <a:pt x="39" y="26"/>
                    <a:pt x="39" y="26"/>
                  </a:cubicBezTo>
                  <a:cubicBezTo>
                    <a:pt x="43" y="18"/>
                    <a:pt x="40" y="9"/>
                    <a:pt x="33" y="5"/>
                  </a:cubicBezTo>
                  <a:cubicBezTo>
                    <a:pt x="25" y="0"/>
                    <a:pt x="15" y="3"/>
                    <a:pt x="10" y="1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62" name="Freeform 20">
              <a:extLst>
                <a:ext uri="{FF2B5EF4-FFF2-40B4-BE49-F238E27FC236}">
                  <a16:creationId xmlns:a16="http://schemas.microsoft.com/office/drawing/2014/main" id="{D3478E1E-3AE8-4776-B933-A4514BE17AC5}"/>
                </a:ext>
              </a:extLst>
            </p:cNvPr>
            <p:cNvSpPr>
              <a:spLocks/>
            </p:cNvSpPr>
            <p:nvPr userDrawn="1"/>
          </p:nvSpPr>
          <p:spPr bwMode="auto">
            <a:xfrm>
              <a:off x="865188" y="493713"/>
              <a:ext cx="358775" cy="388938"/>
            </a:xfrm>
            <a:custGeom>
              <a:avLst/>
              <a:gdLst>
                <a:gd name="T0" fmla="*/ 96 w 185"/>
                <a:gd name="T1" fmla="*/ 165 h 198"/>
                <a:gd name="T2" fmla="*/ 33 w 185"/>
                <a:gd name="T3" fmla="*/ 99 h 198"/>
                <a:gd name="T4" fmla="*/ 99 w 185"/>
                <a:gd name="T5" fmla="*/ 33 h 198"/>
                <a:gd name="T6" fmla="*/ 153 w 185"/>
                <a:gd name="T7" fmla="*/ 61 h 198"/>
                <a:gd name="T8" fmla="*/ 175 w 185"/>
                <a:gd name="T9" fmla="*/ 66 h 198"/>
                <a:gd name="T10" fmla="*/ 181 w 185"/>
                <a:gd name="T11" fmla="*/ 43 h 198"/>
                <a:gd name="T12" fmla="*/ 181 w 185"/>
                <a:gd name="T13" fmla="*/ 43 h 198"/>
                <a:gd name="T14" fmla="*/ 99 w 185"/>
                <a:gd name="T15" fmla="*/ 0 h 198"/>
                <a:gd name="T16" fmla="*/ 0 w 185"/>
                <a:gd name="T17" fmla="*/ 99 h 198"/>
                <a:gd name="T18" fmla="*/ 99 w 185"/>
                <a:gd name="T19" fmla="*/ 198 h 198"/>
                <a:gd name="T20" fmla="*/ 129 w 185"/>
                <a:gd name="T21" fmla="*/ 193 h 198"/>
                <a:gd name="T22" fmla="*/ 96 w 185"/>
                <a:gd name="T23" fmla="*/ 16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5" h="198">
                  <a:moveTo>
                    <a:pt x="96" y="165"/>
                  </a:moveTo>
                  <a:cubicBezTo>
                    <a:pt x="61" y="163"/>
                    <a:pt x="33" y="134"/>
                    <a:pt x="33" y="99"/>
                  </a:cubicBezTo>
                  <a:cubicBezTo>
                    <a:pt x="33" y="62"/>
                    <a:pt x="62" y="33"/>
                    <a:pt x="99" y="33"/>
                  </a:cubicBezTo>
                  <a:cubicBezTo>
                    <a:pt x="121" y="33"/>
                    <a:pt x="141" y="44"/>
                    <a:pt x="153" y="61"/>
                  </a:cubicBezTo>
                  <a:cubicBezTo>
                    <a:pt x="158" y="68"/>
                    <a:pt x="167" y="70"/>
                    <a:pt x="175" y="66"/>
                  </a:cubicBezTo>
                  <a:cubicBezTo>
                    <a:pt x="183" y="62"/>
                    <a:pt x="185" y="51"/>
                    <a:pt x="181" y="43"/>
                  </a:cubicBezTo>
                  <a:cubicBezTo>
                    <a:pt x="181" y="43"/>
                    <a:pt x="181" y="43"/>
                    <a:pt x="181" y="43"/>
                  </a:cubicBezTo>
                  <a:cubicBezTo>
                    <a:pt x="163" y="17"/>
                    <a:pt x="133" y="0"/>
                    <a:pt x="99" y="0"/>
                  </a:cubicBezTo>
                  <a:cubicBezTo>
                    <a:pt x="44" y="0"/>
                    <a:pt x="0" y="44"/>
                    <a:pt x="0" y="99"/>
                  </a:cubicBezTo>
                  <a:cubicBezTo>
                    <a:pt x="0" y="153"/>
                    <a:pt x="44" y="198"/>
                    <a:pt x="99" y="198"/>
                  </a:cubicBezTo>
                  <a:cubicBezTo>
                    <a:pt x="109" y="198"/>
                    <a:pt x="119" y="196"/>
                    <a:pt x="129" y="193"/>
                  </a:cubicBezTo>
                  <a:cubicBezTo>
                    <a:pt x="116" y="186"/>
                    <a:pt x="105" y="176"/>
                    <a:pt x="96" y="16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sp>
          <p:nvSpPr>
            <p:cNvPr id="63" name="Freeform 21">
              <a:extLst>
                <a:ext uri="{FF2B5EF4-FFF2-40B4-BE49-F238E27FC236}">
                  <a16:creationId xmlns:a16="http://schemas.microsoft.com/office/drawing/2014/main" id="{F052698A-EE6A-49CA-98CA-BE2D794A273A}"/>
                </a:ext>
              </a:extLst>
            </p:cNvPr>
            <p:cNvSpPr>
              <a:spLocks/>
            </p:cNvSpPr>
            <p:nvPr userDrawn="1"/>
          </p:nvSpPr>
          <p:spPr bwMode="auto">
            <a:xfrm>
              <a:off x="1023938" y="493713"/>
              <a:ext cx="387350" cy="388938"/>
            </a:xfrm>
            <a:custGeom>
              <a:avLst/>
              <a:gdLst>
                <a:gd name="T0" fmla="*/ 100 w 199"/>
                <a:gd name="T1" fmla="*/ 0 h 198"/>
                <a:gd name="T2" fmla="*/ 69 w 199"/>
                <a:gd name="T3" fmla="*/ 4 h 198"/>
                <a:gd name="T4" fmla="*/ 102 w 199"/>
                <a:gd name="T5" fmla="*/ 33 h 198"/>
                <a:gd name="T6" fmla="*/ 165 w 199"/>
                <a:gd name="T7" fmla="*/ 99 h 198"/>
                <a:gd name="T8" fmla="*/ 100 w 199"/>
                <a:gd name="T9" fmla="*/ 165 h 198"/>
                <a:gd name="T10" fmla="*/ 34 w 199"/>
                <a:gd name="T11" fmla="*/ 99 h 198"/>
                <a:gd name="T12" fmla="*/ 51 w 199"/>
                <a:gd name="T13" fmla="*/ 54 h 198"/>
                <a:gd name="T14" fmla="*/ 19 w 199"/>
                <a:gd name="T15" fmla="*/ 42 h 198"/>
                <a:gd name="T16" fmla="*/ 0 w 199"/>
                <a:gd name="T17" fmla="*/ 99 h 198"/>
                <a:gd name="T18" fmla="*/ 100 w 199"/>
                <a:gd name="T19" fmla="*/ 198 h 198"/>
                <a:gd name="T20" fmla="*/ 199 w 199"/>
                <a:gd name="T21" fmla="*/ 99 h 198"/>
                <a:gd name="T22" fmla="*/ 100 w 199"/>
                <a:gd name="T2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9" h="198">
                  <a:moveTo>
                    <a:pt x="100" y="0"/>
                  </a:moveTo>
                  <a:cubicBezTo>
                    <a:pt x="89" y="0"/>
                    <a:pt x="79" y="1"/>
                    <a:pt x="69" y="4"/>
                  </a:cubicBezTo>
                  <a:cubicBezTo>
                    <a:pt x="82" y="12"/>
                    <a:pt x="93" y="21"/>
                    <a:pt x="102" y="33"/>
                  </a:cubicBezTo>
                  <a:cubicBezTo>
                    <a:pt x="137" y="34"/>
                    <a:pt x="165" y="63"/>
                    <a:pt x="165" y="99"/>
                  </a:cubicBezTo>
                  <a:cubicBezTo>
                    <a:pt x="165" y="135"/>
                    <a:pt x="136" y="165"/>
                    <a:pt x="100" y="165"/>
                  </a:cubicBezTo>
                  <a:cubicBezTo>
                    <a:pt x="63" y="165"/>
                    <a:pt x="34" y="135"/>
                    <a:pt x="34" y="99"/>
                  </a:cubicBezTo>
                  <a:cubicBezTo>
                    <a:pt x="34" y="81"/>
                    <a:pt x="40" y="65"/>
                    <a:pt x="51" y="54"/>
                  </a:cubicBezTo>
                  <a:cubicBezTo>
                    <a:pt x="42" y="47"/>
                    <a:pt x="31" y="42"/>
                    <a:pt x="19" y="42"/>
                  </a:cubicBezTo>
                  <a:cubicBezTo>
                    <a:pt x="7" y="58"/>
                    <a:pt x="0" y="78"/>
                    <a:pt x="0" y="99"/>
                  </a:cubicBezTo>
                  <a:cubicBezTo>
                    <a:pt x="0" y="153"/>
                    <a:pt x="45" y="198"/>
                    <a:pt x="100" y="198"/>
                  </a:cubicBezTo>
                  <a:cubicBezTo>
                    <a:pt x="154" y="198"/>
                    <a:pt x="199" y="153"/>
                    <a:pt x="199" y="99"/>
                  </a:cubicBezTo>
                  <a:cubicBezTo>
                    <a:pt x="199" y="44"/>
                    <a:pt x="154" y="0"/>
                    <a:pt x="1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800"/>
            </a:p>
          </p:txBody>
        </p:sp>
      </p:grpSp>
    </p:spTree>
    <p:extLst>
      <p:ext uri="{BB962C8B-B14F-4D97-AF65-F5344CB8AC3E}">
        <p14:creationId xmlns:p14="http://schemas.microsoft.com/office/powerpoint/2010/main" val="2102855914"/>
      </p:ext>
    </p:extLst>
  </p:cSld>
  <p:clrMap bg1="lt1" tx1="dk1" bg2="lt2" tx2="dk2" accent1="accent1" accent2="accent2" accent3="accent3" accent4="accent4" accent5="accent5" accent6="accent6" hlink="hlink" folHlink="folHlink"/>
  <p:sldLayoutIdLst>
    <p:sldLayoutId id="2147483758" r:id="rId1"/>
  </p:sldLayoutIdLst>
  <p:txStyles>
    <p:titleStyle>
      <a:lvl1pPr algn="l" defTabSz="914378" rtl="0" eaLnBrk="1" latinLnBrk="0" hangingPunct="1">
        <a:lnSpc>
          <a:spcPct val="90000"/>
        </a:lnSpc>
        <a:spcBef>
          <a:spcPct val="0"/>
        </a:spcBef>
        <a:buNone/>
        <a:defRPr sz="2400" kern="1200">
          <a:solidFill>
            <a:schemeClr val="tx1"/>
          </a:solidFill>
          <a:latin typeface="Arial Black" panose="020B0A04020102020204" pitchFamily="34" charset="0"/>
          <a:ea typeface="+mj-ea"/>
          <a:cs typeface="Arial" panose="020B0604020202020204" pitchFamily="34" charset="0"/>
        </a:defRPr>
      </a:lvl1pPr>
    </p:titleStyle>
    <p:bodyStyle>
      <a:lvl1pPr marL="266693" indent="-266693" algn="l" defTabSz="914378" rtl="0" eaLnBrk="1" latinLnBrk="0" hangingPunct="1">
        <a:lnSpc>
          <a:spcPct val="90000"/>
        </a:lnSpc>
        <a:spcBef>
          <a:spcPts val="1000"/>
        </a:spcBef>
        <a:buClr>
          <a:schemeClr val="tx2"/>
        </a:buClr>
        <a:buFont typeface="Cambria Math" panose="02040503050406030204" pitchFamily="18" charset="0"/>
        <a:buChar char="ʘ"/>
        <a:defRPr sz="1600" kern="1200">
          <a:solidFill>
            <a:schemeClr val="tx1"/>
          </a:solidFill>
          <a:latin typeface="Arial" panose="020B0604020202020204" pitchFamily="34" charset="0"/>
          <a:ea typeface="+mn-ea"/>
          <a:cs typeface="Arial" panose="020B0604020202020204" pitchFamily="34" charset="0"/>
        </a:defRPr>
      </a:lvl1pPr>
      <a:lvl2pPr marL="685783" indent="-228594" algn="l" defTabSz="914378" rtl="0" eaLnBrk="1" latinLnBrk="0" hangingPunct="1">
        <a:lnSpc>
          <a:spcPct val="90000"/>
        </a:lnSpc>
        <a:spcBef>
          <a:spcPts val="500"/>
        </a:spcBef>
        <a:buClr>
          <a:schemeClr val="accent1"/>
        </a:buClr>
        <a:buFont typeface="Symbol" panose="05050102010706020507" pitchFamily="18" charset="2"/>
        <a:buChar char=""/>
        <a:defRPr sz="1400" kern="1200">
          <a:solidFill>
            <a:schemeClr val="tx1"/>
          </a:solidFill>
          <a:latin typeface="Arial" panose="020B0604020202020204" pitchFamily="34" charset="0"/>
          <a:ea typeface="+mn-ea"/>
          <a:cs typeface="Arial" panose="020B0604020202020204" pitchFamily="34" charset="0"/>
        </a:defRPr>
      </a:lvl2pPr>
      <a:lvl3pPr marL="1142972" indent="-228594" algn="l" defTabSz="914378" rtl="0" eaLnBrk="1" latinLnBrk="0" hangingPunct="1">
        <a:lnSpc>
          <a:spcPct val="90000"/>
        </a:lnSpc>
        <a:spcBef>
          <a:spcPts val="500"/>
        </a:spcBef>
        <a:buClr>
          <a:schemeClr val="accent3"/>
        </a:buClr>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3pPr>
      <a:lvl4pPr marL="1600160" indent="-228594" algn="l" defTabSz="914378" rtl="0" eaLnBrk="1" latinLnBrk="0" hangingPunct="1">
        <a:lnSpc>
          <a:spcPct val="90000"/>
        </a:lnSpc>
        <a:spcBef>
          <a:spcPts val="500"/>
        </a:spcBef>
        <a:buClr>
          <a:schemeClr val="accent2"/>
        </a:buClr>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0896B02-1BCF-2BA1-9C6B-537780974812}"/>
              </a:ext>
            </a:extLst>
          </p:cNvPr>
          <p:cNvSpPr>
            <a:spLocks noGrp="1"/>
          </p:cNvSpPr>
          <p:nvPr>
            <p:ph type="body" sz="quarter" idx="16"/>
          </p:nvPr>
        </p:nvSpPr>
        <p:spPr>
          <a:xfrm>
            <a:off x="1043608" y="3651870"/>
            <a:ext cx="1109278" cy="138499"/>
          </a:xfrm>
        </p:spPr>
        <p:txBody>
          <a:bodyPr/>
          <a:lstStyle/>
          <a:p>
            <a:r>
              <a:rPr lang="fr-FR"/>
              <a:t>Mai 2023</a:t>
            </a:r>
          </a:p>
        </p:txBody>
      </p:sp>
      <p:sp>
        <p:nvSpPr>
          <p:cNvPr id="3" name="Titre 2">
            <a:extLst>
              <a:ext uri="{FF2B5EF4-FFF2-40B4-BE49-F238E27FC236}">
                <a16:creationId xmlns:a16="http://schemas.microsoft.com/office/drawing/2014/main" id="{7CDD38F4-F203-4586-6FE6-651423278B49}"/>
              </a:ext>
            </a:extLst>
          </p:cNvPr>
          <p:cNvSpPr>
            <a:spLocks noGrp="1"/>
          </p:cNvSpPr>
          <p:nvPr>
            <p:ph type="ctrTitle"/>
          </p:nvPr>
        </p:nvSpPr>
        <p:spPr>
          <a:xfrm>
            <a:off x="1043608" y="2211710"/>
            <a:ext cx="7527352" cy="1159799"/>
          </a:xfrm>
        </p:spPr>
        <p:txBody>
          <a:bodyPr/>
          <a:lstStyle/>
          <a:p>
            <a:r>
              <a:rPr lang="fr-FR"/>
              <a:t>Brief Big Event Data &amp; IA – Groupe BPCE</a:t>
            </a:r>
          </a:p>
        </p:txBody>
      </p:sp>
      <p:sp>
        <p:nvSpPr>
          <p:cNvPr id="5" name="Espace réservé du texte 4">
            <a:extLst>
              <a:ext uri="{FF2B5EF4-FFF2-40B4-BE49-F238E27FC236}">
                <a16:creationId xmlns:a16="http://schemas.microsoft.com/office/drawing/2014/main" id="{B96034DC-C8C1-61A2-A4D2-6B3B715C155B}"/>
              </a:ext>
            </a:extLst>
          </p:cNvPr>
          <p:cNvSpPr>
            <a:spLocks noGrp="1"/>
          </p:cNvSpPr>
          <p:nvPr>
            <p:ph type="body" sz="quarter" idx="12"/>
          </p:nvPr>
        </p:nvSpPr>
        <p:spPr/>
        <p:txBody>
          <a:bodyPr/>
          <a:lstStyle/>
          <a:p>
            <a:r>
              <a:rPr lang="fr-FR"/>
              <a:t>Data &amp; IA</a:t>
            </a:r>
          </a:p>
        </p:txBody>
      </p:sp>
    </p:spTree>
    <p:extLst>
      <p:ext uri="{BB962C8B-B14F-4D97-AF65-F5344CB8AC3E}">
        <p14:creationId xmlns:p14="http://schemas.microsoft.com/office/powerpoint/2010/main" val="252583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860280" y="241013"/>
            <a:ext cx="7704098" cy="432000"/>
          </a:xfrm>
        </p:spPr>
        <p:txBody>
          <a:bodyPr/>
          <a:lstStyle/>
          <a:p>
            <a:r>
              <a:rPr lang="fr-FR" sz="2000" b="1"/>
              <a:t>Un évènement autour d’un enjeu central</a:t>
            </a:r>
          </a:p>
        </p:txBody>
      </p:sp>
      <p:sp>
        <p:nvSpPr>
          <p:cNvPr id="5" name="Espace réservé du texte 11"/>
          <p:cNvSpPr>
            <a:spLocks noGrp="1"/>
          </p:cNvSpPr>
          <p:nvPr>
            <p:ph type="body" sz="quarter" idx="12"/>
          </p:nvPr>
        </p:nvSpPr>
        <p:spPr>
          <a:xfrm>
            <a:off x="860280" y="546332"/>
            <a:ext cx="7704098" cy="288032"/>
          </a:xfrm>
        </p:spPr>
        <p:txBody>
          <a:bodyPr>
            <a:normAutofit/>
          </a:bodyPr>
          <a:lstStyle/>
          <a:p>
            <a:r>
              <a:rPr lang="fr-FR" sz="1400">
                <a:latin typeface="Montserrat" panose="00000500000000000000" pitchFamily="2" charset="0"/>
              </a:rPr>
              <a:t> </a:t>
            </a:r>
          </a:p>
        </p:txBody>
      </p:sp>
      <p:sp>
        <p:nvSpPr>
          <p:cNvPr id="18" name="Shape 12">
            <a:extLst>
              <a:ext uri="{FF2B5EF4-FFF2-40B4-BE49-F238E27FC236}">
                <a16:creationId xmlns:a16="http://schemas.microsoft.com/office/drawing/2014/main" id="{574390B0-5C65-D958-4AF1-0BF8D589967A}"/>
              </a:ext>
            </a:extLst>
          </p:cNvPr>
          <p:cNvSpPr/>
          <p:nvPr/>
        </p:nvSpPr>
        <p:spPr>
          <a:xfrm>
            <a:off x="4821648" y="1965575"/>
            <a:ext cx="1667209" cy="1629077"/>
          </a:xfrm>
          <a:prstGeom prst="ellipse">
            <a:avLst/>
          </a:prstGeom>
          <a:noFill/>
          <a:ln w="28575" cap="flat" cmpd="sng">
            <a:solidFill>
              <a:schemeClr val="accent1"/>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latin typeface="Montserrat" panose="00000500000000000000" pitchFamily="2" charset="0"/>
            </a:endParaRPr>
          </a:p>
        </p:txBody>
      </p:sp>
      <p:sp>
        <p:nvSpPr>
          <p:cNvPr id="20" name="ZoneTexte 19">
            <a:extLst>
              <a:ext uri="{FF2B5EF4-FFF2-40B4-BE49-F238E27FC236}">
                <a16:creationId xmlns:a16="http://schemas.microsoft.com/office/drawing/2014/main" id="{E3D49B3E-61CE-53E7-B434-001CF3400C04}"/>
              </a:ext>
            </a:extLst>
          </p:cNvPr>
          <p:cNvSpPr txBox="1"/>
          <p:nvPr/>
        </p:nvSpPr>
        <p:spPr>
          <a:xfrm>
            <a:off x="2591105" y="2460434"/>
            <a:ext cx="1649348" cy="830997"/>
          </a:xfrm>
          <a:prstGeom prst="rect">
            <a:avLst/>
          </a:prstGeom>
          <a:noFill/>
        </p:spPr>
        <p:txBody>
          <a:bodyPr wrap="square" rtlCol="0">
            <a:spAutoFit/>
          </a:bodyPr>
          <a:lstStyle/>
          <a:p>
            <a:pPr algn="ctr"/>
            <a:r>
              <a:rPr lang="fr-FR" sz="1200">
                <a:latin typeface="Montserrat" panose="00000500000000000000" pitchFamily="2" charset="0"/>
              </a:rPr>
              <a:t>Favoriser la </a:t>
            </a:r>
            <a:r>
              <a:rPr lang="fr-FR" sz="1200" b="1">
                <a:latin typeface="Montserrat" panose="00000500000000000000" pitchFamily="2" charset="0"/>
              </a:rPr>
              <a:t>transversalité</a:t>
            </a:r>
            <a:r>
              <a:rPr lang="fr-FR" sz="1200">
                <a:latin typeface="Montserrat" panose="00000500000000000000" pitchFamily="2" charset="0"/>
              </a:rPr>
              <a:t> dans les projets data</a:t>
            </a:r>
          </a:p>
        </p:txBody>
      </p:sp>
      <p:sp>
        <p:nvSpPr>
          <p:cNvPr id="21" name="ZoneTexte 20">
            <a:extLst>
              <a:ext uri="{FF2B5EF4-FFF2-40B4-BE49-F238E27FC236}">
                <a16:creationId xmlns:a16="http://schemas.microsoft.com/office/drawing/2014/main" id="{E78AF574-D742-1941-009C-20ADF38A022F}"/>
              </a:ext>
            </a:extLst>
          </p:cNvPr>
          <p:cNvSpPr txBox="1"/>
          <p:nvPr/>
        </p:nvSpPr>
        <p:spPr>
          <a:xfrm>
            <a:off x="5069437" y="2460434"/>
            <a:ext cx="1171630" cy="646331"/>
          </a:xfrm>
          <a:prstGeom prst="rect">
            <a:avLst/>
          </a:prstGeom>
          <a:noFill/>
        </p:spPr>
        <p:txBody>
          <a:bodyPr wrap="square" rtlCol="0">
            <a:spAutoFit/>
          </a:bodyPr>
          <a:lstStyle/>
          <a:p>
            <a:pPr algn="ctr"/>
            <a:r>
              <a:rPr lang="fr-FR" sz="1200">
                <a:latin typeface="Montserrat" panose="00000500000000000000" pitchFamily="2" charset="0"/>
              </a:rPr>
              <a:t>Porter l’</a:t>
            </a:r>
            <a:r>
              <a:rPr lang="fr-FR" sz="1200" b="1">
                <a:latin typeface="Montserrat" panose="00000500000000000000" pitchFamily="2" charset="0"/>
              </a:rPr>
              <a:t>innovation IA</a:t>
            </a:r>
            <a:endParaRPr lang="fr-FR" sz="1200">
              <a:latin typeface="Montserrat" panose="00000500000000000000" pitchFamily="2" charset="0"/>
            </a:endParaRPr>
          </a:p>
        </p:txBody>
      </p:sp>
      <p:sp>
        <p:nvSpPr>
          <p:cNvPr id="22" name="Rectangle 21">
            <a:extLst>
              <a:ext uri="{FF2B5EF4-FFF2-40B4-BE49-F238E27FC236}">
                <a16:creationId xmlns:a16="http://schemas.microsoft.com/office/drawing/2014/main" id="{B43FA567-8D17-103B-BFAE-0C55D8642C2F}"/>
              </a:ext>
            </a:extLst>
          </p:cNvPr>
          <p:cNvSpPr/>
          <p:nvPr/>
        </p:nvSpPr>
        <p:spPr>
          <a:xfrm>
            <a:off x="719951" y="827971"/>
            <a:ext cx="7704098" cy="81304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solidFill>
                  <a:schemeClr val="tx1"/>
                </a:solidFill>
                <a:latin typeface="Montserrat" panose="00000500000000000000" pitchFamily="2" charset="0"/>
              </a:rPr>
              <a:t>Affirmer le </a:t>
            </a:r>
            <a:r>
              <a:rPr lang="fr-FR" sz="1600" b="1">
                <a:solidFill>
                  <a:schemeClr val="tx1"/>
                </a:solidFill>
                <a:latin typeface="Montserrat" panose="00000500000000000000" pitchFamily="2" charset="0"/>
              </a:rPr>
              <a:t>rôle de leader de la filière Data &amp; IA responsable</a:t>
            </a:r>
            <a:r>
              <a:rPr lang="fr-FR" sz="1400" b="1">
                <a:solidFill>
                  <a:schemeClr val="tx1"/>
                </a:solidFill>
                <a:latin typeface="Montserrat" panose="00000500000000000000" pitchFamily="2" charset="0"/>
              </a:rPr>
              <a:t>s</a:t>
            </a:r>
          </a:p>
          <a:p>
            <a:pPr algn="ctr"/>
            <a:r>
              <a:rPr lang="fr-FR" sz="1200">
                <a:solidFill>
                  <a:schemeClr val="tx1"/>
                </a:solidFill>
                <a:latin typeface="Montserrat" panose="00000500000000000000" pitchFamily="2" charset="0"/>
              </a:rPr>
              <a:t>Et </a:t>
            </a:r>
            <a:r>
              <a:rPr lang="fr-FR" sz="1200" b="1">
                <a:solidFill>
                  <a:schemeClr val="tx1"/>
                </a:solidFill>
                <a:latin typeface="Montserrat" panose="00000500000000000000" pitchFamily="2" charset="0"/>
              </a:rPr>
              <a:t>valoriser </a:t>
            </a:r>
            <a:r>
              <a:rPr lang="fr-FR" sz="1200">
                <a:solidFill>
                  <a:schemeClr val="tx1"/>
                </a:solidFill>
                <a:latin typeface="Montserrat" panose="00000500000000000000" pitchFamily="2" charset="0"/>
              </a:rPr>
              <a:t>nos talents, nos métiers, nos assets</a:t>
            </a:r>
          </a:p>
        </p:txBody>
      </p:sp>
      <p:sp>
        <p:nvSpPr>
          <p:cNvPr id="26" name="Shape 12">
            <a:extLst>
              <a:ext uri="{FF2B5EF4-FFF2-40B4-BE49-F238E27FC236}">
                <a16:creationId xmlns:a16="http://schemas.microsoft.com/office/drawing/2014/main" id="{4A84F866-8707-E7FD-0C5E-BDF292F4694E}"/>
              </a:ext>
            </a:extLst>
          </p:cNvPr>
          <p:cNvSpPr/>
          <p:nvPr/>
        </p:nvSpPr>
        <p:spPr>
          <a:xfrm>
            <a:off x="300244" y="1965575"/>
            <a:ext cx="1667209" cy="1629077"/>
          </a:xfrm>
          <a:prstGeom prst="ellipse">
            <a:avLst/>
          </a:prstGeom>
          <a:solidFill>
            <a:schemeClr val="bg1"/>
          </a:solidFill>
          <a:ln w="28575" cap="flat" cmpd="sng">
            <a:solidFill>
              <a:schemeClr val="accent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latin typeface="Montserrat" panose="00000500000000000000" pitchFamily="2" charset="0"/>
            </a:endParaRPr>
          </a:p>
        </p:txBody>
      </p:sp>
      <p:sp>
        <p:nvSpPr>
          <p:cNvPr id="27" name="Shape 12">
            <a:extLst>
              <a:ext uri="{FF2B5EF4-FFF2-40B4-BE49-F238E27FC236}">
                <a16:creationId xmlns:a16="http://schemas.microsoft.com/office/drawing/2014/main" id="{F9A9883D-56A5-B5FC-05E3-AF10B22C4B79}"/>
              </a:ext>
            </a:extLst>
          </p:cNvPr>
          <p:cNvSpPr/>
          <p:nvPr/>
        </p:nvSpPr>
        <p:spPr>
          <a:xfrm>
            <a:off x="2578069" y="1965575"/>
            <a:ext cx="1667209" cy="1629077"/>
          </a:xfrm>
          <a:prstGeom prst="ellipse">
            <a:avLst/>
          </a:prstGeom>
          <a:noFill/>
          <a:ln w="28575" cap="flat" cmpd="sng">
            <a:solidFill>
              <a:schemeClr val="tx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latin typeface="Montserrat" panose="00000500000000000000" pitchFamily="2" charset="0"/>
            </a:endParaRPr>
          </a:p>
        </p:txBody>
      </p:sp>
      <p:sp>
        <p:nvSpPr>
          <p:cNvPr id="30" name="ZoneTexte 29">
            <a:extLst>
              <a:ext uri="{FF2B5EF4-FFF2-40B4-BE49-F238E27FC236}">
                <a16:creationId xmlns:a16="http://schemas.microsoft.com/office/drawing/2014/main" id="{386F2576-C73A-A80B-72D2-2F3ED85949EB}"/>
              </a:ext>
            </a:extLst>
          </p:cNvPr>
          <p:cNvSpPr txBox="1"/>
          <p:nvPr/>
        </p:nvSpPr>
        <p:spPr>
          <a:xfrm>
            <a:off x="250599" y="2375888"/>
            <a:ext cx="1766498" cy="1015663"/>
          </a:xfrm>
          <a:prstGeom prst="rect">
            <a:avLst/>
          </a:prstGeom>
          <a:noFill/>
        </p:spPr>
        <p:txBody>
          <a:bodyPr wrap="square" rtlCol="0">
            <a:spAutoFit/>
          </a:bodyPr>
          <a:lstStyle/>
          <a:p>
            <a:pPr algn="ctr"/>
            <a:r>
              <a:rPr lang="fr-FR" sz="1000">
                <a:latin typeface="Montserrat" panose="00000500000000000000" pitchFamily="2" charset="0"/>
              </a:rPr>
              <a:t>Démontrer la capacité de </a:t>
            </a:r>
            <a:r>
              <a:rPr lang="fr-FR" sz="1000" b="1">
                <a:latin typeface="Montserrat" panose="00000500000000000000" pitchFamily="2" charset="0"/>
              </a:rPr>
              <a:t>la filière </a:t>
            </a:r>
            <a:r>
              <a:rPr lang="fr-FR" sz="1000" b="1" err="1">
                <a:latin typeface="Montserrat" panose="00000500000000000000" pitchFamily="2" charset="0"/>
              </a:rPr>
              <a:t>Data&amp;IA</a:t>
            </a:r>
            <a:r>
              <a:rPr lang="fr-FR" sz="1000" b="1">
                <a:latin typeface="Montserrat" panose="00000500000000000000" pitchFamily="2" charset="0"/>
              </a:rPr>
              <a:t> responsables </a:t>
            </a:r>
            <a:r>
              <a:rPr lang="fr-FR" sz="1000">
                <a:latin typeface="Montserrat" panose="00000500000000000000" pitchFamily="2" charset="0"/>
              </a:rPr>
              <a:t>à </a:t>
            </a:r>
            <a:r>
              <a:rPr lang="fr-FR" sz="1000" b="1">
                <a:latin typeface="Montserrat" panose="00000500000000000000" pitchFamily="2" charset="0"/>
              </a:rPr>
              <a:t>livrer </a:t>
            </a:r>
            <a:r>
              <a:rPr lang="fr-FR" sz="1000">
                <a:latin typeface="Montserrat" panose="00000500000000000000" pitchFamily="2" charset="0"/>
              </a:rPr>
              <a:t>des produits data et </a:t>
            </a:r>
            <a:r>
              <a:rPr lang="fr-FR" sz="1000" b="1">
                <a:latin typeface="Montserrat" panose="00000500000000000000" pitchFamily="2" charset="0"/>
              </a:rPr>
              <a:t>accompagner les métiers</a:t>
            </a:r>
          </a:p>
        </p:txBody>
      </p:sp>
      <p:sp>
        <p:nvSpPr>
          <p:cNvPr id="31" name="Rectangle 30">
            <a:extLst>
              <a:ext uri="{FF2B5EF4-FFF2-40B4-BE49-F238E27FC236}">
                <a16:creationId xmlns:a16="http://schemas.microsoft.com/office/drawing/2014/main" id="{86C9F2A8-3B44-8531-D150-9C90E158F5E0}"/>
              </a:ext>
            </a:extLst>
          </p:cNvPr>
          <p:cNvSpPr/>
          <p:nvPr/>
        </p:nvSpPr>
        <p:spPr>
          <a:xfrm>
            <a:off x="326956" y="3783611"/>
            <a:ext cx="2193950" cy="1000274"/>
          </a:xfrm>
          <a:prstGeom prst="rect">
            <a:avLst/>
          </a:prstGeom>
        </p:spPr>
        <p:txBody>
          <a:bodyPr wrap="square" lIns="0" tIns="0" rIns="0" bIns="0">
            <a:spAutoFit/>
          </a:bodyPr>
          <a:lstStyle/>
          <a:p>
            <a:pPr>
              <a:spcBef>
                <a:spcPts val="600"/>
              </a:spcBef>
            </a:pPr>
            <a:r>
              <a:rPr lang="fr-FR" sz="1000">
                <a:latin typeface="Montserrat" panose="00000500000000000000" pitchFamily="2" charset="0"/>
              </a:rPr>
              <a:t>Faire connaître les livrables Data &amp; IA et les KPI associés</a:t>
            </a:r>
          </a:p>
          <a:p>
            <a:pPr>
              <a:spcBef>
                <a:spcPts val="600"/>
              </a:spcBef>
            </a:pPr>
            <a:r>
              <a:rPr lang="fr-FR" sz="1000">
                <a:latin typeface="Montserrat" panose="00000500000000000000" pitchFamily="2" charset="0"/>
              </a:rPr>
              <a:t>Accompagner et responsabiliser les acteurs de la Communauté dans le développement des produits data</a:t>
            </a:r>
          </a:p>
        </p:txBody>
      </p:sp>
      <p:sp>
        <p:nvSpPr>
          <p:cNvPr id="33" name="Rectangle 32">
            <a:extLst>
              <a:ext uri="{FF2B5EF4-FFF2-40B4-BE49-F238E27FC236}">
                <a16:creationId xmlns:a16="http://schemas.microsoft.com/office/drawing/2014/main" id="{F8971310-E09B-3903-F83F-39955B35BF9B}"/>
              </a:ext>
            </a:extLst>
          </p:cNvPr>
          <p:cNvSpPr/>
          <p:nvPr/>
        </p:nvSpPr>
        <p:spPr>
          <a:xfrm>
            <a:off x="2704782" y="3776339"/>
            <a:ext cx="1840756" cy="461665"/>
          </a:xfrm>
          <a:prstGeom prst="rect">
            <a:avLst/>
          </a:prstGeom>
        </p:spPr>
        <p:txBody>
          <a:bodyPr wrap="square" lIns="0" tIns="0" rIns="0" bIns="0">
            <a:spAutoFit/>
          </a:bodyPr>
          <a:lstStyle/>
          <a:p>
            <a:pPr>
              <a:spcBef>
                <a:spcPts val="600"/>
              </a:spcBef>
            </a:pPr>
            <a:r>
              <a:rPr lang="fr-FR" sz="1000">
                <a:latin typeface="Montserrat" panose="00000500000000000000" pitchFamily="2" charset="0"/>
              </a:rPr>
              <a:t>Embarquer toutes les parties prenantes et les faire collaborer (</a:t>
            </a:r>
            <a:r>
              <a:rPr lang="fr-FR" sz="1000" err="1">
                <a:latin typeface="Montserrat" panose="00000500000000000000" pitchFamily="2" charset="0"/>
              </a:rPr>
              <a:t>datathon</a:t>
            </a:r>
            <a:r>
              <a:rPr lang="fr-FR" sz="1000">
                <a:latin typeface="Montserrat" panose="00000500000000000000" pitchFamily="2" charset="0"/>
              </a:rPr>
              <a:t>)</a:t>
            </a:r>
          </a:p>
        </p:txBody>
      </p:sp>
      <p:sp>
        <p:nvSpPr>
          <p:cNvPr id="35" name="Rectangle 34">
            <a:extLst>
              <a:ext uri="{FF2B5EF4-FFF2-40B4-BE49-F238E27FC236}">
                <a16:creationId xmlns:a16="http://schemas.microsoft.com/office/drawing/2014/main" id="{D7E43D6F-8B94-305B-9704-5D50BA7D9565}"/>
              </a:ext>
            </a:extLst>
          </p:cNvPr>
          <p:cNvSpPr/>
          <p:nvPr/>
        </p:nvSpPr>
        <p:spPr>
          <a:xfrm>
            <a:off x="5011688" y="3783611"/>
            <a:ext cx="1880858" cy="846386"/>
          </a:xfrm>
          <a:prstGeom prst="rect">
            <a:avLst/>
          </a:prstGeom>
        </p:spPr>
        <p:txBody>
          <a:bodyPr wrap="square" lIns="0" tIns="0" rIns="0" bIns="0">
            <a:spAutoFit/>
          </a:bodyPr>
          <a:lstStyle/>
          <a:p>
            <a:pPr>
              <a:spcBef>
                <a:spcPts val="600"/>
              </a:spcBef>
            </a:pPr>
            <a:r>
              <a:rPr lang="fr-FR" sz="1000">
                <a:latin typeface="Montserrat" panose="00000500000000000000" pitchFamily="2" charset="0"/>
              </a:rPr>
              <a:t>Assurer une veille technologique et la partager</a:t>
            </a:r>
          </a:p>
          <a:p>
            <a:pPr>
              <a:spcBef>
                <a:spcPts val="600"/>
              </a:spcBef>
            </a:pPr>
            <a:r>
              <a:rPr lang="fr-FR" sz="1000">
                <a:latin typeface="Montserrat" panose="00000500000000000000" pitchFamily="2" charset="0"/>
              </a:rPr>
              <a:t>Être avant-gardiste en testant des technologies innovantes d’IA</a:t>
            </a:r>
          </a:p>
        </p:txBody>
      </p:sp>
      <p:cxnSp>
        <p:nvCxnSpPr>
          <p:cNvPr id="40" name="Connecteur droit 39">
            <a:extLst>
              <a:ext uri="{FF2B5EF4-FFF2-40B4-BE49-F238E27FC236}">
                <a16:creationId xmlns:a16="http://schemas.microsoft.com/office/drawing/2014/main" id="{4FB56C48-2416-94A8-A8BB-8F7271E42532}"/>
              </a:ext>
            </a:extLst>
          </p:cNvPr>
          <p:cNvCxnSpPr>
            <a:cxnSpLocks/>
          </p:cNvCxnSpPr>
          <p:nvPr/>
        </p:nvCxnSpPr>
        <p:spPr>
          <a:xfrm flipV="1">
            <a:off x="2578069" y="3696493"/>
            <a:ext cx="0" cy="1199941"/>
          </a:xfrm>
          <a:prstGeom prst="line">
            <a:avLst/>
          </a:prstGeom>
          <a:ln w="28575" cmpd="sng">
            <a:solidFill>
              <a:schemeClr val="tx2"/>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1" name="Connecteur droit 40">
            <a:extLst>
              <a:ext uri="{FF2B5EF4-FFF2-40B4-BE49-F238E27FC236}">
                <a16:creationId xmlns:a16="http://schemas.microsoft.com/office/drawing/2014/main" id="{660C32CD-F9C0-64A7-F703-4E9E78379A0B}"/>
              </a:ext>
            </a:extLst>
          </p:cNvPr>
          <p:cNvCxnSpPr>
            <a:cxnSpLocks/>
          </p:cNvCxnSpPr>
          <p:nvPr/>
        </p:nvCxnSpPr>
        <p:spPr>
          <a:xfrm flipV="1">
            <a:off x="4906501" y="3750548"/>
            <a:ext cx="0" cy="1199941"/>
          </a:xfrm>
          <a:prstGeom prst="line">
            <a:avLst/>
          </a:prstGeom>
          <a:ln w="28575" cmpd="sng">
            <a:solidFill>
              <a:schemeClr val="accent1"/>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2" name="Connecteur droit 41">
            <a:extLst>
              <a:ext uri="{FF2B5EF4-FFF2-40B4-BE49-F238E27FC236}">
                <a16:creationId xmlns:a16="http://schemas.microsoft.com/office/drawing/2014/main" id="{78752DE8-B6C6-C063-91DA-F87C8A3E98A3}"/>
              </a:ext>
            </a:extLst>
          </p:cNvPr>
          <p:cNvCxnSpPr>
            <a:cxnSpLocks/>
          </p:cNvCxnSpPr>
          <p:nvPr/>
        </p:nvCxnSpPr>
        <p:spPr>
          <a:xfrm flipV="1">
            <a:off x="246306" y="3628833"/>
            <a:ext cx="0" cy="1199941"/>
          </a:xfrm>
          <a:prstGeom prst="line">
            <a:avLst/>
          </a:prstGeom>
          <a:ln w="28575" cmpd="sng">
            <a:solidFill>
              <a:schemeClr val="accent6"/>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8" name="Connecteur droit avec flèche 47">
            <a:extLst>
              <a:ext uri="{FF2B5EF4-FFF2-40B4-BE49-F238E27FC236}">
                <a16:creationId xmlns:a16="http://schemas.microsoft.com/office/drawing/2014/main" id="{7E70D6B5-E1ED-8E64-382D-4917AF715389}"/>
              </a:ext>
            </a:extLst>
          </p:cNvPr>
          <p:cNvCxnSpPr>
            <a:cxnSpLocks/>
          </p:cNvCxnSpPr>
          <p:nvPr/>
        </p:nvCxnSpPr>
        <p:spPr>
          <a:xfrm>
            <a:off x="1132438" y="1649168"/>
            <a:ext cx="0" cy="3164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DFC47539-F50D-6896-922C-983C4DC46F48}"/>
              </a:ext>
            </a:extLst>
          </p:cNvPr>
          <p:cNvCxnSpPr>
            <a:cxnSpLocks/>
          </p:cNvCxnSpPr>
          <p:nvPr/>
        </p:nvCxnSpPr>
        <p:spPr>
          <a:xfrm>
            <a:off x="3391550" y="1649168"/>
            <a:ext cx="0" cy="3164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86D54C44-F47A-7929-CC57-356804F5EF0B}"/>
              </a:ext>
            </a:extLst>
          </p:cNvPr>
          <p:cNvCxnSpPr>
            <a:cxnSpLocks/>
          </p:cNvCxnSpPr>
          <p:nvPr/>
        </p:nvCxnSpPr>
        <p:spPr>
          <a:xfrm>
            <a:off x="5635674" y="1649168"/>
            <a:ext cx="0" cy="3164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 name="Shape 12">
            <a:extLst>
              <a:ext uri="{FF2B5EF4-FFF2-40B4-BE49-F238E27FC236}">
                <a16:creationId xmlns:a16="http://schemas.microsoft.com/office/drawing/2014/main" id="{8660C5AB-EF9A-C2D2-9B61-21F6DB46CFAD}"/>
              </a:ext>
            </a:extLst>
          </p:cNvPr>
          <p:cNvSpPr/>
          <p:nvPr/>
        </p:nvSpPr>
        <p:spPr>
          <a:xfrm>
            <a:off x="7094898" y="1958303"/>
            <a:ext cx="1667209" cy="1629077"/>
          </a:xfrm>
          <a:prstGeom prst="ellipse">
            <a:avLst/>
          </a:prstGeom>
          <a:noFill/>
          <a:ln w="28575" cap="flat" cmpd="sng">
            <a:solidFill>
              <a:schemeClr val="accent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sz="1050">
              <a:latin typeface="Montserrat" panose="00000500000000000000" pitchFamily="2" charset="0"/>
            </a:endParaRPr>
          </a:p>
        </p:txBody>
      </p:sp>
      <p:sp>
        <p:nvSpPr>
          <p:cNvPr id="3" name="Rectangle 2">
            <a:extLst>
              <a:ext uri="{FF2B5EF4-FFF2-40B4-BE49-F238E27FC236}">
                <a16:creationId xmlns:a16="http://schemas.microsoft.com/office/drawing/2014/main" id="{B10466F5-D26C-D6B5-D5B8-84BC696402FE}"/>
              </a:ext>
            </a:extLst>
          </p:cNvPr>
          <p:cNvSpPr/>
          <p:nvPr/>
        </p:nvSpPr>
        <p:spPr>
          <a:xfrm>
            <a:off x="7262283" y="3814811"/>
            <a:ext cx="1849323" cy="846386"/>
          </a:xfrm>
          <a:prstGeom prst="rect">
            <a:avLst/>
          </a:prstGeom>
        </p:spPr>
        <p:txBody>
          <a:bodyPr wrap="square" lIns="0" tIns="0" rIns="0" bIns="0">
            <a:spAutoFit/>
          </a:bodyPr>
          <a:lstStyle/>
          <a:p>
            <a:pPr>
              <a:spcBef>
                <a:spcPts val="600"/>
              </a:spcBef>
            </a:pPr>
            <a:r>
              <a:rPr lang="fr-FR" sz="1000">
                <a:latin typeface="Montserrat" panose="00000500000000000000" pitchFamily="2" charset="0"/>
              </a:rPr>
              <a:t>Valoriser nos talents et nos métiers à l’extérieur</a:t>
            </a:r>
          </a:p>
          <a:p>
            <a:pPr>
              <a:spcBef>
                <a:spcPts val="600"/>
              </a:spcBef>
            </a:pPr>
            <a:r>
              <a:rPr lang="fr-FR" sz="1000">
                <a:latin typeface="Montserrat" panose="00000500000000000000" pitchFamily="2" charset="0"/>
              </a:rPr>
              <a:t>Contribuer au rayonnement de la marque employeur BPCE et attirer des talents</a:t>
            </a:r>
          </a:p>
        </p:txBody>
      </p:sp>
      <p:cxnSp>
        <p:nvCxnSpPr>
          <p:cNvPr id="6" name="Connecteur droit 5">
            <a:extLst>
              <a:ext uri="{FF2B5EF4-FFF2-40B4-BE49-F238E27FC236}">
                <a16:creationId xmlns:a16="http://schemas.microsoft.com/office/drawing/2014/main" id="{A47C1FC6-20B1-24F9-68A2-447A52F1A5BE}"/>
              </a:ext>
            </a:extLst>
          </p:cNvPr>
          <p:cNvCxnSpPr>
            <a:cxnSpLocks/>
          </p:cNvCxnSpPr>
          <p:nvPr/>
        </p:nvCxnSpPr>
        <p:spPr>
          <a:xfrm flipV="1">
            <a:off x="7179751" y="3743276"/>
            <a:ext cx="0" cy="1199941"/>
          </a:xfrm>
          <a:prstGeom prst="line">
            <a:avLst/>
          </a:prstGeom>
          <a:ln w="28575" cmpd="sng">
            <a:solidFill>
              <a:schemeClr val="accent2"/>
            </a:solidFill>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7" name="Connecteur droit avec flèche 6">
            <a:extLst>
              <a:ext uri="{FF2B5EF4-FFF2-40B4-BE49-F238E27FC236}">
                <a16:creationId xmlns:a16="http://schemas.microsoft.com/office/drawing/2014/main" id="{9C460119-832B-107B-B98D-0AFAE86CE94A}"/>
              </a:ext>
            </a:extLst>
          </p:cNvPr>
          <p:cNvCxnSpPr>
            <a:cxnSpLocks/>
          </p:cNvCxnSpPr>
          <p:nvPr/>
        </p:nvCxnSpPr>
        <p:spPr>
          <a:xfrm>
            <a:off x="7922747" y="1641018"/>
            <a:ext cx="0" cy="316407"/>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EF759642-05B8-8C7C-7D32-8FE2AC87B123}"/>
              </a:ext>
            </a:extLst>
          </p:cNvPr>
          <p:cNvSpPr txBox="1"/>
          <p:nvPr/>
        </p:nvSpPr>
        <p:spPr>
          <a:xfrm>
            <a:off x="7120883" y="2411718"/>
            <a:ext cx="1605908" cy="830997"/>
          </a:xfrm>
          <a:prstGeom prst="rect">
            <a:avLst/>
          </a:prstGeom>
          <a:noFill/>
        </p:spPr>
        <p:txBody>
          <a:bodyPr wrap="square" rtlCol="0">
            <a:spAutoFit/>
          </a:bodyPr>
          <a:lstStyle/>
          <a:p>
            <a:pPr algn="ctr"/>
            <a:r>
              <a:rPr lang="fr-FR" sz="1200">
                <a:latin typeface="Montserrat" panose="00000500000000000000" pitchFamily="2" charset="0"/>
              </a:rPr>
              <a:t>Positionner BPCE en tant qu’acteur de </a:t>
            </a:r>
            <a:r>
              <a:rPr lang="fr-FR" sz="1200" b="1">
                <a:latin typeface="Montserrat" panose="00000500000000000000" pitchFamily="2" charset="0"/>
              </a:rPr>
              <a:t>l’écosystème Data</a:t>
            </a:r>
          </a:p>
        </p:txBody>
      </p:sp>
    </p:spTree>
    <p:extLst>
      <p:ext uri="{BB962C8B-B14F-4D97-AF65-F5344CB8AC3E}">
        <p14:creationId xmlns:p14="http://schemas.microsoft.com/office/powerpoint/2010/main" val="194207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9D6E4-C5FE-B02F-01E3-B569865C8DFD}"/>
              </a:ext>
            </a:extLst>
          </p:cNvPr>
          <p:cNvSpPr>
            <a:spLocks noGrp="1"/>
          </p:cNvSpPr>
          <p:nvPr>
            <p:ph type="title"/>
          </p:nvPr>
        </p:nvSpPr>
        <p:spPr>
          <a:xfrm>
            <a:off x="843750" y="197987"/>
            <a:ext cx="8453813" cy="337362"/>
          </a:xfrm>
        </p:spPr>
        <p:txBody>
          <a:bodyPr/>
          <a:lstStyle/>
          <a:p>
            <a:r>
              <a:rPr lang="fr-FR" b="1">
                <a:latin typeface="Montserrat Black" panose="00000A00000000000000" pitchFamily="2" charset="0"/>
                <a:cs typeface="Arial"/>
              </a:rPr>
              <a:t>Premier évènement BPCE Data &amp; IA responsables </a:t>
            </a:r>
            <a:endParaRPr lang="en-US" b="1">
              <a:latin typeface="Montserrat Black" panose="00000A00000000000000" pitchFamily="2" charset="0"/>
              <a:cs typeface="Arial"/>
            </a:endParaRPr>
          </a:p>
        </p:txBody>
      </p:sp>
      <p:sp>
        <p:nvSpPr>
          <p:cNvPr id="3" name="Espace réservé du texte 2">
            <a:extLst>
              <a:ext uri="{FF2B5EF4-FFF2-40B4-BE49-F238E27FC236}">
                <a16:creationId xmlns:a16="http://schemas.microsoft.com/office/drawing/2014/main" id="{18BA29A3-5274-A0CD-FD5D-A3E3DDBB6A5D}"/>
              </a:ext>
            </a:extLst>
          </p:cNvPr>
          <p:cNvSpPr>
            <a:spLocks noGrp="1"/>
          </p:cNvSpPr>
          <p:nvPr>
            <p:ph type="body" sz="quarter" idx="12"/>
          </p:nvPr>
        </p:nvSpPr>
        <p:spPr/>
        <p:txBody>
          <a:bodyPr vert="horz" lIns="0" tIns="0" rIns="0" bIns="0" rtlCol="0" anchor="t">
            <a:normAutofit/>
          </a:bodyPr>
          <a:lstStyle/>
          <a:p>
            <a:r>
              <a:rPr lang="fr-FR">
                <a:latin typeface="Montserrat Black" panose="00000A00000000000000" pitchFamily="2" charset="0"/>
                <a:cs typeface="Arial"/>
              </a:rPr>
              <a:t>Les 18 et 19 octobre 2023 dans les Tours BPCE </a:t>
            </a:r>
          </a:p>
        </p:txBody>
      </p:sp>
      <p:sp>
        <p:nvSpPr>
          <p:cNvPr id="5" name="Espace réservé du texte 2">
            <a:extLst>
              <a:ext uri="{FF2B5EF4-FFF2-40B4-BE49-F238E27FC236}">
                <a16:creationId xmlns:a16="http://schemas.microsoft.com/office/drawing/2014/main" id="{EA87E57A-00E0-622B-33B5-B19099158693}"/>
              </a:ext>
            </a:extLst>
          </p:cNvPr>
          <p:cNvSpPr txBox="1">
            <a:spLocks/>
          </p:cNvSpPr>
          <p:nvPr/>
        </p:nvSpPr>
        <p:spPr>
          <a:xfrm>
            <a:off x="900350" y="1024515"/>
            <a:ext cx="7704098" cy="288032"/>
          </a:xfrm>
          <a:prstGeom prst="rect">
            <a:avLst/>
          </a:prstGeom>
        </p:spPr>
        <p:txBody>
          <a:bodyPr vert="horz" lIns="0" tIns="0" rIns="0" bIns="0" rtlCol="0" anchor="t">
            <a:normAutofit/>
          </a:bodyPr>
          <a:lstStyle>
            <a:lvl1pPr marL="0" indent="0" algn="l" defTabSz="914353" rtl="0" eaLnBrk="1" latinLnBrk="0" hangingPunct="1">
              <a:lnSpc>
                <a:spcPct val="90000"/>
              </a:lnSpc>
              <a:spcBef>
                <a:spcPts val="1000"/>
              </a:spcBef>
              <a:buClr>
                <a:schemeClr val="tx2"/>
              </a:buClr>
              <a:buFont typeface="Cambria Math" panose="02040503050406030204" pitchFamily="18" charset="0"/>
              <a:buNone/>
              <a:defRPr sz="1600" b="1" i="0" kern="1200" baseline="0">
                <a:solidFill>
                  <a:srgbClr val="B24388"/>
                </a:solidFill>
                <a:latin typeface="Arial" panose="020B0604020202020204" pitchFamily="34" charset="0"/>
                <a:ea typeface="+mn-ea"/>
                <a:cs typeface="Arial" panose="020B0604020202020204" pitchFamily="34" charset="0"/>
              </a:defRPr>
            </a:lvl1pPr>
            <a:lvl2pPr marL="457177" indent="0" algn="l" defTabSz="914353" rtl="0" eaLnBrk="1" latinLnBrk="0" hangingPunct="1">
              <a:lnSpc>
                <a:spcPct val="90000"/>
              </a:lnSpc>
              <a:spcBef>
                <a:spcPts val="500"/>
              </a:spcBef>
              <a:buClr>
                <a:schemeClr val="accent1"/>
              </a:buClr>
              <a:buFont typeface="Symbol" panose="05050102010706020507" pitchFamily="18" charset="2"/>
              <a:buNone/>
              <a:defRPr sz="1200" b="0" kern="1200">
                <a:solidFill>
                  <a:schemeClr val="bg1"/>
                </a:solidFill>
                <a:latin typeface="Arial" panose="020B0604020202020204" pitchFamily="34" charset="0"/>
                <a:ea typeface="+mn-ea"/>
                <a:cs typeface="Arial" panose="020B0604020202020204" pitchFamily="34" charset="0"/>
              </a:defRPr>
            </a:lvl2pPr>
            <a:lvl3pPr marL="914353" indent="0" algn="l" defTabSz="914353" rtl="0" eaLnBrk="1" latinLnBrk="0" hangingPunct="1">
              <a:lnSpc>
                <a:spcPct val="90000"/>
              </a:lnSpc>
              <a:spcBef>
                <a:spcPts val="500"/>
              </a:spcBef>
              <a:buClr>
                <a:schemeClr val="accent3"/>
              </a:buClr>
              <a:buFont typeface="Courier New" panose="02070309020205020404" pitchFamily="49" charset="0"/>
              <a:buNone/>
              <a:defRPr sz="1200" b="0" kern="1200">
                <a:solidFill>
                  <a:schemeClr val="bg1"/>
                </a:solidFill>
                <a:latin typeface="Arial" panose="020B0604020202020204" pitchFamily="34" charset="0"/>
                <a:ea typeface="+mn-ea"/>
                <a:cs typeface="Arial" panose="020B0604020202020204" pitchFamily="34" charset="0"/>
              </a:defRPr>
            </a:lvl3pPr>
            <a:lvl4pPr marL="1371530" indent="0" algn="l" defTabSz="914353" rtl="0" eaLnBrk="1" latinLnBrk="0" hangingPunct="1">
              <a:lnSpc>
                <a:spcPct val="90000"/>
              </a:lnSpc>
              <a:spcBef>
                <a:spcPts val="500"/>
              </a:spcBef>
              <a:buClr>
                <a:schemeClr val="accent2"/>
              </a:buClr>
              <a:buFont typeface="Arial" panose="020B0604020202020204" pitchFamily="34" charset="0"/>
              <a:buNone/>
              <a:defRPr sz="1200" b="0" kern="1200">
                <a:solidFill>
                  <a:schemeClr val="bg1"/>
                </a:solidFill>
                <a:latin typeface="Arial" panose="020B0604020202020204" pitchFamily="34" charset="0"/>
                <a:ea typeface="+mn-ea"/>
                <a:cs typeface="Arial" panose="020B0604020202020204" pitchFamily="34" charset="0"/>
              </a:defRPr>
            </a:lvl4pPr>
            <a:lvl5pPr marL="1828706" indent="0" algn="l" defTabSz="914353" rtl="0" eaLnBrk="1" latinLnBrk="0" hangingPunct="1">
              <a:lnSpc>
                <a:spcPct val="90000"/>
              </a:lnSpc>
              <a:spcBef>
                <a:spcPts val="500"/>
              </a:spcBef>
              <a:buFont typeface="Arial" panose="020B0604020202020204" pitchFamily="34" charset="0"/>
              <a:buNone/>
              <a:defRPr sz="1200" b="0" kern="1200">
                <a:solidFill>
                  <a:schemeClr val="bg1"/>
                </a:solidFill>
                <a:latin typeface="+mn-lt"/>
                <a:ea typeface="+mn-ea"/>
                <a:cs typeface="Arial" panose="020B0604020202020204" pitchFamily="34" charset="0"/>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a:solidFill>
                  <a:schemeClr val="tx1"/>
                </a:solidFill>
                <a:latin typeface="Montserrat Black" panose="00000A00000000000000" pitchFamily="2" charset="0"/>
                <a:cs typeface="Arial"/>
              </a:rPr>
              <a:t>Ambition de l'événement :</a:t>
            </a:r>
            <a:endParaRPr lang="en-US" sz="1200">
              <a:solidFill>
                <a:schemeClr val="tx1"/>
              </a:solidFill>
              <a:latin typeface="Montserrat Black" panose="00000A00000000000000" pitchFamily="2" charset="0"/>
            </a:endParaRPr>
          </a:p>
        </p:txBody>
      </p:sp>
      <p:sp>
        <p:nvSpPr>
          <p:cNvPr id="7" name="Espace réservé du contenu 3">
            <a:extLst>
              <a:ext uri="{FF2B5EF4-FFF2-40B4-BE49-F238E27FC236}">
                <a16:creationId xmlns:a16="http://schemas.microsoft.com/office/drawing/2014/main" id="{3C9127AC-83C4-DC17-B3D0-889502746051}"/>
              </a:ext>
            </a:extLst>
          </p:cNvPr>
          <p:cNvSpPr txBox="1">
            <a:spLocks/>
          </p:cNvSpPr>
          <p:nvPr/>
        </p:nvSpPr>
        <p:spPr>
          <a:xfrm>
            <a:off x="771589" y="1181864"/>
            <a:ext cx="7932662" cy="1768123"/>
          </a:xfrm>
          <a:prstGeom prst="rect">
            <a:avLst/>
          </a:prstGeom>
        </p:spPr>
        <p:txBody>
          <a:bodyPr vert="horz" lIns="91440" tIns="45720" rIns="91440" bIns="45720" rtlCol="0" anchor="t">
            <a:noAutofit/>
          </a:bodyPr>
          <a:lstStyle>
            <a:lvl1pPr marL="266687" indent="-266687" algn="l" defTabSz="914353" rtl="0" eaLnBrk="1" latinLnBrk="0" hangingPunct="1">
              <a:lnSpc>
                <a:spcPct val="90000"/>
              </a:lnSpc>
              <a:spcBef>
                <a:spcPts val="1000"/>
              </a:spcBef>
              <a:buClr>
                <a:schemeClr val="tx2"/>
              </a:buClr>
              <a:buFont typeface="Cambria Math" panose="02040503050406030204" pitchFamily="18" charset="0"/>
              <a:buChar char="ʘ"/>
              <a:defRPr sz="2000" kern="1200">
                <a:solidFill>
                  <a:schemeClr val="tx1"/>
                </a:solidFill>
                <a:latin typeface="Arial" panose="020B0604020202020204" pitchFamily="34" charset="0"/>
                <a:ea typeface="+mn-ea"/>
                <a:cs typeface="Arial" panose="020B0604020202020204" pitchFamily="34" charset="0"/>
              </a:defRPr>
            </a:lvl1pPr>
            <a:lvl2pPr marL="685765" indent="-228588" algn="l" defTabSz="914353" rtl="0" eaLnBrk="1" latinLnBrk="0" hangingPunct="1">
              <a:lnSpc>
                <a:spcPct val="90000"/>
              </a:lnSpc>
              <a:spcBef>
                <a:spcPts val="500"/>
              </a:spcBef>
              <a:buClr>
                <a:schemeClr val="accent1"/>
              </a:buClr>
              <a:buFont typeface="Symbol" panose="05050102010706020507" pitchFamily="18" charset="2"/>
              <a:buChar char=""/>
              <a:defRPr sz="1800" kern="1200">
                <a:solidFill>
                  <a:schemeClr val="tx1"/>
                </a:solidFill>
                <a:latin typeface="Arial" panose="020B0604020202020204" pitchFamily="34" charset="0"/>
                <a:ea typeface="+mn-ea"/>
                <a:cs typeface="Arial" panose="020B0604020202020204" pitchFamily="34" charset="0"/>
              </a:defRPr>
            </a:lvl2pPr>
            <a:lvl3pPr marL="1142942" indent="-228588" algn="l" defTabSz="914353" rtl="0" eaLnBrk="1" latinLnBrk="0" hangingPunct="1">
              <a:lnSpc>
                <a:spcPct val="90000"/>
              </a:lnSpc>
              <a:spcBef>
                <a:spcPts val="500"/>
              </a:spcBef>
              <a:buClr>
                <a:schemeClr val="accent3"/>
              </a:buClr>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3pPr>
            <a:lvl4pPr marL="1600118" indent="-228588" algn="l" defTabSz="914353" rtl="0" eaLnBrk="1" latinLnBrk="0" hangingPunct="1">
              <a:lnSpc>
                <a:spcPct val="90000"/>
              </a:lnSpc>
              <a:spcBef>
                <a:spcPts val="500"/>
              </a:spcBef>
              <a:buClr>
                <a:schemeClr val="accent2"/>
              </a:buClr>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29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indent="-85725">
              <a:lnSpc>
                <a:spcPct val="110000"/>
              </a:lnSpc>
              <a:spcBef>
                <a:spcPts val="0"/>
              </a:spcBef>
              <a:buFont typeface="Arial" panose="02040503050406030204" pitchFamily="18" charset="0"/>
              <a:buChar char="•"/>
            </a:pPr>
            <a:r>
              <a:rPr lang="fr-FR" sz="1050">
                <a:solidFill>
                  <a:srgbClr val="000000"/>
                </a:solidFill>
                <a:latin typeface="Montserrat"/>
                <a:cs typeface="Arial"/>
              </a:rPr>
              <a:t>Permettre au Groupe BPCE d'être perçu comme </a:t>
            </a:r>
            <a:r>
              <a:rPr lang="fr-FR" sz="1050" b="1">
                <a:solidFill>
                  <a:schemeClr val="accent1"/>
                </a:solidFill>
                <a:latin typeface="Montserrat"/>
                <a:cs typeface="Arial"/>
              </a:rPr>
              <a:t>leader sur les sujets de la Data &amp; l'IA responsables </a:t>
            </a:r>
            <a:r>
              <a:rPr lang="fr-FR" sz="1050">
                <a:solidFill>
                  <a:srgbClr val="000000"/>
                </a:solidFill>
                <a:latin typeface="Montserrat"/>
                <a:cs typeface="Arial"/>
              </a:rPr>
              <a:t>en organisant, avec des</a:t>
            </a:r>
            <a:r>
              <a:rPr lang="fr-FR" sz="1050" b="1">
                <a:solidFill>
                  <a:schemeClr val="accent1"/>
                </a:solidFill>
                <a:latin typeface="Montserrat"/>
                <a:cs typeface="Arial"/>
              </a:rPr>
              <a:t> intervenants phares</a:t>
            </a:r>
            <a:r>
              <a:rPr lang="fr-FR" sz="1050">
                <a:solidFill>
                  <a:srgbClr val="000000"/>
                </a:solidFill>
                <a:latin typeface="Montserrat"/>
                <a:cs typeface="Arial"/>
              </a:rPr>
              <a:t>, l'événement qui comptera pour cette année et les suivantes dans l'écosystème français en matière de Data &amp; IA.</a:t>
            </a:r>
            <a:endParaRPr lang="en-US" sz="1050"/>
          </a:p>
          <a:p>
            <a:pPr marL="85725" indent="-85725">
              <a:lnSpc>
                <a:spcPct val="110000"/>
              </a:lnSpc>
              <a:spcBef>
                <a:spcPts val="0"/>
              </a:spcBef>
              <a:buFont typeface="Arial" panose="02040503050406030204" pitchFamily="18" charset="0"/>
              <a:buChar char="•"/>
            </a:pPr>
            <a:r>
              <a:rPr lang="fr-FR" sz="1050">
                <a:latin typeface="Montserrat"/>
                <a:cs typeface="Arial"/>
              </a:rPr>
              <a:t>Donner le signal au marché et à l’interne que nous sommes </a:t>
            </a:r>
            <a:r>
              <a:rPr lang="fr-FR" sz="1050" b="1">
                <a:solidFill>
                  <a:schemeClr val="accent1"/>
                </a:solidFill>
                <a:latin typeface="Montserrat"/>
                <a:cs typeface="Arial"/>
              </a:rPr>
              <a:t>à la pointe </a:t>
            </a:r>
            <a:r>
              <a:rPr lang="fr-FR" sz="1050">
                <a:latin typeface="Montserrat"/>
                <a:cs typeface="Arial"/>
              </a:rPr>
              <a:t>de ces sujets sur un temps court, comme sur un temps long.</a:t>
            </a:r>
          </a:p>
          <a:p>
            <a:pPr marL="85725" indent="-85725">
              <a:lnSpc>
                <a:spcPct val="110000"/>
              </a:lnSpc>
              <a:spcBef>
                <a:spcPts val="0"/>
              </a:spcBef>
              <a:buFont typeface="Arial" panose="02040503050406030204" pitchFamily="18" charset="0"/>
              <a:buChar char="•"/>
            </a:pPr>
            <a:r>
              <a:rPr lang="fr-FR" sz="1050">
                <a:latin typeface="Montserrat"/>
                <a:cs typeface="Arial"/>
              </a:rPr>
              <a:t>Prendre notre </a:t>
            </a:r>
            <a:r>
              <a:rPr lang="fr-FR" sz="1050" b="1">
                <a:solidFill>
                  <a:schemeClr val="accent1"/>
                </a:solidFill>
                <a:latin typeface="Montserrat"/>
                <a:cs typeface="Arial"/>
              </a:rPr>
              <a:t>vraie place </a:t>
            </a:r>
            <a:r>
              <a:rPr lang="fr-FR" sz="1050">
                <a:latin typeface="Montserrat"/>
                <a:cs typeface="Arial"/>
              </a:rPr>
              <a:t>au sein de l’écosystème Data &amp; IA français.</a:t>
            </a:r>
          </a:p>
          <a:p>
            <a:pPr marL="85725" indent="-85725">
              <a:lnSpc>
                <a:spcPct val="110000"/>
              </a:lnSpc>
              <a:spcBef>
                <a:spcPts val="0"/>
              </a:spcBef>
              <a:buFont typeface="Arial" panose="02040503050406030204" pitchFamily="18" charset="0"/>
              <a:buChar char="•"/>
            </a:pPr>
            <a:r>
              <a:rPr lang="fr-FR" sz="1050" b="1">
                <a:solidFill>
                  <a:schemeClr val="accent1"/>
                </a:solidFill>
                <a:latin typeface="Montserrat"/>
                <a:cs typeface="Arial"/>
              </a:rPr>
              <a:t>Donner envie aux talents </a:t>
            </a:r>
            <a:r>
              <a:rPr lang="fr-FR" sz="1050">
                <a:latin typeface="Montserrat"/>
                <a:cs typeface="Arial"/>
              </a:rPr>
              <a:t>de rester et aux autres de venir travailler avec nous.</a:t>
            </a:r>
            <a:endParaRPr lang="fr-FR" sz="1050">
              <a:latin typeface="Montserrat"/>
            </a:endParaRPr>
          </a:p>
          <a:p>
            <a:pPr marL="0" indent="0">
              <a:lnSpc>
                <a:spcPct val="110000"/>
              </a:lnSpc>
              <a:spcBef>
                <a:spcPts val="0"/>
              </a:spcBef>
              <a:buNone/>
            </a:pPr>
            <a:endParaRPr lang="fr-FR" sz="1200">
              <a:latin typeface="Montserrat"/>
            </a:endParaRPr>
          </a:p>
          <a:p>
            <a:pPr marL="266065" indent="-266065">
              <a:lnSpc>
                <a:spcPct val="110000"/>
              </a:lnSpc>
              <a:spcBef>
                <a:spcPts val="0"/>
              </a:spcBef>
              <a:buFont typeface="Wingdings" panose="05000000000000000000" pitchFamily="2" charset="2"/>
              <a:buChar char="Ø"/>
            </a:pPr>
            <a:r>
              <a:rPr lang="fr-FR" sz="900">
                <a:latin typeface="Montserrat"/>
                <a:cs typeface="Arial"/>
              </a:rPr>
              <a:t>Evènement organisé par le Groupe BPCE, en partenariat avec un groupe de presse</a:t>
            </a:r>
            <a:endParaRPr lang="fr-FR" sz="900">
              <a:latin typeface="Montserrat"/>
            </a:endParaRPr>
          </a:p>
          <a:p>
            <a:pPr marL="0" indent="0">
              <a:lnSpc>
                <a:spcPct val="110000"/>
              </a:lnSpc>
              <a:spcBef>
                <a:spcPts val="0"/>
              </a:spcBef>
              <a:buNone/>
            </a:pPr>
            <a:r>
              <a:rPr lang="fr-FR" sz="900">
                <a:latin typeface="Montserrat"/>
                <a:cs typeface="Arial"/>
              </a:rPr>
              <a:t>Mots clés : #Stratégie #Data #IA #Innovation #RSE #Talents #Leadership #Collectif #Responsabilité #PréparerLeFutur</a:t>
            </a:r>
          </a:p>
        </p:txBody>
      </p:sp>
      <p:sp>
        <p:nvSpPr>
          <p:cNvPr id="6" name="Espace réservé du texte 2">
            <a:extLst>
              <a:ext uri="{FF2B5EF4-FFF2-40B4-BE49-F238E27FC236}">
                <a16:creationId xmlns:a16="http://schemas.microsoft.com/office/drawing/2014/main" id="{9ED9E981-3FFF-9ED0-6EA6-CE586A694013}"/>
              </a:ext>
            </a:extLst>
          </p:cNvPr>
          <p:cNvSpPr txBox="1">
            <a:spLocks/>
          </p:cNvSpPr>
          <p:nvPr/>
        </p:nvSpPr>
        <p:spPr>
          <a:xfrm>
            <a:off x="956991" y="3196159"/>
            <a:ext cx="7747260" cy="1457631"/>
          </a:xfrm>
          <a:prstGeom prst="rect">
            <a:avLst/>
          </a:prstGeom>
        </p:spPr>
        <p:txBody>
          <a:bodyPr vert="horz" lIns="0" tIns="0" rIns="0" bIns="0" rtlCol="0" anchor="t">
            <a:normAutofit lnSpcReduction="10000"/>
          </a:bodyPr>
          <a:lstStyle>
            <a:lvl1pPr marL="0" indent="0" algn="l" defTabSz="914353" rtl="0" eaLnBrk="1" latinLnBrk="0" hangingPunct="1">
              <a:lnSpc>
                <a:spcPct val="90000"/>
              </a:lnSpc>
              <a:spcBef>
                <a:spcPts val="1000"/>
              </a:spcBef>
              <a:buClr>
                <a:schemeClr val="tx2"/>
              </a:buClr>
              <a:buFont typeface="Cambria Math" panose="02040503050406030204" pitchFamily="18" charset="0"/>
              <a:buNone/>
              <a:defRPr sz="1600" b="1" i="0" kern="1200" baseline="0">
                <a:solidFill>
                  <a:srgbClr val="B24388"/>
                </a:solidFill>
                <a:latin typeface="Arial" panose="020B0604020202020204" pitchFamily="34" charset="0"/>
                <a:ea typeface="+mn-ea"/>
                <a:cs typeface="Arial" panose="020B0604020202020204" pitchFamily="34" charset="0"/>
              </a:defRPr>
            </a:lvl1pPr>
            <a:lvl2pPr marL="457177" indent="0" algn="l" defTabSz="914353" rtl="0" eaLnBrk="1" latinLnBrk="0" hangingPunct="1">
              <a:lnSpc>
                <a:spcPct val="90000"/>
              </a:lnSpc>
              <a:spcBef>
                <a:spcPts val="500"/>
              </a:spcBef>
              <a:buClr>
                <a:schemeClr val="accent1"/>
              </a:buClr>
              <a:buFont typeface="Symbol" panose="05050102010706020507" pitchFamily="18" charset="2"/>
              <a:buNone/>
              <a:defRPr sz="1200" b="0" kern="1200">
                <a:solidFill>
                  <a:schemeClr val="bg1"/>
                </a:solidFill>
                <a:latin typeface="Arial" panose="020B0604020202020204" pitchFamily="34" charset="0"/>
                <a:ea typeface="+mn-ea"/>
                <a:cs typeface="Arial" panose="020B0604020202020204" pitchFamily="34" charset="0"/>
              </a:defRPr>
            </a:lvl2pPr>
            <a:lvl3pPr marL="914353" indent="0" algn="l" defTabSz="914353" rtl="0" eaLnBrk="1" latinLnBrk="0" hangingPunct="1">
              <a:lnSpc>
                <a:spcPct val="90000"/>
              </a:lnSpc>
              <a:spcBef>
                <a:spcPts val="500"/>
              </a:spcBef>
              <a:buClr>
                <a:schemeClr val="accent3"/>
              </a:buClr>
              <a:buFont typeface="Courier New" panose="02070309020205020404" pitchFamily="49" charset="0"/>
              <a:buNone/>
              <a:defRPr sz="1200" b="0" kern="1200">
                <a:solidFill>
                  <a:schemeClr val="bg1"/>
                </a:solidFill>
                <a:latin typeface="Arial" panose="020B0604020202020204" pitchFamily="34" charset="0"/>
                <a:ea typeface="+mn-ea"/>
                <a:cs typeface="Arial" panose="020B0604020202020204" pitchFamily="34" charset="0"/>
              </a:defRPr>
            </a:lvl3pPr>
            <a:lvl4pPr marL="1371530" indent="0" algn="l" defTabSz="914353" rtl="0" eaLnBrk="1" latinLnBrk="0" hangingPunct="1">
              <a:lnSpc>
                <a:spcPct val="90000"/>
              </a:lnSpc>
              <a:spcBef>
                <a:spcPts val="500"/>
              </a:spcBef>
              <a:buClr>
                <a:schemeClr val="accent2"/>
              </a:buClr>
              <a:buFont typeface="Arial" panose="020B0604020202020204" pitchFamily="34" charset="0"/>
              <a:buNone/>
              <a:defRPr sz="1200" b="0" kern="1200">
                <a:solidFill>
                  <a:schemeClr val="bg1"/>
                </a:solidFill>
                <a:latin typeface="Arial" panose="020B0604020202020204" pitchFamily="34" charset="0"/>
                <a:ea typeface="+mn-ea"/>
                <a:cs typeface="Arial" panose="020B0604020202020204" pitchFamily="34" charset="0"/>
              </a:defRPr>
            </a:lvl4pPr>
            <a:lvl5pPr marL="1828706" indent="0" algn="l" defTabSz="914353" rtl="0" eaLnBrk="1" latinLnBrk="0" hangingPunct="1">
              <a:lnSpc>
                <a:spcPct val="90000"/>
              </a:lnSpc>
              <a:spcBef>
                <a:spcPts val="500"/>
              </a:spcBef>
              <a:buFont typeface="Arial" panose="020B0604020202020204" pitchFamily="34" charset="0"/>
              <a:buNone/>
              <a:defRPr sz="1200" b="0" kern="1200">
                <a:solidFill>
                  <a:schemeClr val="bg1"/>
                </a:solidFill>
                <a:latin typeface="+mn-lt"/>
                <a:ea typeface="+mn-ea"/>
                <a:cs typeface="Arial" panose="020B0604020202020204" pitchFamily="34" charset="0"/>
              </a:defRPr>
            </a:lvl5pPr>
            <a:lvl6pPr marL="251447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48"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5"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1" indent="-228588" algn="l" defTabSz="91435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fr-FR" sz="1200">
                <a:solidFill>
                  <a:schemeClr val="tx1"/>
                </a:solidFill>
                <a:latin typeface="Montserrat Black" panose="00000A00000000000000" pitchFamily="2" charset="0"/>
                <a:cs typeface="Arial"/>
              </a:rPr>
              <a:t>Format et public  :</a:t>
            </a:r>
          </a:p>
          <a:p>
            <a:pPr marL="171450" indent="-171450">
              <a:lnSpc>
                <a:spcPct val="120000"/>
              </a:lnSpc>
              <a:spcBef>
                <a:spcPts val="0"/>
              </a:spcBef>
              <a:buFont typeface="Arial" panose="020B0604020202020204" pitchFamily="34" charset="0"/>
              <a:buChar char="•"/>
            </a:pPr>
            <a:r>
              <a:rPr lang="fr-FR" sz="1200" b="0">
                <a:solidFill>
                  <a:srgbClr val="000000"/>
                </a:solidFill>
                <a:latin typeface="Montserrat"/>
                <a:cs typeface="Arial"/>
              </a:rPr>
              <a:t>Une </a:t>
            </a:r>
            <a:r>
              <a:rPr lang="fr-FR" sz="1200">
                <a:solidFill>
                  <a:schemeClr val="accent1"/>
                </a:solidFill>
                <a:latin typeface="Montserrat"/>
                <a:cs typeface="Arial"/>
              </a:rPr>
              <a:t>journée de conférences, </a:t>
            </a:r>
            <a:r>
              <a:rPr lang="fr-FR" sz="1200" b="0">
                <a:solidFill>
                  <a:schemeClr val="tx1"/>
                </a:solidFill>
                <a:latin typeface="Montserrat"/>
                <a:cs typeface="Arial"/>
              </a:rPr>
              <a:t>dans l’auditorium Tour Est, le jeudi 19 octobre 2023  : </a:t>
            </a:r>
          </a:p>
          <a:p>
            <a:pPr marL="628015" lvl="1" indent="-171450">
              <a:lnSpc>
                <a:spcPct val="120000"/>
              </a:lnSpc>
              <a:spcBef>
                <a:spcPts val="0"/>
              </a:spcBef>
              <a:buFont typeface="Arial" panose="020B0604020202020204" pitchFamily="34" charset="0"/>
              <a:buChar char="•"/>
            </a:pPr>
            <a:r>
              <a:rPr lang="fr-FR" sz="900" b="0">
                <a:solidFill>
                  <a:schemeClr val="tx1"/>
                </a:solidFill>
                <a:latin typeface="Montserrat"/>
                <a:cs typeface="Arial"/>
              </a:rPr>
              <a:t>Une matinée ouverte au public avec retransmission sur LinkedIn Live et invités extérieurs dans l’auditorium</a:t>
            </a:r>
          </a:p>
          <a:p>
            <a:pPr marL="628015" lvl="1" indent="-171450">
              <a:lnSpc>
                <a:spcPct val="120000"/>
              </a:lnSpc>
              <a:spcBef>
                <a:spcPts val="0"/>
              </a:spcBef>
              <a:buFont typeface="Arial" panose="020B0604020202020204" pitchFamily="34" charset="0"/>
              <a:buChar char="•"/>
            </a:pPr>
            <a:r>
              <a:rPr lang="fr-FR" sz="900" b="0">
                <a:solidFill>
                  <a:schemeClr val="tx1"/>
                </a:solidFill>
                <a:latin typeface="Montserrat"/>
                <a:cs typeface="Arial"/>
              </a:rPr>
              <a:t>un après-midi réservé aux collaborateurs du Groupe BPCE</a:t>
            </a:r>
          </a:p>
          <a:p>
            <a:pPr marL="171450" indent="-171450">
              <a:lnSpc>
                <a:spcPct val="100000"/>
              </a:lnSpc>
              <a:spcBef>
                <a:spcPts val="0"/>
              </a:spcBef>
              <a:buFont typeface="Arial" panose="020B0604020202020204" pitchFamily="34" charset="0"/>
              <a:buChar char="•"/>
            </a:pPr>
            <a:endParaRPr lang="fr-FR" sz="1200" b="0">
              <a:solidFill>
                <a:srgbClr val="000000"/>
              </a:solidFill>
              <a:latin typeface="Montserrat"/>
              <a:cs typeface="Arial"/>
            </a:endParaRPr>
          </a:p>
          <a:p>
            <a:pPr marL="171450" indent="-171450">
              <a:lnSpc>
                <a:spcPct val="100000"/>
              </a:lnSpc>
              <a:spcBef>
                <a:spcPts val="0"/>
              </a:spcBef>
              <a:buFont typeface="Arial" panose="020B0604020202020204" pitchFamily="34" charset="0"/>
              <a:buChar char="•"/>
            </a:pPr>
            <a:r>
              <a:rPr lang="fr-FR" sz="1200" b="0">
                <a:solidFill>
                  <a:srgbClr val="000000"/>
                </a:solidFill>
                <a:latin typeface="Montserrat"/>
                <a:cs typeface="Arial"/>
              </a:rPr>
              <a:t>Des </a:t>
            </a:r>
            <a:r>
              <a:rPr lang="fr-FR" sz="1200">
                <a:solidFill>
                  <a:schemeClr val="accent1"/>
                </a:solidFill>
                <a:latin typeface="Montserrat"/>
                <a:cs typeface="Arial"/>
              </a:rPr>
              <a:t>stands</a:t>
            </a:r>
            <a:r>
              <a:rPr lang="fr-FR" sz="1200" b="0">
                <a:solidFill>
                  <a:srgbClr val="000000"/>
                </a:solidFill>
                <a:latin typeface="Montserrat"/>
                <a:cs typeface="Arial"/>
              </a:rPr>
              <a:t> dans les halls des Tours Ouest et Est</a:t>
            </a:r>
          </a:p>
          <a:p>
            <a:pPr marL="171450" indent="-171450">
              <a:lnSpc>
                <a:spcPct val="100000"/>
              </a:lnSpc>
              <a:spcBef>
                <a:spcPts val="0"/>
              </a:spcBef>
              <a:buFont typeface="Arial" panose="020B0604020202020204" pitchFamily="34" charset="0"/>
              <a:buChar char="•"/>
            </a:pPr>
            <a:endParaRPr lang="fr-FR" sz="1200" b="0">
              <a:solidFill>
                <a:srgbClr val="000000"/>
              </a:solidFill>
              <a:latin typeface="Montserrat"/>
              <a:cs typeface="Arial"/>
            </a:endParaRPr>
          </a:p>
          <a:p>
            <a:pPr marL="171450" indent="-171450">
              <a:lnSpc>
                <a:spcPct val="100000"/>
              </a:lnSpc>
              <a:spcBef>
                <a:spcPts val="0"/>
              </a:spcBef>
              <a:buFont typeface="Arial" panose="020B0604020202020204" pitchFamily="34" charset="0"/>
              <a:buChar char="•"/>
            </a:pPr>
            <a:r>
              <a:rPr lang="fr-FR" sz="1200" b="0">
                <a:solidFill>
                  <a:srgbClr val="000000"/>
                </a:solidFill>
                <a:latin typeface="Montserrat"/>
                <a:cs typeface="Arial"/>
              </a:rPr>
              <a:t>Un </a:t>
            </a:r>
            <a:r>
              <a:rPr lang="fr-FR" sz="1200" err="1">
                <a:solidFill>
                  <a:schemeClr val="accent1"/>
                </a:solidFill>
                <a:latin typeface="Montserrat"/>
                <a:cs typeface="Arial"/>
              </a:rPr>
              <a:t>bootcamp</a:t>
            </a:r>
            <a:r>
              <a:rPr lang="fr-FR" sz="1200" b="0">
                <a:solidFill>
                  <a:srgbClr val="000000"/>
                </a:solidFill>
                <a:latin typeface="Montserrat"/>
                <a:cs typeface="Arial"/>
              </a:rPr>
              <a:t> ou </a:t>
            </a:r>
            <a:r>
              <a:rPr lang="fr-FR" sz="1200" b="0" err="1">
                <a:solidFill>
                  <a:srgbClr val="000000"/>
                </a:solidFill>
                <a:latin typeface="Montserrat"/>
                <a:cs typeface="Arial"/>
              </a:rPr>
              <a:t>datathon</a:t>
            </a:r>
            <a:r>
              <a:rPr lang="fr-FR" sz="1200" b="0">
                <a:solidFill>
                  <a:srgbClr val="000000"/>
                </a:solidFill>
                <a:latin typeface="Montserrat"/>
                <a:cs typeface="Arial"/>
              </a:rPr>
              <a:t> en amont de ces journées</a:t>
            </a:r>
          </a:p>
        </p:txBody>
      </p:sp>
      <p:pic>
        <p:nvPicPr>
          <p:cNvPr id="14" name="Graphique 13" descr="Mille avec un remplissage uni">
            <a:extLst>
              <a:ext uri="{FF2B5EF4-FFF2-40B4-BE49-F238E27FC236}">
                <a16:creationId xmlns:a16="http://schemas.microsoft.com/office/drawing/2014/main" id="{6CE4E4E2-DBE9-90F0-28EB-4FF72AFEB8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436" y="960415"/>
            <a:ext cx="416232" cy="416232"/>
          </a:xfrm>
          <a:prstGeom prst="rect">
            <a:avLst/>
          </a:prstGeom>
        </p:spPr>
      </p:pic>
      <p:pic>
        <p:nvPicPr>
          <p:cNvPr id="16" name="Graphique 15" descr="Réunion avec un remplissage uni">
            <a:extLst>
              <a:ext uri="{FF2B5EF4-FFF2-40B4-BE49-F238E27FC236}">
                <a16:creationId xmlns:a16="http://schemas.microsoft.com/office/drawing/2014/main" id="{062C9725-41BA-48FA-562D-292522E1E2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123" y="3742985"/>
            <a:ext cx="363977" cy="363977"/>
          </a:xfrm>
          <a:prstGeom prst="rect">
            <a:avLst/>
          </a:prstGeom>
        </p:spPr>
      </p:pic>
      <p:pic>
        <p:nvPicPr>
          <p:cNvPr id="18" name="Graphique 17" descr="Loupe avec un remplissage uni">
            <a:extLst>
              <a:ext uri="{FF2B5EF4-FFF2-40B4-BE49-F238E27FC236}">
                <a16:creationId xmlns:a16="http://schemas.microsoft.com/office/drawing/2014/main" id="{3F3F23A1-0789-FCBB-77FB-B05FB4509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2557" y="3215360"/>
            <a:ext cx="363978" cy="363978"/>
          </a:xfrm>
          <a:prstGeom prst="rect">
            <a:avLst/>
          </a:prstGeom>
        </p:spPr>
      </p:pic>
    </p:spTree>
    <p:extLst>
      <p:ext uri="{BB962C8B-B14F-4D97-AF65-F5344CB8AC3E}">
        <p14:creationId xmlns:p14="http://schemas.microsoft.com/office/powerpoint/2010/main" val="183195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465B4E-4FC7-1447-764E-3E58BB3F4840}"/>
              </a:ext>
            </a:extLst>
          </p:cNvPr>
          <p:cNvSpPr>
            <a:spLocks noGrp="1"/>
          </p:cNvSpPr>
          <p:nvPr>
            <p:ph type="title"/>
          </p:nvPr>
        </p:nvSpPr>
        <p:spPr>
          <a:xfrm>
            <a:off x="899971" y="170942"/>
            <a:ext cx="7704856" cy="337362"/>
          </a:xfrm>
        </p:spPr>
        <p:txBody>
          <a:bodyPr/>
          <a:lstStyle/>
          <a:p>
            <a:r>
              <a:rPr lang="fr-FR"/>
              <a:t>Planning de l’évènement </a:t>
            </a:r>
          </a:p>
        </p:txBody>
      </p:sp>
      <p:sp>
        <p:nvSpPr>
          <p:cNvPr id="3" name="Espace réservé du texte 2">
            <a:extLst>
              <a:ext uri="{FF2B5EF4-FFF2-40B4-BE49-F238E27FC236}">
                <a16:creationId xmlns:a16="http://schemas.microsoft.com/office/drawing/2014/main" id="{9124F9D3-E93A-3154-ED95-64ABA0E245D0}"/>
              </a:ext>
            </a:extLst>
          </p:cNvPr>
          <p:cNvSpPr>
            <a:spLocks noGrp="1"/>
          </p:cNvSpPr>
          <p:nvPr>
            <p:ph type="body" sz="quarter" idx="12"/>
          </p:nvPr>
        </p:nvSpPr>
        <p:spPr>
          <a:xfrm>
            <a:off x="899971" y="572196"/>
            <a:ext cx="7704098" cy="288032"/>
          </a:xfrm>
        </p:spPr>
        <p:txBody>
          <a:bodyPr>
            <a:normAutofit/>
          </a:bodyPr>
          <a:lstStyle/>
          <a:p>
            <a:r>
              <a:rPr lang="fr-FR" sz="1400">
                <a:latin typeface="Montserrat" panose="00000500000000000000" pitchFamily="2" charset="0"/>
              </a:rPr>
              <a:t>2 jours d’animations</a:t>
            </a:r>
          </a:p>
        </p:txBody>
      </p:sp>
      <p:grpSp>
        <p:nvGrpSpPr>
          <p:cNvPr id="58" name="Groupe 57">
            <a:extLst>
              <a:ext uri="{FF2B5EF4-FFF2-40B4-BE49-F238E27FC236}">
                <a16:creationId xmlns:a16="http://schemas.microsoft.com/office/drawing/2014/main" id="{2D256137-B674-D1F2-7C1C-783E3581FBEB}"/>
              </a:ext>
            </a:extLst>
          </p:cNvPr>
          <p:cNvGrpSpPr/>
          <p:nvPr/>
        </p:nvGrpSpPr>
        <p:grpSpPr>
          <a:xfrm>
            <a:off x="5821153" y="861028"/>
            <a:ext cx="2494420" cy="3899386"/>
            <a:chOff x="7217877" y="790951"/>
            <a:chExt cx="1540091" cy="3899386"/>
          </a:xfrm>
        </p:grpSpPr>
        <p:grpSp>
          <p:nvGrpSpPr>
            <p:cNvPr id="57" name="Groupe 56">
              <a:extLst>
                <a:ext uri="{FF2B5EF4-FFF2-40B4-BE49-F238E27FC236}">
                  <a16:creationId xmlns:a16="http://schemas.microsoft.com/office/drawing/2014/main" id="{555D6E36-3B77-1376-5026-43D5F5F96E47}"/>
                </a:ext>
              </a:extLst>
            </p:cNvPr>
            <p:cNvGrpSpPr/>
            <p:nvPr/>
          </p:nvGrpSpPr>
          <p:grpSpPr>
            <a:xfrm>
              <a:off x="7217877" y="790951"/>
              <a:ext cx="1410047" cy="3899386"/>
              <a:chOff x="7194022" y="790952"/>
              <a:chExt cx="1410047" cy="3899386"/>
            </a:xfrm>
          </p:grpSpPr>
          <p:sp>
            <p:nvSpPr>
              <p:cNvPr id="47" name="Triangle isocèle 46">
                <a:extLst>
                  <a:ext uri="{FF2B5EF4-FFF2-40B4-BE49-F238E27FC236}">
                    <a16:creationId xmlns:a16="http://schemas.microsoft.com/office/drawing/2014/main" id="{B0CC1ADA-F39E-73B2-B447-A618D98262E0}"/>
                  </a:ext>
                </a:extLst>
              </p:cNvPr>
              <p:cNvSpPr/>
              <p:nvPr/>
            </p:nvSpPr>
            <p:spPr>
              <a:xfrm rot="5400000">
                <a:off x="7595781" y="434783"/>
                <a:ext cx="584776" cy="1297114"/>
              </a:xfrm>
              <a:prstGeom prst="triangle">
                <a:avLst>
                  <a:gd name="adj" fmla="val 100000"/>
                </a:avLst>
              </a:prstGeom>
              <a:ln>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0" name="Groupe 19">
                <a:extLst>
                  <a:ext uri="{FF2B5EF4-FFF2-40B4-BE49-F238E27FC236}">
                    <a16:creationId xmlns:a16="http://schemas.microsoft.com/office/drawing/2014/main" id="{98347871-13A7-158E-3DD3-2BDE3D17C903}"/>
                  </a:ext>
                </a:extLst>
              </p:cNvPr>
              <p:cNvGrpSpPr/>
              <p:nvPr/>
            </p:nvGrpSpPr>
            <p:grpSpPr>
              <a:xfrm>
                <a:off x="7194022" y="854043"/>
                <a:ext cx="1410047" cy="3836295"/>
                <a:chOff x="1664962" y="1014346"/>
                <a:chExt cx="1410047" cy="3316051"/>
              </a:xfrm>
            </p:grpSpPr>
            <p:sp>
              <p:nvSpPr>
                <p:cNvPr id="23" name="Rectangle 22">
                  <a:extLst>
                    <a:ext uri="{FF2B5EF4-FFF2-40B4-BE49-F238E27FC236}">
                      <a16:creationId xmlns:a16="http://schemas.microsoft.com/office/drawing/2014/main" id="{280891E5-3DD8-B900-26F1-B865D455ACCA}"/>
                    </a:ext>
                  </a:extLst>
                </p:cNvPr>
                <p:cNvSpPr/>
                <p:nvPr/>
              </p:nvSpPr>
              <p:spPr>
                <a:xfrm>
                  <a:off x="1706857" y="1469061"/>
                  <a:ext cx="1368152" cy="2861336"/>
                </a:xfrm>
                <a:prstGeom prst="rect">
                  <a:avLst/>
                </a:prstGeom>
                <a:noFill/>
                <a:ln w="12700">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D608095E-552D-2881-4650-2A7706158943}"/>
                    </a:ext>
                  </a:extLst>
                </p:cNvPr>
                <p:cNvSpPr txBox="1"/>
                <p:nvPr/>
              </p:nvSpPr>
              <p:spPr>
                <a:xfrm>
                  <a:off x="1664962" y="1014346"/>
                  <a:ext cx="1024462" cy="505473"/>
                </a:xfrm>
                <a:prstGeom prst="rect">
                  <a:avLst/>
                </a:prstGeom>
                <a:noFill/>
              </p:spPr>
              <p:txBody>
                <a:bodyPr wrap="square" rtlCol="0">
                  <a:spAutoFit/>
                </a:bodyPr>
                <a:lstStyle/>
                <a:p>
                  <a:r>
                    <a:rPr lang="fr-FR" sz="1600">
                      <a:solidFill>
                        <a:schemeClr val="bg1"/>
                      </a:solidFill>
                      <a:latin typeface="Montserrat" panose="00000500000000000000" pitchFamily="2" charset="0"/>
                    </a:rPr>
                    <a:t>Jeudi</a:t>
                  </a:r>
                </a:p>
                <a:p>
                  <a:r>
                    <a:rPr lang="fr-FR" sz="1600">
                      <a:solidFill>
                        <a:schemeClr val="bg1"/>
                      </a:solidFill>
                      <a:latin typeface="Montserrat" panose="00000500000000000000" pitchFamily="2" charset="0"/>
                    </a:rPr>
                    <a:t>19/10</a:t>
                  </a:r>
                </a:p>
              </p:txBody>
            </p:sp>
          </p:grpSp>
        </p:grpSp>
        <p:sp>
          <p:nvSpPr>
            <p:cNvPr id="35" name="ZoneTexte 34">
              <a:extLst>
                <a:ext uri="{FF2B5EF4-FFF2-40B4-BE49-F238E27FC236}">
                  <a16:creationId xmlns:a16="http://schemas.microsoft.com/office/drawing/2014/main" id="{7ED784B3-33BC-CC08-01BF-DCE56DF19176}"/>
                </a:ext>
              </a:extLst>
            </p:cNvPr>
            <p:cNvSpPr txBox="1"/>
            <p:nvPr/>
          </p:nvSpPr>
          <p:spPr>
            <a:xfrm>
              <a:off x="7227340" y="1237247"/>
              <a:ext cx="1530628" cy="3170099"/>
            </a:xfrm>
            <a:prstGeom prst="rect">
              <a:avLst/>
            </a:prstGeom>
            <a:noFill/>
          </p:spPr>
          <p:txBody>
            <a:bodyPr wrap="square" rtlCol="0">
              <a:spAutoFit/>
            </a:bodyPr>
            <a:lstStyle/>
            <a:p>
              <a:pPr marL="6350"/>
              <a:endParaRPr lang="fr-FR" sz="1050" b="1">
                <a:solidFill>
                  <a:schemeClr val="bg1"/>
                </a:solidFill>
                <a:highlight>
                  <a:srgbClr val="BF76AA"/>
                </a:highlight>
                <a:latin typeface="Montserrat" panose="00000500000000000000" pitchFamily="2" charset="0"/>
              </a:endParaRPr>
            </a:p>
            <a:p>
              <a:pPr marL="6350"/>
              <a:r>
                <a:rPr lang="fr-FR" sz="1050" b="1">
                  <a:solidFill>
                    <a:schemeClr val="bg1"/>
                  </a:solidFill>
                  <a:highlight>
                    <a:srgbClr val="BF76AA"/>
                  </a:highlight>
                  <a:latin typeface="Montserrat" panose="00000500000000000000" pitchFamily="2" charset="0"/>
                </a:rPr>
                <a:t>Stands de démo </a:t>
              </a:r>
            </a:p>
            <a:p>
              <a:pPr marL="6350"/>
              <a:r>
                <a:rPr lang="fr-FR" sz="1050" b="1">
                  <a:solidFill>
                    <a:srgbClr val="E50052"/>
                  </a:solidFill>
                  <a:latin typeface="Montserrat" panose="00000500000000000000" pitchFamily="2" charset="0"/>
                </a:rPr>
                <a:t>8h30 - 14h30</a:t>
              </a:r>
            </a:p>
            <a:p>
              <a:pPr marL="6350"/>
              <a:endParaRPr lang="fr-FR" sz="1050" b="1">
                <a:solidFill>
                  <a:schemeClr val="tx1"/>
                </a:solidFill>
                <a:highlight>
                  <a:srgbClr val="BF76AA"/>
                </a:highlight>
                <a:latin typeface="Montserrat" panose="00000500000000000000" pitchFamily="2" charset="0"/>
              </a:endParaRPr>
            </a:p>
            <a:p>
              <a:pPr marL="6350"/>
              <a:r>
                <a:rPr lang="fr-FR" sz="1050" b="1">
                  <a:solidFill>
                    <a:schemeClr val="bg1"/>
                  </a:solidFill>
                  <a:highlight>
                    <a:srgbClr val="BF76AA"/>
                  </a:highlight>
                  <a:latin typeface="Montserrat" panose="00000500000000000000" pitchFamily="2" charset="0"/>
                </a:rPr>
                <a:t>The BIG </a:t>
              </a:r>
              <a:r>
                <a:rPr lang="fr-FR" sz="1050" b="1" err="1">
                  <a:solidFill>
                    <a:schemeClr val="bg1"/>
                  </a:solidFill>
                  <a:highlight>
                    <a:srgbClr val="BF76AA"/>
                  </a:highlight>
                  <a:latin typeface="Montserrat" panose="00000500000000000000" pitchFamily="2" charset="0"/>
                </a:rPr>
                <a:t>Conference</a:t>
              </a:r>
              <a:endParaRPr lang="fr-FR" sz="1050" b="1">
                <a:solidFill>
                  <a:schemeClr val="bg1"/>
                </a:solidFill>
                <a:highlight>
                  <a:srgbClr val="BF76AA"/>
                </a:highlight>
                <a:latin typeface="Montserrat" panose="00000500000000000000" pitchFamily="2" charset="0"/>
              </a:endParaRPr>
            </a:p>
            <a:p>
              <a:pPr marL="6350"/>
              <a:r>
                <a:rPr lang="fr-FR" sz="1000">
                  <a:solidFill>
                    <a:schemeClr val="tx1"/>
                  </a:solidFill>
                  <a:latin typeface="Montserrat" panose="00000500000000000000" pitchFamily="2" charset="0"/>
                </a:rPr>
                <a:t>(Auditorium Tour Est)</a:t>
              </a:r>
            </a:p>
            <a:p>
              <a:pPr marL="6350"/>
              <a:r>
                <a:rPr lang="fr-FR" sz="1000" b="1">
                  <a:solidFill>
                    <a:srgbClr val="E50052"/>
                  </a:solidFill>
                  <a:latin typeface="Montserrat" panose="00000500000000000000" pitchFamily="2" charset="0"/>
                </a:rPr>
                <a:t>9h00 - 12h00</a:t>
              </a:r>
            </a:p>
            <a:p>
              <a:pPr marL="6350"/>
              <a:r>
                <a:rPr lang="fr-FR" sz="1000" b="1">
                  <a:solidFill>
                    <a:schemeClr val="tx1"/>
                  </a:solidFill>
                  <a:latin typeface="Montserrat" panose="00000500000000000000" pitchFamily="2" charset="0"/>
                </a:rPr>
                <a:t>Matinée Usages, Tech &amp; Inno</a:t>
              </a:r>
            </a:p>
            <a:p>
              <a:pPr marL="6350"/>
              <a:r>
                <a:rPr lang="fr-FR" sz="900">
                  <a:solidFill>
                    <a:schemeClr val="tx1"/>
                  </a:solidFill>
                  <a:latin typeface="Montserrat" panose="00000500000000000000" pitchFamily="2" charset="0"/>
                </a:rPr>
                <a:t>Conférences / tables rondes</a:t>
              </a:r>
            </a:p>
            <a:p>
              <a:pPr marL="6350"/>
              <a:endParaRPr lang="fr-FR" sz="1000" b="1">
                <a:solidFill>
                  <a:srgbClr val="E50052"/>
                </a:solidFill>
                <a:latin typeface="Montserrat" panose="00000500000000000000" pitchFamily="2" charset="0"/>
              </a:endParaRPr>
            </a:p>
            <a:p>
              <a:pPr marL="6350"/>
              <a:r>
                <a:rPr lang="fr-FR" sz="1000" b="1">
                  <a:solidFill>
                    <a:srgbClr val="E50052"/>
                  </a:solidFill>
                  <a:latin typeface="Montserrat" panose="00000500000000000000" pitchFamily="2" charset="0"/>
                </a:rPr>
                <a:t>14h30 - 17h00</a:t>
              </a:r>
              <a:br>
                <a:rPr lang="fr-FR" sz="1000" b="1">
                  <a:solidFill>
                    <a:srgbClr val="E50052"/>
                  </a:solidFill>
                  <a:latin typeface="Montserrat" panose="00000500000000000000" pitchFamily="2" charset="0"/>
                </a:rPr>
              </a:br>
              <a:r>
                <a:rPr lang="fr-FR" sz="1000" b="1">
                  <a:solidFill>
                    <a:schemeClr val="tx1"/>
                  </a:solidFill>
                  <a:latin typeface="Montserrat" panose="00000500000000000000" pitchFamily="2" charset="0"/>
                </a:rPr>
                <a:t>Après-midi</a:t>
              </a:r>
              <a:r>
                <a:rPr lang="fr-FR" sz="1000">
                  <a:solidFill>
                    <a:schemeClr val="tx1"/>
                  </a:solidFill>
                  <a:latin typeface="Montserrat" panose="00000500000000000000" pitchFamily="2" charset="0"/>
                </a:rPr>
                <a:t> </a:t>
              </a:r>
            </a:p>
            <a:p>
              <a:pPr marL="6350"/>
              <a:r>
                <a:rPr lang="fr-FR" sz="1000" b="1">
                  <a:solidFill>
                    <a:schemeClr val="tx1"/>
                  </a:solidFill>
                  <a:latin typeface="Montserrat" panose="00000500000000000000" pitchFamily="2" charset="0"/>
                </a:rPr>
                <a:t>Se projeter</a:t>
              </a:r>
            </a:p>
            <a:p>
              <a:pPr marL="6350"/>
              <a:r>
                <a:rPr lang="fr-FR" sz="900">
                  <a:solidFill>
                    <a:schemeClr val="tx1"/>
                  </a:solidFill>
                  <a:latin typeface="Montserrat" panose="00000500000000000000" pitchFamily="2" charset="0"/>
                </a:rPr>
                <a:t>Conférences / tables rondes + conférence de presse</a:t>
              </a:r>
            </a:p>
            <a:p>
              <a:pPr marL="6350"/>
              <a:endParaRPr lang="fr-FR" sz="1000" b="1">
                <a:solidFill>
                  <a:srgbClr val="E50052"/>
                </a:solidFill>
                <a:latin typeface="Montserrat" panose="00000500000000000000" pitchFamily="2" charset="0"/>
              </a:endParaRPr>
            </a:p>
            <a:p>
              <a:pPr marL="6350"/>
              <a:endParaRPr lang="fr-FR" sz="1000" b="1">
                <a:solidFill>
                  <a:srgbClr val="E50052"/>
                </a:solidFill>
                <a:latin typeface="Montserrat" panose="00000500000000000000" pitchFamily="2" charset="0"/>
              </a:endParaRPr>
            </a:p>
            <a:p>
              <a:pPr marL="6350"/>
              <a:r>
                <a:rPr lang="fr-FR" sz="1050" b="1" err="1">
                  <a:solidFill>
                    <a:schemeClr val="bg1"/>
                  </a:solidFill>
                  <a:highlight>
                    <a:srgbClr val="BF76AA"/>
                  </a:highlight>
                  <a:latin typeface="Montserrat" panose="00000500000000000000" pitchFamily="2" charset="0"/>
                </a:rPr>
                <a:t>Board</a:t>
              </a:r>
              <a:r>
                <a:rPr lang="fr-FR" sz="1050" b="1">
                  <a:solidFill>
                    <a:schemeClr val="bg1"/>
                  </a:solidFill>
                  <a:highlight>
                    <a:srgbClr val="BF76AA"/>
                  </a:highlight>
                  <a:latin typeface="Montserrat" panose="00000500000000000000" pitchFamily="2" charset="0"/>
                </a:rPr>
                <a:t> FTCC</a:t>
              </a:r>
              <a:r>
                <a:rPr lang="fr-FR" sz="1000" b="1">
                  <a:solidFill>
                    <a:schemeClr val="tx1"/>
                  </a:solidFill>
                  <a:latin typeface="Montserrat" panose="00000500000000000000" pitchFamily="2" charset="0"/>
                </a:rPr>
                <a:t> suivi d’un cocktail</a:t>
              </a:r>
            </a:p>
            <a:p>
              <a:pPr marL="6350"/>
              <a:r>
                <a:rPr lang="fr-FR" sz="1000" b="1">
                  <a:solidFill>
                    <a:srgbClr val="E50052"/>
                  </a:solidFill>
                  <a:latin typeface="Montserrat" panose="00000500000000000000" pitchFamily="2" charset="0"/>
                </a:rPr>
                <a:t>18h00</a:t>
              </a:r>
            </a:p>
            <a:p>
              <a:pPr marL="6350"/>
              <a:endParaRPr lang="fr-FR" sz="1000" b="1">
                <a:solidFill>
                  <a:schemeClr val="tx1"/>
                </a:solidFill>
                <a:latin typeface="Montserrat" panose="00000500000000000000" pitchFamily="2" charset="0"/>
              </a:endParaRPr>
            </a:p>
          </p:txBody>
        </p:sp>
      </p:grpSp>
      <p:grpSp>
        <p:nvGrpSpPr>
          <p:cNvPr id="59" name="Groupe 58">
            <a:extLst>
              <a:ext uri="{FF2B5EF4-FFF2-40B4-BE49-F238E27FC236}">
                <a16:creationId xmlns:a16="http://schemas.microsoft.com/office/drawing/2014/main" id="{404A139C-27B9-AD13-4DCA-B7386468ADB0}"/>
              </a:ext>
            </a:extLst>
          </p:cNvPr>
          <p:cNvGrpSpPr/>
          <p:nvPr/>
        </p:nvGrpSpPr>
        <p:grpSpPr>
          <a:xfrm>
            <a:off x="820735" y="853147"/>
            <a:ext cx="2431514" cy="3907268"/>
            <a:chOff x="384650" y="798265"/>
            <a:chExt cx="1501252" cy="3907268"/>
          </a:xfrm>
        </p:grpSpPr>
        <p:sp>
          <p:nvSpPr>
            <p:cNvPr id="34" name="ZoneTexte 33">
              <a:extLst>
                <a:ext uri="{FF2B5EF4-FFF2-40B4-BE49-F238E27FC236}">
                  <a16:creationId xmlns:a16="http://schemas.microsoft.com/office/drawing/2014/main" id="{51B6792F-72B9-56B2-9E42-3BC6DE9D6CE3}"/>
                </a:ext>
              </a:extLst>
            </p:cNvPr>
            <p:cNvSpPr txBox="1"/>
            <p:nvPr/>
          </p:nvSpPr>
          <p:spPr>
            <a:xfrm>
              <a:off x="420056" y="1972988"/>
              <a:ext cx="1465846" cy="1384995"/>
            </a:xfrm>
            <a:prstGeom prst="rect">
              <a:avLst/>
            </a:prstGeom>
            <a:noFill/>
          </p:spPr>
          <p:txBody>
            <a:bodyPr wrap="square">
              <a:spAutoFit/>
            </a:bodyPr>
            <a:lstStyle/>
            <a:p>
              <a:pPr marL="6350"/>
              <a:r>
                <a:rPr lang="fr-FR" sz="1050" b="1" err="1">
                  <a:solidFill>
                    <a:schemeClr val="tx1"/>
                  </a:solidFill>
                  <a:latin typeface="Montserrat" panose="00000500000000000000" pitchFamily="2" charset="0"/>
                </a:rPr>
                <a:t>Datathon</a:t>
              </a:r>
              <a:r>
                <a:rPr lang="fr-FR" sz="1050" b="1">
                  <a:solidFill>
                    <a:schemeClr val="tx1"/>
                  </a:solidFill>
                  <a:latin typeface="Montserrat" panose="00000500000000000000" pitchFamily="2" charset="0"/>
                </a:rPr>
                <a:t> / </a:t>
              </a:r>
              <a:r>
                <a:rPr lang="fr-FR" sz="1050" b="1" err="1">
                  <a:solidFill>
                    <a:schemeClr val="tx1"/>
                  </a:solidFill>
                  <a:latin typeface="Montserrat" panose="00000500000000000000" pitchFamily="2" charset="0"/>
                </a:rPr>
                <a:t>Bootcamp</a:t>
              </a:r>
              <a:endParaRPr lang="fr-FR" sz="1050" b="1">
                <a:solidFill>
                  <a:schemeClr val="tx1"/>
                </a:solidFill>
                <a:latin typeface="Montserrat" panose="00000500000000000000" pitchFamily="2" charset="0"/>
              </a:endParaRPr>
            </a:p>
            <a:p>
              <a:pPr marL="6350"/>
              <a:endParaRPr lang="fr-FR" sz="1050" b="1">
                <a:solidFill>
                  <a:schemeClr val="tx1"/>
                </a:solidFill>
                <a:latin typeface="Montserrat" panose="00000500000000000000" pitchFamily="2" charset="0"/>
              </a:endParaRPr>
            </a:p>
            <a:p>
              <a:pPr marL="6350" lvl="0"/>
              <a:r>
                <a:rPr lang="fr-FR" sz="1050">
                  <a:solidFill>
                    <a:schemeClr val="tx1"/>
                  </a:solidFill>
                  <a:latin typeface="Montserrat" panose="00000500000000000000" pitchFamily="2" charset="0"/>
                </a:rPr>
                <a:t>Des projets agiles </a:t>
              </a:r>
              <a:r>
                <a:rPr lang="fr-FR" sz="1050" err="1">
                  <a:solidFill>
                    <a:schemeClr val="tx1"/>
                  </a:solidFill>
                  <a:latin typeface="Montserrat" panose="00000500000000000000" pitchFamily="2" charset="0"/>
                </a:rPr>
                <a:t>pluri-disciplinaires</a:t>
              </a:r>
              <a:r>
                <a:rPr lang="fr-FR" sz="1050">
                  <a:solidFill>
                    <a:schemeClr val="tx1"/>
                  </a:solidFill>
                  <a:latin typeface="Montserrat" panose="00000500000000000000" pitchFamily="2" charset="0"/>
                </a:rPr>
                <a:t> qui répondent à des problématiques concrètes des équipes</a:t>
              </a:r>
            </a:p>
            <a:p>
              <a:pPr marL="6350" lvl="0"/>
              <a:endParaRPr lang="fr-FR" sz="1050">
                <a:solidFill>
                  <a:schemeClr val="tx1"/>
                </a:solidFill>
                <a:latin typeface="Montserrat" panose="00000500000000000000" pitchFamily="2" charset="0"/>
              </a:endParaRPr>
            </a:p>
            <a:p>
              <a:pPr marL="6350" lvl="0"/>
              <a:r>
                <a:rPr lang="fr-FR" sz="1050">
                  <a:solidFill>
                    <a:schemeClr val="tx1"/>
                  </a:solidFill>
                  <a:latin typeface="Montserrat" panose="00000500000000000000" pitchFamily="2" charset="0"/>
                </a:rPr>
                <a:t>Thématique définie en amont</a:t>
              </a:r>
            </a:p>
          </p:txBody>
        </p:sp>
        <p:grpSp>
          <p:nvGrpSpPr>
            <p:cNvPr id="39" name="Groupe 38">
              <a:extLst>
                <a:ext uri="{FF2B5EF4-FFF2-40B4-BE49-F238E27FC236}">
                  <a16:creationId xmlns:a16="http://schemas.microsoft.com/office/drawing/2014/main" id="{A9292653-0A92-1742-8902-35DE3C5E33EE}"/>
                </a:ext>
              </a:extLst>
            </p:cNvPr>
            <p:cNvGrpSpPr/>
            <p:nvPr/>
          </p:nvGrpSpPr>
          <p:grpSpPr>
            <a:xfrm>
              <a:off x="384650" y="798265"/>
              <a:ext cx="1410850" cy="3907268"/>
              <a:chOff x="1664159" y="952997"/>
              <a:chExt cx="1410850" cy="3377400"/>
            </a:xfrm>
          </p:grpSpPr>
          <p:grpSp>
            <p:nvGrpSpPr>
              <p:cNvPr id="40" name="Groupe 39">
                <a:extLst>
                  <a:ext uri="{FF2B5EF4-FFF2-40B4-BE49-F238E27FC236}">
                    <a16:creationId xmlns:a16="http://schemas.microsoft.com/office/drawing/2014/main" id="{507CF758-E2FC-C222-A7FB-D557BAB6F7A4}"/>
                  </a:ext>
                </a:extLst>
              </p:cNvPr>
              <p:cNvGrpSpPr/>
              <p:nvPr/>
            </p:nvGrpSpPr>
            <p:grpSpPr>
              <a:xfrm>
                <a:off x="1705887" y="952997"/>
                <a:ext cx="1369122" cy="3377400"/>
                <a:chOff x="926557" y="1047574"/>
                <a:chExt cx="1369122" cy="3377400"/>
              </a:xfrm>
            </p:grpSpPr>
            <p:sp>
              <p:nvSpPr>
                <p:cNvPr id="42" name="Rectangle 41">
                  <a:extLst>
                    <a:ext uri="{FF2B5EF4-FFF2-40B4-BE49-F238E27FC236}">
                      <a16:creationId xmlns:a16="http://schemas.microsoft.com/office/drawing/2014/main" id="{7F75C709-8D05-009E-217B-62F58102B7E3}"/>
                    </a:ext>
                  </a:extLst>
                </p:cNvPr>
                <p:cNvSpPr/>
                <p:nvPr/>
              </p:nvSpPr>
              <p:spPr>
                <a:xfrm>
                  <a:off x="927527" y="1563638"/>
                  <a:ext cx="1368152" cy="2861336"/>
                </a:xfrm>
                <a:prstGeom prst="rect">
                  <a:avLst/>
                </a:prstGeom>
                <a:noFill/>
                <a:ln w="12700">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Triangle isocèle 42">
                  <a:extLst>
                    <a:ext uri="{FF2B5EF4-FFF2-40B4-BE49-F238E27FC236}">
                      <a16:creationId xmlns:a16="http://schemas.microsoft.com/office/drawing/2014/main" id="{CCE249FD-594A-90D8-7DE9-68BD31B5645B}"/>
                    </a:ext>
                  </a:extLst>
                </p:cNvPr>
                <p:cNvSpPr/>
                <p:nvPr/>
              </p:nvSpPr>
              <p:spPr>
                <a:xfrm rot="5400000">
                  <a:off x="1322377" y="651754"/>
                  <a:ext cx="505474" cy="1297114"/>
                </a:xfrm>
                <a:prstGeom prst="triangle">
                  <a:avLst>
                    <a:gd name="adj" fmla="val 100000"/>
                  </a:avLst>
                </a:prstGeom>
                <a:ln>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1" name="ZoneTexte 40">
                <a:extLst>
                  <a:ext uri="{FF2B5EF4-FFF2-40B4-BE49-F238E27FC236}">
                    <a16:creationId xmlns:a16="http://schemas.microsoft.com/office/drawing/2014/main" id="{D9BCD4E8-949F-3ED1-219B-9647EE07A331}"/>
                  </a:ext>
                </a:extLst>
              </p:cNvPr>
              <p:cNvSpPr txBox="1"/>
              <p:nvPr/>
            </p:nvSpPr>
            <p:spPr>
              <a:xfrm>
                <a:off x="1664159" y="1175265"/>
                <a:ext cx="868255" cy="505473"/>
              </a:xfrm>
              <a:prstGeom prst="rect">
                <a:avLst/>
              </a:prstGeom>
              <a:noFill/>
            </p:spPr>
            <p:txBody>
              <a:bodyPr wrap="square" rtlCol="0">
                <a:spAutoFit/>
              </a:bodyPr>
              <a:lstStyle/>
              <a:p>
                <a:r>
                  <a:rPr lang="fr-FR" sz="1600">
                    <a:solidFill>
                      <a:schemeClr val="bg1"/>
                    </a:solidFill>
                    <a:latin typeface="Montserrat" panose="00000500000000000000" pitchFamily="2" charset="0"/>
                  </a:rPr>
                  <a:t>En amont</a:t>
                </a:r>
              </a:p>
            </p:txBody>
          </p:sp>
        </p:grpSp>
      </p:grpSp>
      <p:grpSp>
        <p:nvGrpSpPr>
          <p:cNvPr id="53" name="Groupe 52">
            <a:extLst>
              <a:ext uri="{FF2B5EF4-FFF2-40B4-BE49-F238E27FC236}">
                <a16:creationId xmlns:a16="http://schemas.microsoft.com/office/drawing/2014/main" id="{6986AE23-456A-98AD-4F14-7EF6ED401321}"/>
              </a:ext>
            </a:extLst>
          </p:cNvPr>
          <p:cNvGrpSpPr/>
          <p:nvPr/>
        </p:nvGrpSpPr>
        <p:grpSpPr>
          <a:xfrm>
            <a:off x="3492292" y="868889"/>
            <a:ext cx="2271183" cy="3909437"/>
            <a:chOff x="4265604" y="780900"/>
            <a:chExt cx="1402262" cy="3909437"/>
          </a:xfrm>
        </p:grpSpPr>
        <p:sp>
          <p:nvSpPr>
            <p:cNvPr id="45" name="Triangle isocèle 44">
              <a:extLst>
                <a:ext uri="{FF2B5EF4-FFF2-40B4-BE49-F238E27FC236}">
                  <a16:creationId xmlns:a16="http://schemas.microsoft.com/office/drawing/2014/main" id="{4C4660B5-329D-870E-A3E5-1168E8E8CDEE}"/>
                </a:ext>
              </a:extLst>
            </p:cNvPr>
            <p:cNvSpPr/>
            <p:nvPr/>
          </p:nvSpPr>
          <p:spPr>
            <a:xfrm rot="5400000">
              <a:off x="4655597" y="424731"/>
              <a:ext cx="584776" cy="1297114"/>
            </a:xfrm>
            <a:prstGeom prst="triangle">
              <a:avLst>
                <a:gd name="adj" fmla="val 100000"/>
              </a:avLst>
            </a:prstGeom>
            <a:ln>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F3DE0EF2-74B2-B005-F01A-94040C4CF783}"/>
                </a:ext>
              </a:extLst>
            </p:cNvPr>
            <p:cNvGrpSpPr/>
            <p:nvPr/>
          </p:nvGrpSpPr>
          <p:grpSpPr>
            <a:xfrm>
              <a:off x="4265604" y="836130"/>
              <a:ext cx="1402262" cy="3854207"/>
              <a:chOff x="1672747" y="998862"/>
              <a:chExt cx="1402262" cy="3331535"/>
            </a:xfrm>
          </p:grpSpPr>
          <p:sp>
            <p:nvSpPr>
              <p:cNvPr id="13" name="Rectangle 12">
                <a:extLst>
                  <a:ext uri="{FF2B5EF4-FFF2-40B4-BE49-F238E27FC236}">
                    <a16:creationId xmlns:a16="http://schemas.microsoft.com/office/drawing/2014/main" id="{2728771E-8789-1AD3-B1B4-E257817519E1}"/>
                  </a:ext>
                </a:extLst>
              </p:cNvPr>
              <p:cNvSpPr/>
              <p:nvPr/>
            </p:nvSpPr>
            <p:spPr>
              <a:xfrm>
                <a:off x="1706857" y="1469061"/>
                <a:ext cx="1368152" cy="2861336"/>
              </a:xfrm>
              <a:prstGeom prst="rect">
                <a:avLst/>
              </a:prstGeom>
              <a:noFill/>
              <a:ln w="12700">
                <a:solidFill>
                  <a:srgbClr val="581D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5949BD21-8799-98DB-97A9-1E14F7565861}"/>
                  </a:ext>
                </a:extLst>
              </p:cNvPr>
              <p:cNvSpPr txBox="1"/>
              <p:nvPr/>
            </p:nvSpPr>
            <p:spPr>
              <a:xfrm>
                <a:off x="1672747" y="998862"/>
                <a:ext cx="952454" cy="505473"/>
              </a:xfrm>
              <a:prstGeom prst="rect">
                <a:avLst/>
              </a:prstGeom>
              <a:noFill/>
            </p:spPr>
            <p:txBody>
              <a:bodyPr wrap="square" rtlCol="0">
                <a:spAutoFit/>
              </a:bodyPr>
              <a:lstStyle/>
              <a:p>
                <a:r>
                  <a:rPr lang="fr-FR" sz="1600">
                    <a:solidFill>
                      <a:schemeClr val="bg1"/>
                    </a:solidFill>
                    <a:latin typeface="Montserrat" panose="00000500000000000000" pitchFamily="2" charset="0"/>
                  </a:rPr>
                  <a:t>Mer</a:t>
                </a:r>
              </a:p>
              <a:p>
                <a:r>
                  <a:rPr lang="fr-FR" sz="1600">
                    <a:solidFill>
                      <a:schemeClr val="bg1"/>
                    </a:solidFill>
                    <a:latin typeface="Montserrat" panose="00000500000000000000" pitchFamily="2" charset="0"/>
                  </a:rPr>
                  <a:t>18/10</a:t>
                </a:r>
              </a:p>
            </p:txBody>
          </p:sp>
        </p:grpSp>
      </p:grpSp>
      <p:sp>
        <p:nvSpPr>
          <p:cNvPr id="14" name="ZoneTexte 13">
            <a:extLst>
              <a:ext uri="{FF2B5EF4-FFF2-40B4-BE49-F238E27FC236}">
                <a16:creationId xmlns:a16="http://schemas.microsoft.com/office/drawing/2014/main" id="{59457B94-EC6B-8BEA-73F0-8CCB1921E143}"/>
              </a:ext>
            </a:extLst>
          </p:cNvPr>
          <p:cNvSpPr txBox="1"/>
          <p:nvPr/>
        </p:nvSpPr>
        <p:spPr>
          <a:xfrm rot="2700000">
            <a:off x="2431982" y="1808881"/>
            <a:ext cx="1113067" cy="261610"/>
          </a:xfrm>
          <a:prstGeom prst="rect">
            <a:avLst/>
          </a:prstGeom>
          <a:noFill/>
        </p:spPr>
        <p:txBody>
          <a:bodyPr wrap="square" rtlCol="0">
            <a:spAutoFit/>
          </a:bodyPr>
          <a:lstStyle/>
          <a:p>
            <a:r>
              <a:rPr lang="fr-FR" sz="1100" b="1">
                <a:solidFill>
                  <a:schemeClr val="accent2"/>
                </a:solidFill>
              </a:rPr>
              <a:t>Interne</a:t>
            </a:r>
          </a:p>
        </p:txBody>
      </p:sp>
      <p:sp>
        <p:nvSpPr>
          <p:cNvPr id="17" name="ZoneTexte 16">
            <a:extLst>
              <a:ext uri="{FF2B5EF4-FFF2-40B4-BE49-F238E27FC236}">
                <a16:creationId xmlns:a16="http://schemas.microsoft.com/office/drawing/2014/main" id="{2A6E42F1-B312-2A7D-69EF-BFD96929F8B3}"/>
              </a:ext>
            </a:extLst>
          </p:cNvPr>
          <p:cNvSpPr txBox="1"/>
          <p:nvPr/>
        </p:nvSpPr>
        <p:spPr>
          <a:xfrm rot="2700000">
            <a:off x="5132799" y="1826449"/>
            <a:ext cx="1113067" cy="261610"/>
          </a:xfrm>
          <a:prstGeom prst="rect">
            <a:avLst/>
          </a:prstGeom>
          <a:noFill/>
        </p:spPr>
        <p:txBody>
          <a:bodyPr wrap="square" rtlCol="0">
            <a:spAutoFit/>
          </a:bodyPr>
          <a:lstStyle/>
          <a:p>
            <a:r>
              <a:rPr lang="fr-FR" sz="1100" b="1">
                <a:solidFill>
                  <a:schemeClr val="accent2"/>
                </a:solidFill>
              </a:rPr>
              <a:t>Interne</a:t>
            </a:r>
          </a:p>
        </p:txBody>
      </p:sp>
      <p:sp>
        <p:nvSpPr>
          <p:cNvPr id="25" name="ZoneTexte 24">
            <a:extLst>
              <a:ext uri="{FF2B5EF4-FFF2-40B4-BE49-F238E27FC236}">
                <a16:creationId xmlns:a16="http://schemas.microsoft.com/office/drawing/2014/main" id="{279B3936-5986-FC68-2B5F-ABFB678C6EC5}"/>
              </a:ext>
            </a:extLst>
          </p:cNvPr>
          <p:cNvSpPr txBox="1"/>
          <p:nvPr/>
        </p:nvSpPr>
        <p:spPr>
          <a:xfrm rot="2700000">
            <a:off x="7479615" y="2482930"/>
            <a:ext cx="1113067" cy="261610"/>
          </a:xfrm>
          <a:prstGeom prst="rect">
            <a:avLst/>
          </a:prstGeom>
          <a:noFill/>
        </p:spPr>
        <p:txBody>
          <a:bodyPr wrap="square" rtlCol="0">
            <a:spAutoFit/>
          </a:bodyPr>
          <a:lstStyle/>
          <a:p>
            <a:r>
              <a:rPr lang="fr-FR" sz="1100" b="1">
                <a:solidFill>
                  <a:schemeClr val="accent6"/>
                </a:solidFill>
              </a:rPr>
              <a:t>Externe</a:t>
            </a:r>
          </a:p>
        </p:txBody>
      </p:sp>
      <p:sp>
        <p:nvSpPr>
          <p:cNvPr id="26" name="ZoneTexte 25">
            <a:extLst>
              <a:ext uri="{FF2B5EF4-FFF2-40B4-BE49-F238E27FC236}">
                <a16:creationId xmlns:a16="http://schemas.microsoft.com/office/drawing/2014/main" id="{34C0E841-FE72-80E1-5D7F-15C5BFF7D60B}"/>
              </a:ext>
            </a:extLst>
          </p:cNvPr>
          <p:cNvSpPr txBox="1"/>
          <p:nvPr/>
        </p:nvSpPr>
        <p:spPr>
          <a:xfrm rot="2700000">
            <a:off x="7548412" y="3854650"/>
            <a:ext cx="1113067" cy="261610"/>
          </a:xfrm>
          <a:prstGeom prst="rect">
            <a:avLst/>
          </a:prstGeom>
          <a:noFill/>
        </p:spPr>
        <p:txBody>
          <a:bodyPr wrap="square" rtlCol="0">
            <a:spAutoFit/>
          </a:bodyPr>
          <a:lstStyle/>
          <a:p>
            <a:r>
              <a:rPr lang="fr-FR" sz="1100" b="1">
                <a:solidFill>
                  <a:schemeClr val="accent1"/>
                </a:solidFill>
              </a:rPr>
              <a:t>Privé</a:t>
            </a:r>
          </a:p>
        </p:txBody>
      </p:sp>
      <p:sp>
        <p:nvSpPr>
          <p:cNvPr id="61" name="ZoneTexte 60">
            <a:extLst>
              <a:ext uri="{FF2B5EF4-FFF2-40B4-BE49-F238E27FC236}">
                <a16:creationId xmlns:a16="http://schemas.microsoft.com/office/drawing/2014/main" id="{C62F87AF-547B-FB47-E684-318C8BB911D0}"/>
              </a:ext>
            </a:extLst>
          </p:cNvPr>
          <p:cNvSpPr txBox="1"/>
          <p:nvPr/>
        </p:nvSpPr>
        <p:spPr>
          <a:xfrm>
            <a:off x="3554891" y="1960737"/>
            <a:ext cx="2223911" cy="2192908"/>
          </a:xfrm>
          <a:prstGeom prst="rect">
            <a:avLst/>
          </a:prstGeom>
          <a:noFill/>
        </p:spPr>
        <p:txBody>
          <a:bodyPr wrap="square">
            <a:spAutoFit/>
          </a:bodyPr>
          <a:lstStyle/>
          <a:p>
            <a:pPr marL="6350"/>
            <a:r>
              <a:rPr lang="fr-FR" sz="1050" b="1">
                <a:solidFill>
                  <a:srgbClr val="E50052"/>
                </a:solidFill>
                <a:latin typeface="Montserrat" panose="00000500000000000000" pitchFamily="2" charset="0"/>
              </a:rPr>
              <a:t>8h30 - 14h30</a:t>
            </a:r>
          </a:p>
          <a:p>
            <a:pPr marL="6350"/>
            <a:r>
              <a:rPr lang="fr-FR" sz="1050" b="1">
                <a:solidFill>
                  <a:schemeClr val="bg1"/>
                </a:solidFill>
                <a:highlight>
                  <a:srgbClr val="BF76AA"/>
                </a:highlight>
                <a:latin typeface="Montserrat" panose="00000500000000000000" pitchFamily="2" charset="0"/>
              </a:rPr>
              <a:t>Stands de démo </a:t>
            </a:r>
            <a:r>
              <a:rPr lang="fr-FR" sz="1050" b="1">
                <a:solidFill>
                  <a:schemeClr val="tx1"/>
                </a:solidFill>
                <a:latin typeface="Montserrat" panose="00000500000000000000" pitchFamily="2" charset="0"/>
              </a:rPr>
              <a:t>dans les halls des Tours Est et Ouest :</a:t>
            </a:r>
          </a:p>
          <a:p>
            <a:pPr marL="6350"/>
            <a:endParaRPr lang="fr-FR" sz="1050" b="1">
              <a:solidFill>
                <a:schemeClr val="tx1"/>
              </a:solidFill>
              <a:latin typeface="Montserrat" panose="00000500000000000000" pitchFamily="2" charset="0"/>
            </a:endParaRPr>
          </a:p>
          <a:p>
            <a:pPr marL="6350"/>
            <a:r>
              <a:rPr lang="fr-FR" sz="1050">
                <a:solidFill>
                  <a:schemeClr val="tx1"/>
                </a:solidFill>
                <a:latin typeface="Montserrat" panose="00000500000000000000" pitchFamily="2" charset="0"/>
              </a:rPr>
              <a:t>Présentation des projets et réalisations Data &amp; IA</a:t>
            </a:r>
          </a:p>
          <a:p>
            <a:pPr marL="6350"/>
            <a:endParaRPr lang="fr-FR" sz="1050">
              <a:solidFill>
                <a:schemeClr val="tx1"/>
              </a:solidFill>
              <a:latin typeface="Montserrat" panose="00000500000000000000" pitchFamily="2" charset="0"/>
            </a:endParaRPr>
          </a:p>
          <a:p>
            <a:pPr marL="6350"/>
            <a:r>
              <a:rPr lang="fr-FR" sz="1050">
                <a:solidFill>
                  <a:schemeClr val="tx1"/>
                </a:solidFill>
                <a:latin typeface="Montserrat" panose="00000500000000000000" pitchFamily="2" charset="0"/>
              </a:rPr>
              <a:t>Stand d’oxygénation : découverte et utilisation d’outils/ applications utilisant de l’IA Générative</a:t>
            </a:r>
          </a:p>
          <a:p>
            <a:pPr marL="6350"/>
            <a:endParaRPr lang="fr-FR" sz="1050">
              <a:solidFill>
                <a:schemeClr val="tx1"/>
              </a:solidFill>
              <a:latin typeface="Montserrat" panose="00000500000000000000" pitchFamily="2" charset="0"/>
            </a:endParaRPr>
          </a:p>
          <a:p>
            <a:pPr marL="6350"/>
            <a:r>
              <a:rPr lang="fr-FR" sz="1050">
                <a:solidFill>
                  <a:schemeClr val="tx1"/>
                </a:solidFill>
                <a:latin typeface="Montserrat" panose="00000500000000000000" pitchFamily="2" charset="0"/>
              </a:rPr>
              <a:t>Stand partenaire</a:t>
            </a:r>
          </a:p>
        </p:txBody>
      </p:sp>
      <p:sp>
        <p:nvSpPr>
          <p:cNvPr id="24" name="ZoneTexte 23">
            <a:extLst>
              <a:ext uri="{FF2B5EF4-FFF2-40B4-BE49-F238E27FC236}">
                <a16:creationId xmlns:a16="http://schemas.microsoft.com/office/drawing/2014/main" id="{4272D895-6AC5-F4BE-C6E6-6CFAAB72A672}"/>
              </a:ext>
            </a:extLst>
          </p:cNvPr>
          <p:cNvSpPr txBox="1"/>
          <p:nvPr/>
        </p:nvSpPr>
        <p:spPr>
          <a:xfrm rot="2700000">
            <a:off x="7504733" y="1703248"/>
            <a:ext cx="1113067" cy="261610"/>
          </a:xfrm>
          <a:prstGeom prst="rect">
            <a:avLst/>
          </a:prstGeom>
          <a:noFill/>
        </p:spPr>
        <p:txBody>
          <a:bodyPr wrap="square" rtlCol="0">
            <a:spAutoFit/>
          </a:bodyPr>
          <a:lstStyle/>
          <a:p>
            <a:r>
              <a:rPr lang="fr-FR" sz="1100" b="1">
                <a:solidFill>
                  <a:schemeClr val="accent2"/>
                </a:solidFill>
              </a:rPr>
              <a:t>Interne</a:t>
            </a:r>
          </a:p>
        </p:txBody>
      </p:sp>
      <p:sp>
        <p:nvSpPr>
          <p:cNvPr id="4" name="ZoneTexte 3">
            <a:extLst>
              <a:ext uri="{FF2B5EF4-FFF2-40B4-BE49-F238E27FC236}">
                <a16:creationId xmlns:a16="http://schemas.microsoft.com/office/drawing/2014/main" id="{B24A4DAC-FDD0-64FF-3978-1A2112F9D51D}"/>
              </a:ext>
            </a:extLst>
          </p:cNvPr>
          <p:cNvSpPr txBox="1"/>
          <p:nvPr/>
        </p:nvSpPr>
        <p:spPr>
          <a:xfrm rot="2700000">
            <a:off x="2309947" y="1913944"/>
            <a:ext cx="1113067" cy="261610"/>
          </a:xfrm>
          <a:prstGeom prst="rect">
            <a:avLst/>
          </a:prstGeom>
          <a:noFill/>
        </p:spPr>
        <p:txBody>
          <a:bodyPr wrap="square" rtlCol="0">
            <a:spAutoFit/>
          </a:bodyPr>
          <a:lstStyle/>
          <a:p>
            <a:r>
              <a:rPr lang="fr-FR" sz="1100" b="1">
                <a:solidFill>
                  <a:schemeClr val="accent6"/>
                </a:solidFill>
              </a:rPr>
              <a:t>Externe</a:t>
            </a:r>
          </a:p>
        </p:txBody>
      </p:sp>
      <p:sp>
        <p:nvSpPr>
          <p:cNvPr id="5" name="ZoneTexte 4">
            <a:extLst>
              <a:ext uri="{FF2B5EF4-FFF2-40B4-BE49-F238E27FC236}">
                <a16:creationId xmlns:a16="http://schemas.microsoft.com/office/drawing/2014/main" id="{556CEC72-3C26-0A08-C9AB-C8834B339345}"/>
              </a:ext>
            </a:extLst>
          </p:cNvPr>
          <p:cNvSpPr txBox="1"/>
          <p:nvPr/>
        </p:nvSpPr>
        <p:spPr>
          <a:xfrm rot="2700000">
            <a:off x="7436981" y="3121588"/>
            <a:ext cx="1113067" cy="261610"/>
          </a:xfrm>
          <a:prstGeom prst="rect">
            <a:avLst/>
          </a:prstGeom>
          <a:noFill/>
        </p:spPr>
        <p:txBody>
          <a:bodyPr wrap="square" rtlCol="0">
            <a:spAutoFit/>
          </a:bodyPr>
          <a:lstStyle/>
          <a:p>
            <a:r>
              <a:rPr lang="fr-FR" sz="1100" b="1">
                <a:solidFill>
                  <a:schemeClr val="accent2"/>
                </a:solidFill>
              </a:rPr>
              <a:t>Interne</a:t>
            </a:r>
          </a:p>
        </p:txBody>
      </p:sp>
    </p:spTree>
    <p:extLst>
      <p:ext uri="{BB962C8B-B14F-4D97-AF65-F5344CB8AC3E}">
        <p14:creationId xmlns:p14="http://schemas.microsoft.com/office/powerpoint/2010/main" val="382914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DAC855-9159-CA49-3A9F-70B3220A44A0}"/>
              </a:ext>
            </a:extLst>
          </p:cNvPr>
          <p:cNvSpPr>
            <a:spLocks noGrp="1"/>
          </p:cNvSpPr>
          <p:nvPr>
            <p:ph type="title"/>
          </p:nvPr>
        </p:nvSpPr>
        <p:spPr>
          <a:xfrm>
            <a:off x="899592" y="210166"/>
            <a:ext cx="7704856" cy="337362"/>
          </a:xfrm>
        </p:spPr>
        <p:txBody>
          <a:bodyPr/>
          <a:lstStyle/>
          <a:p>
            <a:r>
              <a:rPr lang="fr-FR" sz="2000" b="1"/>
              <a:t>Cibles de l’évènement</a:t>
            </a:r>
          </a:p>
        </p:txBody>
      </p:sp>
      <p:grpSp>
        <p:nvGrpSpPr>
          <p:cNvPr id="5" name="Group 12">
            <a:extLst>
              <a:ext uri="{FF2B5EF4-FFF2-40B4-BE49-F238E27FC236}">
                <a16:creationId xmlns:a16="http://schemas.microsoft.com/office/drawing/2014/main" id="{2149C7B2-B584-3C10-70B6-AAA08D70E7DD}"/>
              </a:ext>
            </a:extLst>
          </p:cNvPr>
          <p:cNvGrpSpPr/>
          <p:nvPr/>
        </p:nvGrpSpPr>
        <p:grpSpPr>
          <a:xfrm>
            <a:off x="522515" y="900032"/>
            <a:ext cx="8338682" cy="3480808"/>
            <a:chOff x="731177" y="1826621"/>
            <a:chExt cx="11124637" cy="4368796"/>
          </a:xfrm>
        </p:grpSpPr>
        <p:sp>
          <p:nvSpPr>
            <p:cNvPr id="6" name="Oval 47">
              <a:extLst>
                <a:ext uri="{FF2B5EF4-FFF2-40B4-BE49-F238E27FC236}">
                  <a16:creationId xmlns:a16="http://schemas.microsoft.com/office/drawing/2014/main" id="{13890A8F-1EE9-C870-970C-89CBE14121BE}"/>
                </a:ext>
              </a:extLst>
            </p:cNvPr>
            <p:cNvSpPr/>
            <p:nvPr/>
          </p:nvSpPr>
          <p:spPr>
            <a:xfrm>
              <a:off x="731177" y="1826621"/>
              <a:ext cx="4368799" cy="4368796"/>
            </a:xfrm>
            <a:prstGeom prst="ellipse">
              <a:avLst/>
            </a:prstGeom>
            <a:solidFill>
              <a:srgbClr val="581F75"/>
            </a:solidFill>
            <a:ln w="190500" cap="flat" cmpd="sng" algn="ctr">
              <a:solidFill>
                <a:sysClr val="window" lastClr="FFFFFF"/>
              </a:solidFill>
              <a:prstDash val="solid"/>
              <a:miter lim="800000"/>
            </a:ln>
            <a:effectLst>
              <a:outerShdw blurRad="50800" dist="38100" dir="5400000" algn="t" rotWithShape="0">
                <a:prstClr val="black">
                  <a:alpha val="8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7" name="Oval 48">
              <a:extLst>
                <a:ext uri="{FF2B5EF4-FFF2-40B4-BE49-F238E27FC236}">
                  <a16:creationId xmlns:a16="http://schemas.microsoft.com/office/drawing/2014/main" id="{48C75DA1-3266-4B19-DDFB-AE39303A1B84}"/>
                </a:ext>
              </a:extLst>
            </p:cNvPr>
            <p:cNvSpPr/>
            <p:nvPr/>
          </p:nvSpPr>
          <p:spPr>
            <a:xfrm>
              <a:off x="1553064" y="2648508"/>
              <a:ext cx="2725025" cy="2725022"/>
            </a:xfrm>
            <a:prstGeom prst="ellipse">
              <a:avLst/>
            </a:prstGeom>
            <a:solidFill>
              <a:srgbClr val="9757B6"/>
            </a:solidFill>
            <a:ln w="1905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8" name="Oval 49">
              <a:extLst>
                <a:ext uri="{FF2B5EF4-FFF2-40B4-BE49-F238E27FC236}">
                  <a16:creationId xmlns:a16="http://schemas.microsoft.com/office/drawing/2014/main" id="{890041D3-40CD-876E-057B-338B8F54F178}"/>
                </a:ext>
              </a:extLst>
            </p:cNvPr>
            <p:cNvSpPr/>
            <p:nvPr/>
          </p:nvSpPr>
          <p:spPr>
            <a:xfrm>
              <a:off x="2326538" y="3421981"/>
              <a:ext cx="1178077" cy="1178077"/>
            </a:xfrm>
            <a:prstGeom prst="ellipse">
              <a:avLst/>
            </a:prstGeom>
            <a:solidFill>
              <a:srgbClr val="00AAC7"/>
            </a:solidFill>
            <a:ln w="1905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nvGrpSpPr>
            <p:cNvPr id="9" name="Group 10">
              <a:extLst>
                <a:ext uri="{FF2B5EF4-FFF2-40B4-BE49-F238E27FC236}">
                  <a16:creationId xmlns:a16="http://schemas.microsoft.com/office/drawing/2014/main" id="{4A6B3C0A-2532-15DC-BF14-350EF2155D3C}"/>
                </a:ext>
              </a:extLst>
            </p:cNvPr>
            <p:cNvGrpSpPr/>
            <p:nvPr/>
          </p:nvGrpSpPr>
          <p:grpSpPr>
            <a:xfrm>
              <a:off x="6639155" y="2423735"/>
              <a:ext cx="753271" cy="3081412"/>
              <a:chOff x="6639155" y="2423736"/>
              <a:chExt cx="753271" cy="3081412"/>
            </a:xfrm>
          </p:grpSpPr>
          <p:sp>
            <p:nvSpPr>
              <p:cNvPr id="27" name="Freeform 104">
                <a:extLst>
                  <a:ext uri="{FF2B5EF4-FFF2-40B4-BE49-F238E27FC236}">
                    <a16:creationId xmlns:a16="http://schemas.microsoft.com/office/drawing/2014/main" id="{8C146555-B85C-5304-67DB-3E8831689B7A}"/>
                  </a:ext>
                </a:extLst>
              </p:cNvPr>
              <p:cNvSpPr>
                <a:spLocks noEditPoints="1"/>
              </p:cNvSpPr>
              <p:nvPr/>
            </p:nvSpPr>
            <p:spPr bwMode="auto">
              <a:xfrm>
                <a:off x="6639218" y="4748623"/>
                <a:ext cx="753208" cy="756525"/>
              </a:xfrm>
              <a:custGeom>
                <a:avLst/>
                <a:gdLst>
                  <a:gd name="T0" fmla="*/ 36 w 96"/>
                  <a:gd name="T1" fmla="*/ 72 h 96"/>
                  <a:gd name="T2" fmla="*/ 59 w 96"/>
                  <a:gd name="T3" fmla="*/ 64 h 96"/>
                  <a:gd name="T4" fmla="*/ 89 w 96"/>
                  <a:gd name="T5" fmla="*/ 95 h 96"/>
                  <a:gd name="T6" fmla="*/ 95 w 96"/>
                  <a:gd name="T7" fmla="*/ 95 h 96"/>
                  <a:gd name="T8" fmla="*/ 95 w 96"/>
                  <a:gd name="T9" fmla="*/ 89 h 96"/>
                  <a:gd name="T10" fmla="*/ 64 w 96"/>
                  <a:gd name="T11" fmla="*/ 58 h 96"/>
                  <a:gd name="T12" fmla="*/ 72 w 96"/>
                  <a:gd name="T13" fmla="*/ 36 h 96"/>
                  <a:gd name="T14" fmla="*/ 36 w 96"/>
                  <a:gd name="T15" fmla="*/ 0 h 96"/>
                  <a:gd name="T16" fmla="*/ 0 w 96"/>
                  <a:gd name="T17" fmla="*/ 36 h 96"/>
                  <a:gd name="T18" fmla="*/ 36 w 96"/>
                  <a:gd name="T19" fmla="*/ 72 h 96"/>
                  <a:gd name="T20" fmla="*/ 36 w 96"/>
                  <a:gd name="T21" fmla="*/ 8 h 96"/>
                  <a:gd name="T22" fmla="*/ 64 w 96"/>
                  <a:gd name="T23" fmla="*/ 36 h 96"/>
                  <a:gd name="T24" fmla="*/ 36 w 96"/>
                  <a:gd name="T25" fmla="*/ 64 h 96"/>
                  <a:gd name="T26" fmla="*/ 8 w 96"/>
                  <a:gd name="T27" fmla="*/ 36 h 96"/>
                  <a:gd name="T28" fmla="*/ 36 w 96"/>
                  <a:gd name="T2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96">
                    <a:moveTo>
                      <a:pt x="36" y="72"/>
                    </a:moveTo>
                    <a:cubicBezTo>
                      <a:pt x="45" y="72"/>
                      <a:pt x="52" y="69"/>
                      <a:pt x="59" y="64"/>
                    </a:cubicBezTo>
                    <a:cubicBezTo>
                      <a:pt x="89" y="95"/>
                      <a:pt x="89" y="95"/>
                      <a:pt x="89" y="95"/>
                    </a:cubicBezTo>
                    <a:cubicBezTo>
                      <a:pt x="91" y="96"/>
                      <a:pt x="93" y="96"/>
                      <a:pt x="95" y="95"/>
                    </a:cubicBezTo>
                    <a:cubicBezTo>
                      <a:pt x="96" y="93"/>
                      <a:pt x="96" y="91"/>
                      <a:pt x="95" y="89"/>
                    </a:cubicBezTo>
                    <a:cubicBezTo>
                      <a:pt x="64" y="58"/>
                      <a:pt x="64" y="58"/>
                      <a:pt x="64" y="58"/>
                    </a:cubicBezTo>
                    <a:cubicBezTo>
                      <a:pt x="69" y="52"/>
                      <a:pt x="72" y="44"/>
                      <a:pt x="72" y="36"/>
                    </a:cubicBezTo>
                    <a:cubicBezTo>
                      <a:pt x="72" y="16"/>
                      <a:pt x="56" y="0"/>
                      <a:pt x="36" y="0"/>
                    </a:cubicBezTo>
                    <a:cubicBezTo>
                      <a:pt x="16" y="0"/>
                      <a:pt x="0" y="16"/>
                      <a:pt x="0" y="36"/>
                    </a:cubicBezTo>
                    <a:cubicBezTo>
                      <a:pt x="0" y="56"/>
                      <a:pt x="16" y="72"/>
                      <a:pt x="36" y="72"/>
                    </a:cubicBezTo>
                    <a:close/>
                    <a:moveTo>
                      <a:pt x="36" y="8"/>
                    </a:moveTo>
                    <a:cubicBezTo>
                      <a:pt x="51" y="8"/>
                      <a:pt x="64" y="21"/>
                      <a:pt x="64" y="36"/>
                    </a:cubicBezTo>
                    <a:cubicBezTo>
                      <a:pt x="64" y="51"/>
                      <a:pt x="51" y="64"/>
                      <a:pt x="36" y="64"/>
                    </a:cubicBezTo>
                    <a:cubicBezTo>
                      <a:pt x="21" y="64"/>
                      <a:pt x="8" y="51"/>
                      <a:pt x="8" y="36"/>
                    </a:cubicBezTo>
                    <a:cubicBezTo>
                      <a:pt x="8" y="21"/>
                      <a:pt x="21" y="8"/>
                      <a:pt x="36" y="8"/>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8" name="Freeform 28">
                <a:extLst>
                  <a:ext uri="{FF2B5EF4-FFF2-40B4-BE49-F238E27FC236}">
                    <a16:creationId xmlns:a16="http://schemas.microsoft.com/office/drawing/2014/main" id="{9017EA32-74F9-83C7-77B9-DFB3A7532F2B}"/>
                  </a:ext>
                </a:extLst>
              </p:cNvPr>
              <p:cNvSpPr>
                <a:spLocks noEditPoints="1"/>
              </p:cNvSpPr>
              <p:nvPr/>
            </p:nvSpPr>
            <p:spPr bwMode="auto">
              <a:xfrm>
                <a:off x="6778062" y="3584962"/>
                <a:ext cx="564075" cy="756525"/>
              </a:xfrm>
              <a:custGeom>
                <a:avLst/>
                <a:gdLst>
                  <a:gd name="T0" fmla="*/ 70 w 72"/>
                  <a:gd name="T1" fmla="*/ 92 h 96"/>
                  <a:gd name="T2" fmla="*/ 64 w 72"/>
                  <a:gd name="T3" fmla="*/ 92 h 96"/>
                  <a:gd name="T4" fmla="*/ 64 w 72"/>
                  <a:gd name="T5" fmla="*/ 78 h 96"/>
                  <a:gd name="T6" fmla="*/ 64 w 72"/>
                  <a:gd name="T7" fmla="*/ 74 h 96"/>
                  <a:gd name="T8" fmla="*/ 46 w 72"/>
                  <a:gd name="T9" fmla="*/ 48 h 96"/>
                  <a:gd name="T10" fmla="*/ 64 w 72"/>
                  <a:gd name="T11" fmla="*/ 22 h 96"/>
                  <a:gd name="T12" fmla="*/ 64 w 72"/>
                  <a:gd name="T13" fmla="*/ 4 h 96"/>
                  <a:gd name="T14" fmla="*/ 70 w 72"/>
                  <a:gd name="T15" fmla="*/ 4 h 96"/>
                  <a:gd name="T16" fmla="*/ 72 w 72"/>
                  <a:gd name="T17" fmla="*/ 2 h 96"/>
                  <a:gd name="T18" fmla="*/ 70 w 72"/>
                  <a:gd name="T19" fmla="*/ 0 h 96"/>
                  <a:gd name="T20" fmla="*/ 62 w 72"/>
                  <a:gd name="T21" fmla="*/ 0 h 96"/>
                  <a:gd name="T22" fmla="*/ 10 w 72"/>
                  <a:gd name="T23" fmla="*/ 0 h 96"/>
                  <a:gd name="T24" fmla="*/ 2 w 72"/>
                  <a:gd name="T25" fmla="*/ 0 h 96"/>
                  <a:gd name="T26" fmla="*/ 0 w 72"/>
                  <a:gd name="T27" fmla="*/ 2 h 96"/>
                  <a:gd name="T28" fmla="*/ 2 w 72"/>
                  <a:gd name="T29" fmla="*/ 4 h 96"/>
                  <a:gd name="T30" fmla="*/ 8 w 72"/>
                  <a:gd name="T31" fmla="*/ 4 h 96"/>
                  <a:gd name="T32" fmla="*/ 8 w 72"/>
                  <a:gd name="T33" fmla="*/ 22 h 96"/>
                  <a:gd name="T34" fmla="*/ 26 w 72"/>
                  <a:gd name="T35" fmla="*/ 48 h 96"/>
                  <a:gd name="T36" fmla="*/ 8 w 72"/>
                  <a:gd name="T37" fmla="*/ 74 h 96"/>
                  <a:gd name="T38" fmla="*/ 8 w 72"/>
                  <a:gd name="T39" fmla="*/ 78 h 96"/>
                  <a:gd name="T40" fmla="*/ 8 w 72"/>
                  <a:gd name="T41" fmla="*/ 92 h 96"/>
                  <a:gd name="T42" fmla="*/ 2 w 72"/>
                  <a:gd name="T43" fmla="*/ 92 h 96"/>
                  <a:gd name="T44" fmla="*/ 0 w 72"/>
                  <a:gd name="T45" fmla="*/ 94 h 96"/>
                  <a:gd name="T46" fmla="*/ 2 w 72"/>
                  <a:gd name="T47" fmla="*/ 96 h 96"/>
                  <a:gd name="T48" fmla="*/ 10 w 72"/>
                  <a:gd name="T49" fmla="*/ 96 h 96"/>
                  <a:gd name="T50" fmla="*/ 62 w 72"/>
                  <a:gd name="T51" fmla="*/ 96 h 96"/>
                  <a:gd name="T52" fmla="*/ 70 w 72"/>
                  <a:gd name="T53" fmla="*/ 96 h 96"/>
                  <a:gd name="T54" fmla="*/ 72 w 72"/>
                  <a:gd name="T55" fmla="*/ 94 h 96"/>
                  <a:gd name="T56" fmla="*/ 70 w 72"/>
                  <a:gd name="T57" fmla="*/ 92 h 96"/>
                  <a:gd name="T58" fmla="*/ 17 w 72"/>
                  <a:gd name="T59" fmla="*/ 36 h 96"/>
                  <a:gd name="T60" fmla="*/ 12 w 72"/>
                  <a:gd name="T61" fmla="*/ 22 h 96"/>
                  <a:gd name="T62" fmla="*/ 12 w 72"/>
                  <a:gd name="T63" fmla="*/ 4 h 96"/>
                  <a:gd name="T64" fmla="*/ 60 w 72"/>
                  <a:gd name="T65" fmla="*/ 4 h 96"/>
                  <a:gd name="T66" fmla="*/ 60 w 72"/>
                  <a:gd name="T67" fmla="*/ 22 h 96"/>
                  <a:gd name="T68" fmla="*/ 55 w 72"/>
                  <a:gd name="T69" fmla="*/ 36 h 96"/>
                  <a:gd name="T70" fmla="*/ 17 w 72"/>
                  <a:gd name="T71" fmla="*/ 36 h 96"/>
                  <a:gd name="T72" fmla="*/ 60 w 72"/>
                  <a:gd name="T73" fmla="*/ 76 h 96"/>
                  <a:gd name="T74" fmla="*/ 49 w 72"/>
                  <a:gd name="T75" fmla="*/ 76 h 96"/>
                  <a:gd name="T76" fmla="*/ 37 w 72"/>
                  <a:gd name="T77" fmla="*/ 65 h 96"/>
                  <a:gd name="T78" fmla="*/ 35 w 72"/>
                  <a:gd name="T79" fmla="*/ 65 h 96"/>
                  <a:gd name="T80" fmla="*/ 23 w 72"/>
                  <a:gd name="T81" fmla="*/ 76 h 96"/>
                  <a:gd name="T82" fmla="*/ 12 w 72"/>
                  <a:gd name="T83" fmla="*/ 76 h 96"/>
                  <a:gd name="T84" fmla="*/ 12 w 72"/>
                  <a:gd name="T85" fmla="*/ 74 h 96"/>
                  <a:gd name="T86" fmla="*/ 36 w 72"/>
                  <a:gd name="T87" fmla="*/ 50 h 96"/>
                  <a:gd name="T88" fmla="*/ 60 w 72"/>
                  <a:gd name="T89" fmla="*/ 74 h 96"/>
                  <a:gd name="T90" fmla="*/ 60 w 72"/>
                  <a:gd name="T91" fmla="*/ 7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2" h="96">
                    <a:moveTo>
                      <a:pt x="70" y="92"/>
                    </a:moveTo>
                    <a:cubicBezTo>
                      <a:pt x="64" y="92"/>
                      <a:pt x="64" y="92"/>
                      <a:pt x="64" y="92"/>
                    </a:cubicBezTo>
                    <a:cubicBezTo>
                      <a:pt x="64" y="78"/>
                      <a:pt x="64" y="78"/>
                      <a:pt x="64" y="78"/>
                    </a:cubicBezTo>
                    <a:cubicBezTo>
                      <a:pt x="64" y="74"/>
                      <a:pt x="64" y="74"/>
                      <a:pt x="64" y="74"/>
                    </a:cubicBezTo>
                    <a:cubicBezTo>
                      <a:pt x="64" y="62"/>
                      <a:pt x="57" y="52"/>
                      <a:pt x="46" y="48"/>
                    </a:cubicBezTo>
                    <a:cubicBezTo>
                      <a:pt x="56" y="44"/>
                      <a:pt x="64" y="35"/>
                      <a:pt x="64" y="22"/>
                    </a:cubicBezTo>
                    <a:cubicBezTo>
                      <a:pt x="64" y="4"/>
                      <a:pt x="64" y="4"/>
                      <a:pt x="64" y="4"/>
                    </a:cubicBezTo>
                    <a:cubicBezTo>
                      <a:pt x="70" y="4"/>
                      <a:pt x="70" y="4"/>
                      <a:pt x="70" y="4"/>
                    </a:cubicBezTo>
                    <a:cubicBezTo>
                      <a:pt x="71" y="4"/>
                      <a:pt x="72" y="3"/>
                      <a:pt x="72" y="2"/>
                    </a:cubicBezTo>
                    <a:cubicBezTo>
                      <a:pt x="72" y="1"/>
                      <a:pt x="71" y="0"/>
                      <a:pt x="70" y="0"/>
                    </a:cubicBezTo>
                    <a:cubicBezTo>
                      <a:pt x="62" y="0"/>
                      <a:pt x="62" y="0"/>
                      <a:pt x="62" y="0"/>
                    </a:cubicBezTo>
                    <a:cubicBezTo>
                      <a:pt x="10" y="0"/>
                      <a:pt x="10" y="0"/>
                      <a:pt x="10" y="0"/>
                    </a:cubicBezTo>
                    <a:cubicBezTo>
                      <a:pt x="2" y="0"/>
                      <a:pt x="2" y="0"/>
                      <a:pt x="2" y="0"/>
                    </a:cubicBezTo>
                    <a:cubicBezTo>
                      <a:pt x="1" y="0"/>
                      <a:pt x="0" y="1"/>
                      <a:pt x="0" y="2"/>
                    </a:cubicBezTo>
                    <a:cubicBezTo>
                      <a:pt x="0" y="3"/>
                      <a:pt x="1" y="4"/>
                      <a:pt x="2" y="4"/>
                    </a:cubicBezTo>
                    <a:cubicBezTo>
                      <a:pt x="8" y="4"/>
                      <a:pt x="8" y="4"/>
                      <a:pt x="8" y="4"/>
                    </a:cubicBezTo>
                    <a:cubicBezTo>
                      <a:pt x="8" y="22"/>
                      <a:pt x="8" y="22"/>
                      <a:pt x="8" y="22"/>
                    </a:cubicBezTo>
                    <a:cubicBezTo>
                      <a:pt x="8" y="35"/>
                      <a:pt x="16" y="44"/>
                      <a:pt x="26" y="48"/>
                    </a:cubicBezTo>
                    <a:cubicBezTo>
                      <a:pt x="15" y="52"/>
                      <a:pt x="8" y="62"/>
                      <a:pt x="8" y="74"/>
                    </a:cubicBezTo>
                    <a:cubicBezTo>
                      <a:pt x="8" y="78"/>
                      <a:pt x="8" y="78"/>
                      <a:pt x="8" y="78"/>
                    </a:cubicBezTo>
                    <a:cubicBezTo>
                      <a:pt x="8" y="92"/>
                      <a:pt x="8" y="92"/>
                      <a:pt x="8" y="92"/>
                    </a:cubicBezTo>
                    <a:cubicBezTo>
                      <a:pt x="2" y="92"/>
                      <a:pt x="2" y="92"/>
                      <a:pt x="2" y="92"/>
                    </a:cubicBezTo>
                    <a:cubicBezTo>
                      <a:pt x="1" y="92"/>
                      <a:pt x="0" y="93"/>
                      <a:pt x="0" y="94"/>
                    </a:cubicBezTo>
                    <a:cubicBezTo>
                      <a:pt x="0" y="95"/>
                      <a:pt x="1" y="96"/>
                      <a:pt x="2" y="96"/>
                    </a:cubicBezTo>
                    <a:cubicBezTo>
                      <a:pt x="10" y="96"/>
                      <a:pt x="10" y="96"/>
                      <a:pt x="10" y="96"/>
                    </a:cubicBezTo>
                    <a:cubicBezTo>
                      <a:pt x="62" y="96"/>
                      <a:pt x="62" y="96"/>
                      <a:pt x="62" y="96"/>
                    </a:cubicBezTo>
                    <a:cubicBezTo>
                      <a:pt x="70" y="96"/>
                      <a:pt x="70" y="96"/>
                      <a:pt x="70" y="96"/>
                    </a:cubicBezTo>
                    <a:cubicBezTo>
                      <a:pt x="71" y="96"/>
                      <a:pt x="72" y="95"/>
                      <a:pt x="72" y="94"/>
                    </a:cubicBezTo>
                    <a:cubicBezTo>
                      <a:pt x="72" y="93"/>
                      <a:pt x="71" y="92"/>
                      <a:pt x="70" y="92"/>
                    </a:cubicBezTo>
                    <a:close/>
                    <a:moveTo>
                      <a:pt x="17" y="36"/>
                    </a:moveTo>
                    <a:cubicBezTo>
                      <a:pt x="14" y="32"/>
                      <a:pt x="12" y="27"/>
                      <a:pt x="12" y="22"/>
                    </a:cubicBezTo>
                    <a:cubicBezTo>
                      <a:pt x="12" y="4"/>
                      <a:pt x="12" y="4"/>
                      <a:pt x="12" y="4"/>
                    </a:cubicBezTo>
                    <a:cubicBezTo>
                      <a:pt x="60" y="4"/>
                      <a:pt x="60" y="4"/>
                      <a:pt x="60" y="4"/>
                    </a:cubicBezTo>
                    <a:cubicBezTo>
                      <a:pt x="60" y="22"/>
                      <a:pt x="60" y="22"/>
                      <a:pt x="60" y="22"/>
                    </a:cubicBezTo>
                    <a:cubicBezTo>
                      <a:pt x="60" y="27"/>
                      <a:pt x="58" y="32"/>
                      <a:pt x="55" y="36"/>
                    </a:cubicBezTo>
                    <a:lnTo>
                      <a:pt x="17" y="36"/>
                    </a:lnTo>
                    <a:close/>
                    <a:moveTo>
                      <a:pt x="60" y="76"/>
                    </a:moveTo>
                    <a:cubicBezTo>
                      <a:pt x="49" y="76"/>
                      <a:pt x="49" y="76"/>
                      <a:pt x="49" y="76"/>
                    </a:cubicBezTo>
                    <a:cubicBezTo>
                      <a:pt x="37" y="65"/>
                      <a:pt x="37" y="65"/>
                      <a:pt x="37" y="65"/>
                    </a:cubicBezTo>
                    <a:cubicBezTo>
                      <a:pt x="37" y="64"/>
                      <a:pt x="35" y="64"/>
                      <a:pt x="35" y="65"/>
                    </a:cubicBezTo>
                    <a:cubicBezTo>
                      <a:pt x="23" y="76"/>
                      <a:pt x="23" y="76"/>
                      <a:pt x="23" y="76"/>
                    </a:cubicBezTo>
                    <a:cubicBezTo>
                      <a:pt x="12" y="76"/>
                      <a:pt x="12" y="76"/>
                      <a:pt x="12" y="76"/>
                    </a:cubicBezTo>
                    <a:cubicBezTo>
                      <a:pt x="12" y="74"/>
                      <a:pt x="12" y="74"/>
                      <a:pt x="12" y="74"/>
                    </a:cubicBezTo>
                    <a:cubicBezTo>
                      <a:pt x="12" y="61"/>
                      <a:pt x="23" y="50"/>
                      <a:pt x="36" y="50"/>
                    </a:cubicBezTo>
                    <a:cubicBezTo>
                      <a:pt x="49" y="50"/>
                      <a:pt x="60" y="61"/>
                      <a:pt x="60" y="74"/>
                    </a:cubicBezTo>
                    <a:lnTo>
                      <a:pt x="60" y="7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29" name="Group 67">
                <a:extLst>
                  <a:ext uri="{FF2B5EF4-FFF2-40B4-BE49-F238E27FC236}">
                    <a16:creationId xmlns:a16="http://schemas.microsoft.com/office/drawing/2014/main" id="{EF85F476-6C31-04FE-7EAD-6F3D0B868C44}"/>
                  </a:ext>
                </a:extLst>
              </p:cNvPr>
              <p:cNvGrpSpPr/>
              <p:nvPr/>
            </p:nvGrpSpPr>
            <p:grpSpPr>
              <a:xfrm>
                <a:off x="6639155" y="2423736"/>
                <a:ext cx="753205" cy="753207"/>
                <a:chOff x="7718425" y="2887663"/>
                <a:chExt cx="360363" cy="360363"/>
              </a:xfrm>
              <a:solidFill>
                <a:sysClr val="window" lastClr="FFFFFF"/>
              </a:solidFill>
            </p:grpSpPr>
            <p:sp>
              <p:nvSpPr>
                <p:cNvPr id="30" name="Oval 7">
                  <a:extLst>
                    <a:ext uri="{FF2B5EF4-FFF2-40B4-BE49-F238E27FC236}">
                      <a16:creationId xmlns:a16="http://schemas.microsoft.com/office/drawing/2014/main" id="{B0599D56-2C05-AF66-D11B-527FE06E3066}"/>
                    </a:ext>
                  </a:extLst>
                </p:cNvPr>
                <p:cNvSpPr>
                  <a:spLocks noChangeArrowheads="1"/>
                </p:cNvSpPr>
                <p:nvPr/>
              </p:nvSpPr>
              <p:spPr bwMode="auto">
                <a:xfrm>
                  <a:off x="7740650" y="3008313"/>
                  <a:ext cx="76200"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1" name="Freeform 8">
                  <a:extLst>
                    <a:ext uri="{FF2B5EF4-FFF2-40B4-BE49-F238E27FC236}">
                      <a16:creationId xmlns:a16="http://schemas.microsoft.com/office/drawing/2014/main" id="{7BADF272-445A-1654-F8BA-2351E2F69479}"/>
                    </a:ext>
                  </a:extLst>
                </p:cNvPr>
                <p:cNvSpPr>
                  <a:spLocks/>
                </p:cNvSpPr>
                <p:nvPr/>
              </p:nvSpPr>
              <p:spPr bwMode="auto">
                <a:xfrm>
                  <a:off x="7718425" y="3098801"/>
                  <a:ext cx="120650" cy="149225"/>
                </a:xfrm>
                <a:custGeom>
                  <a:avLst/>
                  <a:gdLst>
                    <a:gd name="T0" fmla="*/ 0 w 32"/>
                    <a:gd name="T1" fmla="*/ 2 h 40"/>
                    <a:gd name="T2" fmla="*/ 8 w 32"/>
                    <a:gd name="T3" fmla="*/ 23 h 40"/>
                    <a:gd name="T4" fmla="*/ 8 w 32"/>
                    <a:gd name="T5" fmla="*/ 40 h 40"/>
                    <a:gd name="T6" fmla="*/ 24 w 32"/>
                    <a:gd name="T7" fmla="*/ 40 h 40"/>
                    <a:gd name="T8" fmla="*/ 24 w 32"/>
                    <a:gd name="T9" fmla="*/ 23 h 40"/>
                    <a:gd name="T10" fmla="*/ 32 w 32"/>
                    <a:gd name="T11" fmla="*/ 2 h 40"/>
                    <a:gd name="T12" fmla="*/ 32 w 32"/>
                    <a:gd name="T13" fmla="*/ 0 h 40"/>
                    <a:gd name="T14" fmla="*/ 0 w 32"/>
                    <a:gd name="T15" fmla="*/ 0 h 40"/>
                    <a:gd name="T16" fmla="*/ 0 w 32"/>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0" y="2"/>
                      </a:move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cubicBezTo>
                        <a:pt x="32" y="0"/>
                        <a:pt x="32" y="0"/>
                        <a:pt x="32" y="0"/>
                      </a:cubicBezTo>
                      <a:cubicBezTo>
                        <a:pt x="0" y="0"/>
                        <a:pt x="0" y="0"/>
                        <a:pt x="0" y="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Oval 9">
                  <a:extLst>
                    <a:ext uri="{FF2B5EF4-FFF2-40B4-BE49-F238E27FC236}">
                      <a16:creationId xmlns:a16="http://schemas.microsoft.com/office/drawing/2014/main" id="{DD8D9154-0849-7623-BAE5-C4DC84F0B0CC}"/>
                    </a:ext>
                  </a:extLst>
                </p:cNvPr>
                <p:cNvSpPr>
                  <a:spLocks noChangeArrowheads="1"/>
                </p:cNvSpPr>
                <p:nvPr/>
              </p:nvSpPr>
              <p:spPr bwMode="auto">
                <a:xfrm>
                  <a:off x="7981950" y="3008313"/>
                  <a:ext cx="74613"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Freeform 10">
                  <a:extLst>
                    <a:ext uri="{FF2B5EF4-FFF2-40B4-BE49-F238E27FC236}">
                      <a16:creationId xmlns:a16="http://schemas.microsoft.com/office/drawing/2014/main" id="{1F54DC6C-D154-A2B6-EE55-21C4AB222888}"/>
                    </a:ext>
                  </a:extLst>
                </p:cNvPr>
                <p:cNvSpPr>
                  <a:spLocks/>
                </p:cNvSpPr>
                <p:nvPr/>
              </p:nvSpPr>
              <p:spPr bwMode="auto">
                <a:xfrm>
                  <a:off x="7959725" y="3098801"/>
                  <a:ext cx="119063" cy="149225"/>
                </a:xfrm>
                <a:custGeom>
                  <a:avLst/>
                  <a:gdLst>
                    <a:gd name="T0" fmla="*/ 0 w 32"/>
                    <a:gd name="T1" fmla="*/ 0 h 40"/>
                    <a:gd name="T2" fmla="*/ 0 w 32"/>
                    <a:gd name="T3" fmla="*/ 2 h 40"/>
                    <a:gd name="T4" fmla="*/ 8 w 32"/>
                    <a:gd name="T5" fmla="*/ 23 h 40"/>
                    <a:gd name="T6" fmla="*/ 8 w 32"/>
                    <a:gd name="T7" fmla="*/ 40 h 40"/>
                    <a:gd name="T8" fmla="*/ 24 w 32"/>
                    <a:gd name="T9" fmla="*/ 40 h 40"/>
                    <a:gd name="T10" fmla="*/ 24 w 32"/>
                    <a:gd name="T11" fmla="*/ 23 h 40"/>
                    <a:gd name="T12" fmla="*/ 32 w 32"/>
                    <a:gd name="T13" fmla="*/ 2 h 40"/>
                    <a:gd name="T14" fmla="*/ 32 w 32"/>
                    <a:gd name="T15" fmla="*/ 0 h 40"/>
                    <a:gd name="T16" fmla="*/ 0 w 3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0" y="0"/>
                      </a:moveTo>
                      <a:cubicBezTo>
                        <a:pt x="0" y="2"/>
                        <a:pt x="0" y="2"/>
                        <a:pt x="0" y="2"/>
                      </a:cubicBez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cubicBezTo>
                        <a:pt x="32" y="0"/>
                        <a:pt x="32" y="0"/>
                        <a:pt x="3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Oval 11">
                  <a:extLst>
                    <a:ext uri="{FF2B5EF4-FFF2-40B4-BE49-F238E27FC236}">
                      <a16:creationId xmlns:a16="http://schemas.microsoft.com/office/drawing/2014/main" id="{8F8B35F4-6B29-DA7B-27F3-81904BE6A75B}"/>
                    </a:ext>
                  </a:extLst>
                </p:cNvPr>
                <p:cNvSpPr>
                  <a:spLocks noChangeArrowheads="1"/>
                </p:cNvSpPr>
                <p:nvPr/>
              </p:nvSpPr>
              <p:spPr bwMode="auto">
                <a:xfrm>
                  <a:off x="7861300" y="2887663"/>
                  <a:ext cx="76200" cy="746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5" name="Freeform 12">
                  <a:extLst>
                    <a:ext uri="{FF2B5EF4-FFF2-40B4-BE49-F238E27FC236}">
                      <a16:creationId xmlns:a16="http://schemas.microsoft.com/office/drawing/2014/main" id="{6CF2A887-18EB-3E80-1787-8FBCC7657BAA}"/>
                    </a:ext>
                  </a:extLst>
                </p:cNvPr>
                <p:cNvSpPr>
                  <a:spLocks/>
                </p:cNvSpPr>
                <p:nvPr/>
              </p:nvSpPr>
              <p:spPr bwMode="auto">
                <a:xfrm>
                  <a:off x="7839075" y="2978151"/>
                  <a:ext cx="120650" cy="150813"/>
                </a:xfrm>
                <a:custGeom>
                  <a:avLst/>
                  <a:gdLst>
                    <a:gd name="T0" fmla="*/ 32 w 32"/>
                    <a:gd name="T1" fmla="*/ 0 h 40"/>
                    <a:gd name="T2" fmla="*/ 0 w 32"/>
                    <a:gd name="T3" fmla="*/ 0 h 40"/>
                    <a:gd name="T4" fmla="*/ 0 w 32"/>
                    <a:gd name="T5" fmla="*/ 2 h 40"/>
                    <a:gd name="T6" fmla="*/ 8 w 32"/>
                    <a:gd name="T7" fmla="*/ 23 h 40"/>
                    <a:gd name="T8" fmla="*/ 8 w 32"/>
                    <a:gd name="T9" fmla="*/ 40 h 40"/>
                    <a:gd name="T10" fmla="*/ 24 w 32"/>
                    <a:gd name="T11" fmla="*/ 40 h 40"/>
                    <a:gd name="T12" fmla="*/ 24 w 32"/>
                    <a:gd name="T13" fmla="*/ 23 h 40"/>
                    <a:gd name="T14" fmla="*/ 32 w 32"/>
                    <a:gd name="T15" fmla="*/ 2 h 40"/>
                    <a:gd name="T16" fmla="*/ 32 w 3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32" y="0"/>
                      </a:moveTo>
                      <a:cubicBezTo>
                        <a:pt x="0" y="0"/>
                        <a:pt x="0" y="0"/>
                        <a:pt x="0" y="0"/>
                      </a:cubicBezTo>
                      <a:cubicBezTo>
                        <a:pt x="0" y="2"/>
                        <a:pt x="0" y="2"/>
                        <a:pt x="0" y="2"/>
                      </a:cubicBez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grpSp>
          <p:nvGrpSpPr>
            <p:cNvPr id="10" name="Group 3">
              <a:extLst>
                <a:ext uri="{FF2B5EF4-FFF2-40B4-BE49-F238E27FC236}">
                  <a16:creationId xmlns:a16="http://schemas.microsoft.com/office/drawing/2014/main" id="{229D9691-9E95-D067-2764-5314E06927CE}"/>
                </a:ext>
              </a:extLst>
            </p:cNvPr>
            <p:cNvGrpSpPr/>
            <p:nvPr/>
          </p:nvGrpSpPr>
          <p:grpSpPr>
            <a:xfrm>
              <a:off x="2767728" y="3162011"/>
              <a:ext cx="3601289" cy="1698015"/>
              <a:chOff x="2767728" y="3121622"/>
              <a:chExt cx="3601289" cy="1698015"/>
            </a:xfrm>
          </p:grpSpPr>
          <p:grpSp>
            <p:nvGrpSpPr>
              <p:cNvPr id="15" name="Group 50">
                <a:extLst>
                  <a:ext uri="{FF2B5EF4-FFF2-40B4-BE49-F238E27FC236}">
                    <a16:creationId xmlns:a16="http://schemas.microsoft.com/office/drawing/2014/main" id="{9F8DDC04-DBDD-4194-62C8-3EDFAE0D2150}"/>
                  </a:ext>
                </a:extLst>
              </p:cNvPr>
              <p:cNvGrpSpPr/>
              <p:nvPr/>
            </p:nvGrpSpPr>
            <p:grpSpPr>
              <a:xfrm rot="4096284">
                <a:off x="4252325" y="1637025"/>
                <a:ext cx="439187" cy="3408381"/>
                <a:chOff x="6339608" y="2032000"/>
                <a:chExt cx="439883" cy="3473580"/>
              </a:xfrm>
            </p:grpSpPr>
            <p:sp>
              <p:nvSpPr>
                <p:cNvPr id="24" name="Rectangle: Rounded Corners 51">
                  <a:extLst>
                    <a:ext uri="{FF2B5EF4-FFF2-40B4-BE49-F238E27FC236}">
                      <a16:creationId xmlns:a16="http://schemas.microsoft.com/office/drawing/2014/main" id="{A7671F64-7FE3-813B-1B00-E4CE9644200C}"/>
                    </a:ext>
                  </a:extLst>
                </p:cNvPr>
                <p:cNvSpPr/>
                <p:nvPr/>
              </p:nvSpPr>
              <p:spPr>
                <a:xfrm>
                  <a:off x="6517291" y="2032000"/>
                  <a:ext cx="74010" cy="3473580"/>
                </a:xfrm>
                <a:prstGeom prst="roundRect">
                  <a:avLst>
                    <a:gd name="adj" fmla="val 50000"/>
                  </a:avLst>
                </a:prstGeom>
                <a:solidFill>
                  <a:srgbClr val="F1F3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5" name="Parallelogram 52">
                  <a:extLst>
                    <a:ext uri="{FF2B5EF4-FFF2-40B4-BE49-F238E27FC236}">
                      <a16:creationId xmlns:a16="http://schemas.microsoft.com/office/drawing/2014/main" id="{AA1B71BD-F662-2F4A-191A-42C377CB9EBE}"/>
                    </a:ext>
                  </a:extLst>
                </p:cNvPr>
                <p:cNvSpPr/>
                <p:nvPr/>
              </p:nvSpPr>
              <p:spPr>
                <a:xfrm rot="16200000" flipH="1">
                  <a:off x="6310746" y="2312555"/>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6" name="Parallelogram 53">
                  <a:extLst>
                    <a:ext uri="{FF2B5EF4-FFF2-40B4-BE49-F238E27FC236}">
                      <a16:creationId xmlns:a16="http://schemas.microsoft.com/office/drawing/2014/main" id="{25ECC8F7-CF4B-F902-6CC5-467BCC80BB56}"/>
                    </a:ext>
                  </a:extLst>
                </p:cNvPr>
                <p:cNvSpPr/>
                <p:nvPr/>
              </p:nvSpPr>
              <p:spPr>
                <a:xfrm rot="5400000">
                  <a:off x="6059054" y="2312557"/>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grpSp>
            <p:nvGrpSpPr>
              <p:cNvPr id="16" name="Group 38">
                <a:extLst>
                  <a:ext uri="{FF2B5EF4-FFF2-40B4-BE49-F238E27FC236}">
                    <a16:creationId xmlns:a16="http://schemas.microsoft.com/office/drawing/2014/main" id="{2D46278B-32D1-A378-4A59-D0721FBECD74}"/>
                  </a:ext>
                </a:extLst>
              </p:cNvPr>
              <p:cNvGrpSpPr/>
              <p:nvPr/>
            </p:nvGrpSpPr>
            <p:grpSpPr>
              <a:xfrm rot="17503716" flipV="1">
                <a:off x="4252326" y="2895853"/>
                <a:ext cx="439187" cy="3408381"/>
                <a:chOff x="6339608" y="2032000"/>
                <a:chExt cx="439883" cy="3473580"/>
              </a:xfrm>
            </p:grpSpPr>
            <p:sp>
              <p:nvSpPr>
                <p:cNvPr id="21" name="Rectangle: Rounded Corners 39">
                  <a:extLst>
                    <a:ext uri="{FF2B5EF4-FFF2-40B4-BE49-F238E27FC236}">
                      <a16:creationId xmlns:a16="http://schemas.microsoft.com/office/drawing/2014/main" id="{E3B9A54A-1818-2B01-DCC7-B7B438DA271F}"/>
                    </a:ext>
                  </a:extLst>
                </p:cNvPr>
                <p:cNvSpPr/>
                <p:nvPr/>
              </p:nvSpPr>
              <p:spPr>
                <a:xfrm>
                  <a:off x="6517291" y="2032000"/>
                  <a:ext cx="74010" cy="3473580"/>
                </a:xfrm>
                <a:prstGeom prst="roundRect">
                  <a:avLst>
                    <a:gd name="adj" fmla="val 50000"/>
                  </a:avLst>
                </a:prstGeom>
                <a:solidFill>
                  <a:srgbClr val="F1F3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2" name="Parallelogram 40">
                  <a:extLst>
                    <a:ext uri="{FF2B5EF4-FFF2-40B4-BE49-F238E27FC236}">
                      <a16:creationId xmlns:a16="http://schemas.microsoft.com/office/drawing/2014/main" id="{0B56EEB4-DF8C-E1DA-D708-5BC959ECBBF6}"/>
                    </a:ext>
                  </a:extLst>
                </p:cNvPr>
                <p:cNvSpPr/>
                <p:nvPr/>
              </p:nvSpPr>
              <p:spPr>
                <a:xfrm rot="16200000" flipH="1">
                  <a:off x="6310746" y="2312555"/>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Parallelogram 41">
                  <a:extLst>
                    <a:ext uri="{FF2B5EF4-FFF2-40B4-BE49-F238E27FC236}">
                      <a16:creationId xmlns:a16="http://schemas.microsoft.com/office/drawing/2014/main" id="{94586B79-32F4-35CC-3F13-9291EF2473FB}"/>
                    </a:ext>
                  </a:extLst>
                </p:cNvPr>
                <p:cNvSpPr/>
                <p:nvPr/>
              </p:nvSpPr>
              <p:spPr>
                <a:xfrm rot="5400000">
                  <a:off x="6059054" y="2312557"/>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grpSp>
            <p:nvGrpSpPr>
              <p:cNvPr id="17" name="Group 42">
                <a:extLst>
                  <a:ext uri="{FF2B5EF4-FFF2-40B4-BE49-F238E27FC236}">
                    <a16:creationId xmlns:a16="http://schemas.microsoft.com/office/drawing/2014/main" id="{2AE2BEB9-34C2-F3FC-6CCB-65D3D3D4BBEA}"/>
                  </a:ext>
                </a:extLst>
              </p:cNvPr>
              <p:cNvGrpSpPr/>
              <p:nvPr/>
            </p:nvGrpSpPr>
            <p:grpSpPr>
              <a:xfrm rot="5400000">
                <a:off x="4445233" y="2265080"/>
                <a:ext cx="439187" cy="3408381"/>
                <a:chOff x="6339608" y="2032000"/>
                <a:chExt cx="439883" cy="3473580"/>
              </a:xfrm>
            </p:grpSpPr>
            <p:sp>
              <p:nvSpPr>
                <p:cNvPr id="18" name="Rectangle: Rounded Corners 43">
                  <a:extLst>
                    <a:ext uri="{FF2B5EF4-FFF2-40B4-BE49-F238E27FC236}">
                      <a16:creationId xmlns:a16="http://schemas.microsoft.com/office/drawing/2014/main" id="{4412B373-40C0-CE24-3157-00F6DB6B49CE}"/>
                    </a:ext>
                  </a:extLst>
                </p:cNvPr>
                <p:cNvSpPr/>
                <p:nvPr/>
              </p:nvSpPr>
              <p:spPr>
                <a:xfrm>
                  <a:off x="6517291" y="2032000"/>
                  <a:ext cx="74010" cy="3473580"/>
                </a:xfrm>
                <a:prstGeom prst="roundRect">
                  <a:avLst>
                    <a:gd name="adj" fmla="val 50000"/>
                  </a:avLst>
                </a:prstGeom>
                <a:solidFill>
                  <a:srgbClr val="F1F3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9" name="Parallelogram 44">
                  <a:extLst>
                    <a:ext uri="{FF2B5EF4-FFF2-40B4-BE49-F238E27FC236}">
                      <a16:creationId xmlns:a16="http://schemas.microsoft.com/office/drawing/2014/main" id="{51C9004F-DCC0-C567-3B75-D954843C3CD4}"/>
                    </a:ext>
                  </a:extLst>
                </p:cNvPr>
                <p:cNvSpPr/>
                <p:nvPr/>
              </p:nvSpPr>
              <p:spPr>
                <a:xfrm rot="16200000" flipH="1">
                  <a:off x="6310746" y="2312555"/>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0" name="Parallelogram 45">
                  <a:extLst>
                    <a:ext uri="{FF2B5EF4-FFF2-40B4-BE49-F238E27FC236}">
                      <a16:creationId xmlns:a16="http://schemas.microsoft.com/office/drawing/2014/main" id="{45873F19-F10A-E67A-0E0A-BD52B3BF3910}"/>
                    </a:ext>
                  </a:extLst>
                </p:cNvPr>
                <p:cNvSpPr/>
                <p:nvPr/>
              </p:nvSpPr>
              <p:spPr>
                <a:xfrm rot="5400000">
                  <a:off x="6059054" y="2312557"/>
                  <a:ext cx="749300" cy="188191"/>
                </a:xfrm>
                <a:prstGeom prst="parallelogram">
                  <a:avLst>
                    <a:gd name="adj" fmla="val 67341"/>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grpSp>
        <p:grpSp>
          <p:nvGrpSpPr>
            <p:cNvPr id="11" name="Group 11">
              <a:extLst>
                <a:ext uri="{FF2B5EF4-FFF2-40B4-BE49-F238E27FC236}">
                  <a16:creationId xmlns:a16="http://schemas.microsoft.com/office/drawing/2014/main" id="{BD17A3B3-CBA8-D091-1CE2-A701AADC7C43}"/>
                </a:ext>
              </a:extLst>
            </p:cNvPr>
            <p:cNvGrpSpPr/>
            <p:nvPr/>
          </p:nvGrpSpPr>
          <p:grpSpPr>
            <a:xfrm>
              <a:off x="7115601" y="2385946"/>
              <a:ext cx="4740213" cy="3157739"/>
              <a:chOff x="7115601" y="2385947"/>
              <a:chExt cx="4740213" cy="3157739"/>
            </a:xfrm>
          </p:grpSpPr>
          <p:sp>
            <p:nvSpPr>
              <p:cNvPr id="12" name="TextBox 58">
                <a:extLst>
                  <a:ext uri="{FF2B5EF4-FFF2-40B4-BE49-F238E27FC236}">
                    <a16:creationId xmlns:a16="http://schemas.microsoft.com/office/drawing/2014/main" id="{BE344F38-255D-5E46-360F-462CAF6A86B1}"/>
                  </a:ext>
                </a:extLst>
              </p:cNvPr>
              <p:cNvSpPr txBox="1"/>
              <p:nvPr/>
            </p:nvSpPr>
            <p:spPr>
              <a:xfrm>
                <a:off x="7132074" y="2385947"/>
                <a:ext cx="4723740" cy="108162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1200" err="1">
                    <a:solidFill>
                      <a:schemeClr val="accent1"/>
                    </a:solidFill>
                    <a:latin typeface="Montserrat" panose="00000500000000000000" pitchFamily="2" charset="0"/>
                    <a:ea typeface="+mn-ea"/>
                    <a:cs typeface="Arial" panose="020B0604020202020204" pitchFamily="34" charset="0"/>
                  </a:rPr>
                  <a:t>Rayonnement</a:t>
                </a:r>
                <a:r>
                  <a:rPr lang="en-US" b="1" kern="1200">
                    <a:solidFill>
                      <a:schemeClr val="accent1"/>
                    </a:solidFill>
                    <a:latin typeface="Montserrat" panose="00000500000000000000" pitchFamily="2" charset="0"/>
                    <a:ea typeface="+mn-ea"/>
                    <a:cs typeface="Arial" panose="020B0604020202020204" pitchFamily="34" charset="0"/>
                  </a:rPr>
                  <a:t> à </a:t>
                </a:r>
                <a:r>
                  <a:rPr lang="en-US" b="1" kern="1200" err="1">
                    <a:solidFill>
                      <a:schemeClr val="accent1"/>
                    </a:solidFill>
                    <a:latin typeface="Montserrat" panose="00000500000000000000" pitchFamily="2" charset="0"/>
                    <a:ea typeface="+mn-ea"/>
                    <a:cs typeface="Arial" panose="020B0604020202020204" pitchFamily="34" charset="0"/>
                  </a:rPr>
                  <a:t>l’extérieur</a:t>
                </a:r>
                <a:r>
                  <a:rPr lang="en-US" b="1" kern="1200">
                    <a:solidFill>
                      <a:schemeClr val="accent1"/>
                    </a:solidFill>
                    <a:latin typeface="Montserrat" panose="00000500000000000000" pitchFamily="2" charset="0"/>
                    <a:ea typeface="+mn-ea"/>
                    <a:cs typeface="Arial" panose="020B0604020202020204" pitchFamily="34" charset="0"/>
                  </a:rPr>
                  <a:t> </a:t>
                </a:r>
                <a:r>
                  <a:rPr lang="en-US" kern="1200">
                    <a:solidFill>
                      <a:prstClr val="black"/>
                    </a:solidFill>
                    <a:latin typeface="Montserrat" panose="00000500000000000000" pitchFamily="2" charset="0"/>
                    <a:ea typeface="+mn-ea"/>
                    <a:cs typeface="Arial" panose="020B0604020202020204" pitchFamily="34" charset="0"/>
                  </a:rPr>
                  <a:t>du Groupe : retransmission sur les </a:t>
                </a:r>
                <a:r>
                  <a:rPr lang="en-US" kern="1200" err="1">
                    <a:solidFill>
                      <a:prstClr val="black"/>
                    </a:solidFill>
                    <a:latin typeface="Montserrat" panose="00000500000000000000" pitchFamily="2" charset="0"/>
                    <a:ea typeface="+mn-ea"/>
                    <a:cs typeface="Arial" panose="020B0604020202020204" pitchFamily="34" charset="0"/>
                  </a:rPr>
                  <a:t>réseaux</a:t>
                </a:r>
                <a:r>
                  <a:rPr lang="en-US" kern="1200">
                    <a:solidFill>
                      <a:prstClr val="black"/>
                    </a:solidFill>
                    <a:latin typeface="Montserrat" panose="00000500000000000000" pitchFamily="2" charset="0"/>
                    <a:ea typeface="+mn-ea"/>
                    <a:cs typeface="Arial" panose="020B0604020202020204" pitchFamily="34" charset="0"/>
                  </a:rPr>
                  <a:t> </a:t>
                </a:r>
                <a:r>
                  <a:rPr lang="en-US" kern="1200" err="1">
                    <a:solidFill>
                      <a:prstClr val="black"/>
                    </a:solidFill>
                    <a:latin typeface="Montserrat" panose="00000500000000000000" pitchFamily="2" charset="0"/>
                    <a:ea typeface="+mn-ea"/>
                    <a:cs typeface="Arial" panose="020B0604020202020204" pitchFamily="34" charset="0"/>
                  </a:rPr>
                  <a:t>sociaux</a:t>
                </a:r>
                <a:r>
                  <a:rPr lang="en-US" kern="1200">
                    <a:solidFill>
                      <a:prstClr val="black"/>
                    </a:solidFill>
                    <a:latin typeface="Montserrat" panose="00000500000000000000" pitchFamily="2" charset="0"/>
                    <a:ea typeface="+mn-ea"/>
                    <a:cs typeface="Arial" panose="020B0604020202020204" pitchFamily="34" charset="0"/>
                  </a:rPr>
                  <a:t> (LinkedIn) &amp; Teams Live Event &amp; </a:t>
                </a:r>
                <a:r>
                  <a:rPr lang="en-US" kern="1200" err="1">
                    <a:solidFill>
                      <a:prstClr val="black"/>
                    </a:solidFill>
                    <a:latin typeface="Montserrat" panose="00000500000000000000" pitchFamily="2" charset="0"/>
                    <a:ea typeface="+mn-ea"/>
                    <a:cs typeface="Arial" panose="020B0604020202020204" pitchFamily="34" charset="0"/>
                  </a:rPr>
                  <a:t>conférence</a:t>
                </a:r>
                <a:r>
                  <a:rPr lang="en-US" kern="1200">
                    <a:solidFill>
                      <a:prstClr val="black"/>
                    </a:solidFill>
                    <a:latin typeface="Montserrat" panose="00000500000000000000" pitchFamily="2" charset="0"/>
                    <a:ea typeface="+mn-ea"/>
                    <a:cs typeface="Arial" panose="020B0604020202020204" pitchFamily="34" charset="0"/>
                  </a:rPr>
                  <a:t> de </a:t>
                </a:r>
                <a:r>
                  <a:rPr lang="en-US" kern="1200" err="1">
                    <a:solidFill>
                      <a:prstClr val="black"/>
                    </a:solidFill>
                    <a:latin typeface="Montserrat" panose="00000500000000000000" pitchFamily="2" charset="0"/>
                    <a:ea typeface="+mn-ea"/>
                    <a:cs typeface="Arial" panose="020B0604020202020204" pitchFamily="34" charset="0"/>
                  </a:rPr>
                  <a:t>presse</a:t>
                </a:r>
                <a:r>
                  <a:rPr lang="en-US" kern="1200">
                    <a:solidFill>
                      <a:prstClr val="black"/>
                    </a:solidFill>
                    <a:latin typeface="Montserrat" panose="00000500000000000000" pitchFamily="2" charset="0"/>
                    <a:ea typeface="+mn-ea"/>
                    <a:cs typeface="Arial" panose="020B0604020202020204" pitchFamily="34" charset="0"/>
                  </a:rPr>
                  <a:t> / interviews</a:t>
                </a:r>
                <a:endPar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endParaRPr>
              </a:p>
            </p:txBody>
          </p:sp>
          <p:sp>
            <p:nvSpPr>
              <p:cNvPr id="13" name="TextBox 60">
                <a:extLst>
                  <a:ext uri="{FF2B5EF4-FFF2-40B4-BE49-F238E27FC236}">
                    <a16:creationId xmlns:a16="http://schemas.microsoft.com/office/drawing/2014/main" id="{B6429FBB-5BD3-30B1-202F-241E9B04177F}"/>
                  </a:ext>
                </a:extLst>
              </p:cNvPr>
              <p:cNvSpPr txBox="1"/>
              <p:nvPr/>
            </p:nvSpPr>
            <p:spPr>
              <a:xfrm>
                <a:off x="7132074" y="3795538"/>
                <a:ext cx="4723740" cy="1081621"/>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rPr>
                  <a:t>Les </a:t>
                </a:r>
                <a:r>
                  <a:rPr lang="en-US" b="1" kern="1200" err="1">
                    <a:solidFill>
                      <a:schemeClr val="accent1"/>
                    </a:solidFill>
                    <a:latin typeface="Montserrat" panose="00000500000000000000" pitchFamily="2" charset="0"/>
                    <a:ea typeface="+mn-ea"/>
                    <a:cs typeface="Arial" panose="020B0604020202020204" pitchFamily="34" charset="0"/>
                  </a:rPr>
                  <a:t>établissements</a:t>
                </a:r>
                <a:r>
                  <a:rPr lang="en-US" b="1" kern="1200">
                    <a:solidFill>
                      <a:schemeClr val="accent1"/>
                    </a:solidFill>
                    <a:latin typeface="Montserrat" panose="00000500000000000000" pitchFamily="2" charset="0"/>
                    <a:ea typeface="+mn-ea"/>
                    <a:cs typeface="Arial" panose="020B0604020202020204" pitchFamily="34" charset="0"/>
                  </a:rPr>
                  <a:t> et la </a:t>
                </a:r>
                <a:r>
                  <a:rPr lang="en-US" b="1" kern="1200" err="1">
                    <a:solidFill>
                      <a:schemeClr val="accent1"/>
                    </a:solidFill>
                    <a:latin typeface="Montserrat" panose="00000500000000000000" pitchFamily="2" charset="0"/>
                    <a:ea typeface="+mn-ea"/>
                    <a:cs typeface="Arial" panose="020B0604020202020204" pitchFamily="34" charset="0"/>
                  </a:rPr>
                  <a:t>Communauté</a:t>
                </a:r>
                <a:r>
                  <a:rPr lang="en-US" b="1" kern="1200">
                    <a:solidFill>
                      <a:schemeClr val="accent1"/>
                    </a:solidFill>
                    <a:latin typeface="Montserrat" panose="00000500000000000000" pitchFamily="2" charset="0"/>
                    <a:ea typeface="+mn-ea"/>
                    <a:cs typeface="Arial" panose="020B0604020202020204" pitchFamily="34" charset="0"/>
                  </a:rPr>
                  <a:t> BPCE : </a:t>
                </a:r>
                <a:r>
                  <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rPr>
                  <a:t>invitation des </a:t>
                </a:r>
                <a:r>
                  <a:rPr kumimoji="0" lang="en-US" b="0" i="0" u="none" strike="noStrike" kern="1200" cap="none" spc="0" normalizeH="0" baseline="0" noProof="0" err="1">
                    <a:ln>
                      <a:noFill/>
                    </a:ln>
                    <a:solidFill>
                      <a:prstClr val="black"/>
                    </a:solidFill>
                    <a:effectLst/>
                    <a:uLnTx/>
                    <a:uFillTx/>
                    <a:latin typeface="Montserrat" panose="00000500000000000000" pitchFamily="2" charset="0"/>
                    <a:ea typeface="+mn-ea"/>
                    <a:cs typeface="Arial" panose="020B0604020202020204" pitchFamily="34" charset="0"/>
                  </a:rPr>
                  <a:t>dirigeants</a:t>
                </a:r>
                <a:r>
                  <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rPr>
                  <a:t>, </a:t>
                </a:r>
                <a:r>
                  <a:rPr kumimoji="0" lang="en-US" b="0" i="0" u="none" strike="noStrike" kern="1200" cap="none" spc="0" normalizeH="0" baseline="0" noProof="0" err="1">
                    <a:ln>
                      <a:noFill/>
                    </a:ln>
                    <a:solidFill>
                      <a:prstClr val="black"/>
                    </a:solidFill>
                    <a:effectLst/>
                    <a:uLnTx/>
                    <a:uFillTx/>
                    <a:latin typeface="Montserrat" panose="00000500000000000000" pitchFamily="2" charset="0"/>
                    <a:ea typeface="+mn-ea"/>
                    <a:cs typeface="Arial" panose="020B0604020202020204" pitchFamily="34" charset="0"/>
                  </a:rPr>
                  <a:t>membres</a:t>
                </a:r>
                <a:r>
                  <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rPr>
                  <a:t> du CMTD Data et Data Managers</a:t>
                </a:r>
              </a:p>
            </p:txBody>
          </p:sp>
          <p:sp>
            <p:nvSpPr>
              <p:cNvPr id="14" name="TextBox 61">
                <a:extLst>
                  <a:ext uri="{FF2B5EF4-FFF2-40B4-BE49-F238E27FC236}">
                    <a16:creationId xmlns:a16="http://schemas.microsoft.com/office/drawing/2014/main" id="{B8A1764F-3A8B-07E3-F34C-CC073B1C7EEB}"/>
                  </a:ext>
                </a:extLst>
              </p:cNvPr>
              <p:cNvSpPr txBox="1"/>
              <p:nvPr/>
            </p:nvSpPr>
            <p:spPr>
              <a:xfrm>
                <a:off x="7115601" y="5273280"/>
                <a:ext cx="4006674" cy="270406"/>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prstClr val="black"/>
                    </a:solidFill>
                    <a:effectLst/>
                    <a:uLnTx/>
                    <a:uFillTx/>
                    <a:latin typeface="Montserrat" panose="00000500000000000000" pitchFamily="2" charset="0"/>
                    <a:ea typeface="+mn-ea"/>
                    <a:cs typeface="Arial" panose="020B0604020202020204" pitchFamily="34" charset="0"/>
                  </a:rPr>
                  <a:t>Les </a:t>
                </a:r>
                <a:r>
                  <a:rPr lang="en-US" b="1" kern="1200">
                    <a:solidFill>
                      <a:schemeClr val="accent1"/>
                    </a:solidFill>
                    <a:latin typeface="Montserrat" panose="00000500000000000000" pitchFamily="2" charset="0"/>
                    <a:ea typeface="+mn-ea"/>
                    <a:cs typeface="Arial" panose="020B0604020202020204" pitchFamily="34" charset="0"/>
                  </a:rPr>
                  <a:t>talents internes et </a:t>
                </a:r>
                <a:r>
                  <a:rPr lang="en-US" b="1" kern="1200" err="1">
                    <a:solidFill>
                      <a:schemeClr val="accent1"/>
                    </a:solidFill>
                    <a:latin typeface="Montserrat" panose="00000500000000000000" pitchFamily="2" charset="0"/>
                    <a:ea typeface="+mn-ea"/>
                    <a:cs typeface="Arial" panose="020B0604020202020204" pitchFamily="34" charset="0"/>
                  </a:rPr>
                  <a:t>externes</a:t>
                </a:r>
                <a:endParaRPr lang="en-US" b="1" kern="1200">
                  <a:solidFill>
                    <a:schemeClr val="accent1"/>
                  </a:solidFill>
                  <a:latin typeface="Montserrat" panose="00000500000000000000" pitchFamily="2" charset="0"/>
                  <a:ea typeface="+mn-ea"/>
                  <a:cs typeface="Arial" panose="020B0604020202020204" pitchFamily="34" charset="0"/>
                </a:endParaRPr>
              </a:p>
            </p:txBody>
          </p:sp>
        </p:grpSp>
      </p:grpSp>
    </p:spTree>
    <p:extLst>
      <p:ext uri="{BB962C8B-B14F-4D97-AF65-F5344CB8AC3E}">
        <p14:creationId xmlns:p14="http://schemas.microsoft.com/office/powerpoint/2010/main" val="349732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0F83B4F-22B3-4AA3-83B2-6416C71E2BBC}"/>
              </a:ext>
            </a:extLst>
          </p:cNvPr>
          <p:cNvSpPr>
            <a:spLocks noGrp="1"/>
          </p:cNvSpPr>
          <p:nvPr>
            <p:ph type="title"/>
          </p:nvPr>
        </p:nvSpPr>
        <p:spPr/>
        <p:txBody>
          <a:bodyPr/>
          <a:lstStyle/>
          <a:p>
            <a:r>
              <a:rPr lang="fr-FR"/>
              <a:t>Déroulé de la journée de conférences</a:t>
            </a:r>
          </a:p>
        </p:txBody>
      </p:sp>
      <p:sp>
        <p:nvSpPr>
          <p:cNvPr id="5" name="Espace réservé du texte 4">
            <a:extLst>
              <a:ext uri="{FF2B5EF4-FFF2-40B4-BE49-F238E27FC236}">
                <a16:creationId xmlns:a16="http://schemas.microsoft.com/office/drawing/2014/main" id="{7A17AECD-986F-D3B2-6799-44DAF2B20FF7}"/>
              </a:ext>
            </a:extLst>
          </p:cNvPr>
          <p:cNvSpPr>
            <a:spLocks noGrp="1"/>
          </p:cNvSpPr>
          <p:nvPr>
            <p:ph type="body" sz="quarter" idx="12"/>
          </p:nvPr>
        </p:nvSpPr>
        <p:spPr>
          <a:xfrm>
            <a:off x="900350" y="596030"/>
            <a:ext cx="7704098" cy="288032"/>
          </a:xfrm>
        </p:spPr>
        <p:txBody>
          <a:bodyPr/>
          <a:lstStyle/>
          <a:p>
            <a:r>
              <a:rPr lang="fr-FR"/>
              <a:t>Amphithéâtre BPCE</a:t>
            </a:r>
          </a:p>
        </p:txBody>
      </p:sp>
      <p:sp>
        <p:nvSpPr>
          <p:cNvPr id="7" name="Oval 51">
            <a:extLst>
              <a:ext uri="{FF2B5EF4-FFF2-40B4-BE49-F238E27FC236}">
                <a16:creationId xmlns:a16="http://schemas.microsoft.com/office/drawing/2014/main" id="{D710C980-985C-5963-0A42-C58A54E29122}"/>
              </a:ext>
            </a:extLst>
          </p:cNvPr>
          <p:cNvSpPr/>
          <p:nvPr/>
        </p:nvSpPr>
        <p:spPr>
          <a:xfrm>
            <a:off x="414077" y="2305275"/>
            <a:ext cx="1472708" cy="1475529"/>
          </a:xfrm>
          <a:prstGeom prst="ellipse">
            <a:avLst/>
          </a:prstGeom>
          <a:solidFill>
            <a:srgbClr val="F1F3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8" name="Oval 52">
            <a:extLst>
              <a:ext uri="{FF2B5EF4-FFF2-40B4-BE49-F238E27FC236}">
                <a16:creationId xmlns:a16="http://schemas.microsoft.com/office/drawing/2014/main" id="{1305EC8D-DC8D-B7F6-27D8-6DF21EEE4CEE}"/>
              </a:ext>
            </a:extLst>
          </p:cNvPr>
          <p:cNvSpPr/>
          <p:nvPr/>
        </p:nvSpPr>
        <p:spPr>
          <a:xfrm>
            <a:off x="5034121" y="2361871"/>
            <a:ext cx="1417010" cy="1382861"/>
          </a:xfrm>
          <a:prstGeom prst="ellipse">
            <a:avLst/>
          </a:prstGeom>
          <a:solidFill>
            <a:srgbClr val="F1F3F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9" name="Oval 14">
            <a:extLst>
              <a:ext uri="{FF2B5EF4-FFF2-40B4-BE49-F238E27FC236}">
                <a16:creationId xmlns:a16="http://schemas.microsoft.com/office/drawing/2014/main" id="{D261F515-7377-24F7-493C-6847047172BD}"/>
              </a:ext>
            </a:extLst>
          </p:cNvPr>
          <p:cNvSpPr/>
          <p:nvPr/>
        </p:nvSpPr>
        <p:spPr>
          <a:xfrm>
            <a:off x="396651" y="2647220"/>
            <a:ext cx="1483152" cy="1485993"/>
          </a:xfrm>
          <a:prstGeom prst="ellipse">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nvGrpSpPr>
          <p:cNvPr id="10" name="Group 16">
            <a:extLst>
              <a:ext uri="{FF2B5EF4-FFF2-40B4-BE49-F238E27FC236}">
                <a16:creationId xmlns:a16="http://schemas.microsoft.com/office/drawing/2014/main" id="{43797A08-8656-E51C-DEDA-D24AC534BDED}"/>
              </a:ext>
            </a:extLst>
          </p:cNvPr>
          <p:cNvGrpSpPr/>
          <p:nvPr/>
        </p:nvGrpSpPr>
        <p:grpSpPr>
          <a:xfrm flipH="1" flipV="1">
            <a:off x="51050" y="3147530"/>
            <a:ext cx="710814" cy="697316"/>
            <a:chOff x="2742291" y="3016981"/>
            <a:chExt cx="1376481" cy="1347759"/>
          </a:xfrm>
        </p:grpSpPr>
        <p:sp>
          <p:nvSpPr>
            <p:cNvPr id="11" name="Oval 29">
              <a:extLst>
                <a:ext uri="{FF2B5EF4-FFF2-40B4-BE49-F238E27FC236}">
                  <a16:creationId xmlns:a16="http://schemas.microsoft.com/office/drawing/2014/main" id="{173CC8C8-B8F0-EC92-6E19-4CBA45DF911B}"/>
                </a:ext>
              </a:extLst>
            </p:cNvPr>
            <p:cNvSpPr/>
            <p:nvPr/>
          </p:nvSpPr>
          <p:spPr>
            <a:xfrm>
              <a:off x="3553903" y="4082306"/>
              <a:ext cx="282434" cy="282434"/>
            </a:xfrm>
            <a:prstGeom prst="ellipse">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2" name="Rectangle: Top Corners Rounded 30">
              <a:extLst>
                <a:ext uri="{FF2B5EF4-FFF2-40B4-BE49-F238E27FC236}">
                  <a16:creationId xmlns:a16="http://schemas.microsoft.com/office/drawing/2014/main" id="{49542673-21F6-0C5D-6C3E-758BB23AFE60}"/>
                </a:ext>
              </a:extLst>
            </p:cNvPr>
            <p:cNvSpPr/>
            <p:nvPr/>
          </p:nvSpPr>
          <p:spPr>
            <a:xfrm rot="5400000">
              <a:off x="3289314" y="2854146"/>
              <a:ext cx="282435" cy="1376481"/>
            </a:xfrm>
            <a:prstGeom prst="round2SameRect">
              <a:avLst>
                <a:gd name="adj1" fmla="val 50000"/>
                <a:gd name="adj2" fmla="val 0"/>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3" name="Rectangle: Top Corners Rounded 31">
              <a:extLst>
                <a:ext uri="{FF2B5EF4-FFF2-40B4-BE49-F238E27FC236}">
                  <a16:creationId xmlns:a16="http://schemas.microsoft.com/office/drawing/2014/main" id="{02C685F4-C6C8-4819-7157-B73A414AA935}"/>
                </a:ext>
              </a:extLst>
            </p:cNvPr>
            <p:cNvSpPr/>
            <p:nvPr/>
          </p:nvSpPr>
          <p:spPr>
            <a:xfrm rot="5400000">
              <a:off x="3288314" y="2810797"/>
              <a:ext cx="282435" cy="694803"/>
            </a:xfrm>
            <a:prstGeom prst="round2SameRect">
              <a:avLst>
                <a:gd name="adj1" fmla="val 50000"/>
                <a:gd name="adj2" fmla="val 0"/>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grpSp>
        <p:nvGrpSpPr>
          <p:cNvPr id="14" name="Group 17">
            <a:extLst>
              <a:ext uri="{FF2B5EF4-FFF2-40B4-BE49-F238E27FC236}">
                <a16:creationId xmlns:a16="http://schemas.microsoft.com/office/drawing/2014/main" id="{A046793B-4DA2-33D8-8B73-6B853697EEFB}"/>
              </a:ext>
            </a:extLst>
          </p:cNvPr>
          <p:cNvGrpSpPr/>
          <p:nvPr/>
        </p:nvGrpSpPr>
        <p:grpSpPr>
          <a:xfrm>
            <a:off x="1775977" y="3140831"/>
            <a:ext cx="356451" cy="697316"/>
            <a:chOff x="3428510" y="3016980"/>
            <a:chExt cx="690262" cy="1347760"/>
          </a:xfrm>
          <a:solidFill>
            <a:srgbClr val="357DEA"/>
          </a:solidFill>
        </p:grpSpPr>
        <p:sp>
          <p:nvSpPr>
            <p:cNvPr id="15" name="Oval 26">
              <a:extLst>
                <a:ext uri="{FF2B5EF4-FFF2-40B4-BE49-F238E27FC236}">
                  <a16:creationId xmlns:a16="http://schemas.microsoft.com/office/drawing/2014/main" id="{E8320AA8-20DF-7E66-0EB0-4313F357AD4A}"/>
                </a:ext>
              </a:extLst>
            </p:cNvPr>
            <p:cNvSpPr/>
            <p:nvPr/>
          </p:nvSpPr>
          <p:spPr>
            <a:xfrm>
              <a:off x="3553903" y="4082306"/>
              <a:ext cx="282434" cy="282434"/>
            </a:xfrm>
            <a:prstGeom prst="ellipse">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6" name="Rectangle: Top Corners Rounded 27">
              <a:extLst>
                <a:ext uri="{FF2B5EF4-FFF2-40B4-BE49-F238E27FC236}">
                  <a16:creationId xmlns:a16="http://schemas.microsoft.com/office/drawing/2014/main" id="{F569F32F-F030-ACBD-D2A1-509DB0B09F08}"/>
                </a:ext>
              </a:extLst>
            </p:cNvPr>
            <p:cNvSpPr/>
            <p:nvPr/>
          </p:nvSpPr>
          <p:spPr>
            <a:xfrm rot="5400000">
              <a:off x="3632423" y="3197255"/>
              <a:ext cx="282435" cy="690262"/>
            </a:xfrm>
            <a:prstGeom prst="round2SameRect">
              <a:avLst>
                <a:gd name="adj1" fmla="val 50000"/>
                <a:gd name="adj2" fmla="val 0"/>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17" name="Rectangle: Top Corners Rounded 28">
              <a:extLst>
                <a:ext uri="{FF2B5EF4-FFF2-40B4-BE49-F238E27FC236}">
                  <a16:creationId xmlns:a16="http://schemas.microsoft.com/office/drawing/2014/main" id="{743B17AE-5CF1-EEB0-78D3-8C0B5C02DE90}"/>
                </a:ext>
              </a:extLst>
            </p:cNvPr>
            <p:cNvSpPr/>
            <p:nvPr/>
          </p:nvSpPr>
          <p:spPr>
            <a:xfrm rot="5400000">
              <a:off x="3461504" y="2983987"/>
              <a:ext cx="282435" cy="348422"/>
            </a:xfrm>
            <a:prstGeom prst="round2SameRect">
              <a:avLst>
                <a:gd name="adj1" fmla="val 50000"/>
                <a:gd name="adj2" fmla="val 0"/>
              </a:avLst>
            </a:prstGeom>
            <a:solidFill>
              <a:srgbClr val="9757B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sp>
        <p:nvSpPr>
          <p:cNvPr id="18" name="Oval 18">
            <a:extLst>
              <a:ext uri="{FF2B5EF4-FFF2-40B4-BE49-F238E27FC236}">
                <a16:creationId xmlns:a16="http://schemas.microsoft.com/office/drawing/2014/main" id="{1958B3F5-E9E7-9171-6A5A-62B94B2A257B}"/>
              </a:ext>
            </a:extLst>
          </p:cNvPr>
          <p:cNvSpPr/>
          <p:nvPr/>
        </p:nvSpPr>
        <p:spPr>
          <a:xfrm>
            <a:off x="5024072" y="2789401"/>
            <a:ext cx="1427059" cy="1392667"/>
          </a:xfrm>
          <a:prstGeom prst="ellipse">
            <a:avLst/>
          </a:prstGeom>
          <a:solidFill>
            <a:srgbClr val="00AA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nvGrpSpPr>
          <p:cNvPr id="19" name="Group 19">
            <a:extLst>
              <a:ext uri="{FF2B5EF4-FFF2-40B4-BE49-F238E27FC236}">
                <a16:creationId xmlns:a16="http://schemas.microsoft.com/office/drawing/2014/main" id="{51DDE150-298F-D1D6-3122-563FD390E8DA}"/>
              </a:ext>
            </a:extLst>
          </p:cNvPr>
          <p:cNvGrpSpPr/>
          <p:nvPr/>
        </p:nvGrpSpPr>
        <p:grpSpPr>
          <a:xfrm flipH="1" flipV="1">
            <a:off x="4664261" y="3087204"/>
            <a:ext cx="683931" cy="653522"/>
            <a:chOff x="2742291" y="3016981"/>
            <a:chExt cx="1376481" cy="1347759"/>
          </a:xfrm>
          <a:solidFill>
            <a:srgbClr val="F7C059"/>
          </a:solidFill>
        </p:grpSpPr>
        <p:sp>
          <p:nvSpPr>
            <p:cNvPr id="20" name="Oval 23">
              <a:extLst>
                <a:ext uri="{FF2B5EF4-FFF2-40B4-BE49-F238E27FC236}">
                  <a16:creationId xmlns:a16="http://schemas.microsoft.com/office/drawing/2014/main" id="{58071228-6FC1-CFE1-273C-1A8D9DB6516A}"/>
                </a:ext>
              </a:extLst>
            </p:cNvPr>
            <p:cNvSpPr/>
            <p:nvPr/>
          </p:nvSpPr>
          <p:spPr>
            <a:xfrm>
              <a:off x="3553903" y="4082306"/>
              <a:ext cx="282434" cy="282434"/>
            </a:xfrm>
            <a:prstGeom prst="ellipse">
              <a:avLst/>
            </a:prstGeom>
            <a:solidFill>
              <a:srgbClr val="00AA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1" name="Rectangle: Top Corners Rounded 24">
              <a:extLst>
                <a:ext uri="{FF2B5EF4-FFF2-40B4-BE49-F238E27FC236}">
                  <a16:creationId xmlns:a16="http://schemas.microsoft.com/office/drawing/2014/main" id="{961E707B-E3D1-DA76-01F8-577DD05FEC11}"/>
                </a:ext>
              </a:extLst>
            </p:cNvPr>
            <p:cNvSpPr/>
            <p:nvPr/>
          </p:nvSpPr>
          <p:spPr>
            <a:xfrm rot="5400000">
              <a:off x="3289314" y="2854146"/>
              <a:ext cx="282435" cy="1376481"/>
            </a:xfrm>
            <a:prstGeom prst="round2SameRect">
              <a:avLst>
                <a:gd name="adj1" fmla="val 50000"/>
                <a:gd name="adj2" fmla="val 0"/>
              </a:avLst>
            </a:prstGeom>
            <a:solidFill>
              <a:srgbClr val="00AA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2" name="Rectangle: Top Corners Rounded 25">
              <a:extLst>
                <a:ext uri="{FF2B5EF4-FFF2-40B4-BE49-F238E27FC236}">
                  <a16:creationId xmlns:a16="http://schemas.microsoft.com/office/drawing/2014/main" id="{61F92E39-B163-1A0A-91A6-1789F4D80149}"/>
                </a:ext>
              </a:extLst>
            </p:cNvPr>
            <p:cNvSpPr/>
            <p:nvPr/>
          </p:nvSpPr>
          <p:spPr>
            <a:xfrm rot="5400000">
              <a:off x="3288314" y="2810797"/>
              <a:ext cx="282435" cy="694803"/>
            </a:xfrm>
            <a:prstGeom prst="round2SameRect">
              <a:avLst>
                <a:gd name="adj1" fmla="val 50000"/>
                <a:gd name="adj2" fmla="val 0"/>
              </a:avLst>
            </a:prstGeom>
            <a:solidFill>
              <a:srgbClr val="00AAC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grpSp>
      <p:sp>
        <p:nvSpPr>
          <p:cNvPr id="23" name="Oval 21">
            <a:extLst>
              <a:ext uri="{FF2B5EF4-FFF2-40B4-BE49-F238E27FC236}">
                <a16:creationId xmlns:a16="http://schemas.microsoft.com/office/drawing/2014/main" id="{53719C2F-4A57-8AA8-A9DB-979859E45589}"/>
              </a:ext>
            </a:extLst>
          </p:cNvPr>
          <p:cNvSpPr/>
          <p:nvPr/>
        </p:nvSpPr>
        <p:spPr>
          <a:xfrm>
            <a:off x="517661" y="2783295"/>
            <a:ext cx="1226986" cy="1229336"/>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4" name="Oval 22">
            <a:extLst>
              <a:ext uri="{FF2B5EF4-FFF2-40B4-BE49-F238E27FC236}">
                <a16:creationId xmlns:a16="http://schemas.microsoft.com/office/drawing/2014/main" id="{72EC585F-BCD6-3994-1253-0214DF68D436}"/>
              </a:ext>
            </a:extLst>
          </p:cNvPr>
          <p:cNvSpPr/>
          <p:nvPr/>
        </p:nvSpPr>
        <p:spPr>
          <a:xfrm>
            <a:off x="5145940" y="2909894"/>
            <a:ext cx="1180581" cy="1152130"/>
          </a:xfrm>
          <a:prstGeom prst="ellipse">
            <a:avLst/>
          </a:prstGeom>
          <a:solidFill>
            <a:sysClr val="window" lastClr="FFFFFF"/>
          </a:solidFill>
          <a:ln w="12700" cap="flat" cmpd="sng" algn="ctr">
            <a:noFill/>
            <a:prstDash val="solid"/>
            <a:miter lim="800000"/>
          </a:ln>
          <a:effectLst>
            <a:outerShdw blurRad="50800" dist="38100" dir="5400000" algn="t"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5" name="TextBox 38">
            <a:extLst>
              <a:ext uri="{FF2B5EF4-FFF2-40B4-BE49-F238E27FC236}">
                <a16:creationId xmlns:a16="http://schemas.microsoft.com/office/drawing/2014/main" id="{870729FB-F1F4-87EC-6EED-EE781F6D1EBE}"/>
              </a:ext>
            </a:extLst>
          </p:cNvPr>
          <p:cNvSpPr txBox="1"/>
          <p:nvPr/>
        </p:nvSpPr>
        <p:spPr>
          <a:xfrm>
            <a:off x="702105" y="2363547"/>
            <a:ext cx="870311" cy="253916"/>
          </a:xfrm>
          <a:prstGeom prst="rect">
            <a:avLst/>
          </a:prstGeom>
          <a:noFill/>
        </p:spPr>
        <p:txBody>
          <a:bodyPr wrap="square" rtlCol="0">
            <a:spAutoFit/>
          </a:bodyPr>
          <a:lstStyle/>
          <a:p>
            <a:pPr algn="ctr"/>
            <a:r>
              <a:rPr lang="en-US" sz="1050" b="1" kern="1200">
                <a:solidFill>
                  <a:srgbClr val="9757B6"/>
                </a:solidFill>
                <a:latin typeface="Arial" panose="020B0604020202020204" pitchFamily="34" charset="0"/>
                <a:ea typeface="+mn-ea"/>
                <a:cs typeface="Arial" panose="020B0604020202020204" pitchFamily="34" charset="0"/>
              </a:rPr>
              <a:t>PUBLIC</a:t>
            </a:r>
          </a:p>
        </p:txBody>
      </p:sp>
      <p:sp>
        <p:nvSpPr>
          <p:cNvPr id="26" name="TextBox 39">
            <a:extLst>
              <a:ext uri="{FF2B5EF4-FFF2-40B4-BE49-F238E27FC236}">
                <a16:creationId xmlns:a16="http://schemas.microsoft.com/office/drawing/2014/main" id="{63F76AFB-7E2F-18DE-E425-5D5021E89F49}"/>
              </a:ext>
            </a:extLst>
          </p:cNvPr>
          <p:cNvSpPr txBox="1"/>
          <p:nvPr/>
        </p:nvSpPr>
        <p:spPr>
          <a:xfrm>
            <a:off x="5317533" y="2412060"/>
            <a:ext cx="837396" cy="415498"/>
          </a:xfrm>
          <a:prstGeom prst="rect">
            <a:avLst/>
          </a:prstGeom>
          <a:noFill/>
        </p:spPr>
        <p:txBody>
          <a:bodyPr wrap="square" rtlCol="0">
            <a:spAutoFit/>
          </a:bodyPr>
          <a:lstStyle/>
          <a:p>
            <a:pPr algn="ctr"/>
            <a:r>
              <a:rPr lang="en-US" sz="1050" b="1" kern="1200">
                <a:solidFill>
                  <a:srgbClr val="00AAC7"/>
                </a:solidFill>
                <a:latin typeface="Arial" panose="020B0604020202020204" pitchFamily="34" charset="0"/>
                <a:ea typeface="+mn-ea"/>
                <a:cs typeface="Arial" panose="020B0604020202020204" pitchFamily="34" charset="0"/>
              </a:rPr>
              <a:t>INTERNE BPCE</a:t>
            </a:r>
          </a:p>
        </p:txBody>
      </p:sp>
      <p:sp>
        <p:nvSpPr>
          <p:cNvPr id="27" name="TextBox 36">
            <a:extLst>
              <a:ext uri="{FF2B5EF4-FFF2-40B4-BE49-F238E27FC236}">
                <a16:creationId xmlns:a16="http://schemas.microsoft.com/office/drawing/2014/main" id="{368301CC-2880-18F1-2DA3-28CB8D775763}"/>
              </a:ext>
            </a:extLst>
          </p:cNvPr>
          <p:cNvSpPr txBox="1"/>
          <p:nvPr/>
        </p:nvSpPr>
        <p:spPr>
          <a:xfrm>
            <a:off x="625843" y="3327437"/>
            <a:ext cx="965223" cy="246221"/>
          </a:xfrm>
          <a:prstGeom prst="rect">
            <a:avLst/>
          </a:prstGeom>
          <a:noFill/>
        </p:spPr>
        <p:txBody>
          <a:bodyPr wrap="square" lIns="0" tIns="0" rIns="0" bIns="0" rtlCol="0">
            <a:spAutoFit/>
          </a:bodyPr>
          <a:lstStyle/>
          <a:p>
            <a:pPr algn="ctr"/>
            <a:r>
              <a:rPr lang="en-US" sz="800" kern="1200">
                <a:solidFill>
                  <a:prstClr val="black"/>
                </a:solidFill>
                <a:latin typeface="Arial" panose="020B0604020202020204" pitchFamily="34" charset="0"/>
                <a:ea typeface="+mn-ea"/>
                <a:cs typeface="Arial" panose="020B0604020202020204" pitchFamily="34" charset="0"/>
              </a:rPr>
              <a:t>Retransmission Linked In Live</a:t>
            </a:r>
          </a:p>
        </p:txBody>
      </p:sp>
      <p:sp>
        <p:nvSpPr>
          <p:cNvPr id="28" name="TextBox 37">
            <a:extLst>
              <a:ext uri="{FF2B5EF4-FFF2-40B4-BE49-F238E27FC236}">
                <a16:creationId xmlns:a16="http://schemas.microsoft.com/office/drawing/2014/main" id="{0D5EED3C-7E3C-AA25-8ADB-6DB4AC074798}"/>
              </a:ext>
            </a:extLst>
          </p:cNvPr>
          <p:cNvSpPr txBox="1"/>
          <p:nvPr/>
        </p:nvSpPr>
        <p:spPr>
          <a:xfrm>
            <a:off x="5262036" y="3281201"/>
            <a:ext cx="928718" cy="615553"/>
          </a:xfrm>
          <a:prstGeom prst="rect">
            <a:avLst/>
          </a:prstGeom>
          <a:noFill/>
        </p:spPr>
        <p:txBody>
          <a:bodyPr wrap="square" lIns="0" tIns="0" rIns="0" bIns="0" rtlCol="0">
            <a:spAutoFit/>
          </a:bodyPr>
          <a:lstStyle/>
          <a:p>
            <a:pPr algn="ctr"/>
            <a:r>
              <a:rPr lang="en-US" sz="800" kern="1200" err="1">
                <a:solidFill>
                  <a:prstClr val="black"/>
                </a:solidFill>
                <a:latin typeface="Arial" panose="020B0604020202020204" pitchFamily="34" charset="0"/>
                <a:ea typeface="+mn-ea"/>
                <a:cs typeface="Arial" panose="020B0604020202020204" pitchFamily="34" charset="0"/>
              </a:rPr>
              <a:t>Ouvert</a:t>
            </a:r>
            <a:r>
              <a:rPr lang="en-US" sz="800" kern="1200">
                <a:solidFill>
                  <a:prstClr val="black"/>
                </a:solidFill>
                <a:latin typeface="Arial" panose="020B0604020202020204" pitchFamily="34" charset="0"/>
                <a:ea typeface="+mn-ea"/>
                <a:cs typeface="Arial" panose="020B0604020202020204" pitchFamily="34" charset="0"/>
              </a:rPr>
              <a:t> </a:t>
            </a:r>
            <a:r>
              <a:rPr lang="en-US" sz="800" kern="1200" err="1">
                <a:solidFill>
                  <a:prstClr val="black"/>
                </a:solidFill>
                <a:latin typeface="Arial" panose="020B0604020202020204" pitchFamily="34" charset="0"/>
                <a:ea typeface="+mn-ea"/>
                <a:cs typeface="Arial" panose="020B0604020202020204" pitchFamily="34" charset="0"/>
              </a:rPr>
              <a:t>uniquement</a:t>
            </a:r>
            <a:r>
              <a:rPr lang="en-US" sz="800" kern="1200">
                <a:solidFill>
                  <a:prstClr val="black"/>
                </a:solidFill>
                <a:latin typeface="Arial" panose="020B0604020202020204" pitchFamily="34" charset="0"/>
                <a:ea typeface="+mn-ea"/>
                <a:cs typeface="Arial" panose="020B0604020202020204" pitchFamily="34" charset="0"/>
              </a:rPr>
              <a:t> aux Collaborateurs BPCE avec retransmission Teams Live Event</a:t>
            </a:r>
          </a:p>
        </p:txBody>
      </p:sp>
      <p:grpSp>
        <p:nvGrpSpPr>
          <p:cNvPr id="32" name="Group 43">
            <a:extLst>
              <a:ext uri="{FF2B5EF4-FFF2-40B4-BE49-F238E27FC236}">
                <a16:creationId xmlns:a16="http://schemas.microsoft.com/office/drawing/2014/main" id="{7FF6C2EE-74C0-2517-CC08-A0434B36520E}"/>
              </a:ext>
            </a:extLst>
          </p:cNvPr>
          <p:cNvGrpSpPr/>
          <p:nvPr/>
        </p:nvGrpSpPr>
        <p:grpSpPr>
          <a:xfrm>
            <a:off x="5598724" y="2993603"/>
            <a:ext cx="238320" cy="232576"/>
            <a:chOff x="7718425" y="2887663"/>
            <a:chExt cx="360363" cy="360363"/>
          </a:xfrm>
          <a:solidFill>
            <a:srgbClr val="F7C059"/>
          </a:solidFill>
        </p:grpSpPr>
        <p:sp>
          <p:nvSpPr>
            <p:cNvPr id="33" name="Oval 7">
              <a:extLst>
                <a:ext uri="{FF2B5EF4-FFF2-40B4-BE49-F238E27FC236}">
                  <a16:creationId xmlns:a16="http://schemas.microsoft.com/office/drawing/2014/main" id="{0F8591C1-549C-2071-AAB2-7D9B61BC7F26}"/>
                </a:ext>
              </a:extLst>
            </p:cNvPr>
            <p:cNvSpPr>
              <a:spLocks noChangeArrowheads="1"/>
            </p:cNvSpPr>
            <p:nvPr/>
          </p:nvSpPr>
          <p:spPr bwMode="auto">
            <a:xfrm>
              <a:off x="7740650" y="3008313"/>
              <a:ext cx="76200" cy="74613"/>
            </a:xfrm>
            <a:prstGeom prst="ellipse">
              <a:avLst/>
            </a:pr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sp>
          <p:nvSpPr>
            <p:cNvPr id="34" name="Freeform 8">
              <a:extLst>
                <a:ext uri="{FF2B5EF4-FFF2-40B4-BE49-F238E27FC236}">
                  <a16:creationId xmlns:a16="http://schemas.microsoft.com/office/drawing/2014/main" id="{9F1BEFB3-E8DC-8E38-9CDE-CE6D35C00BC2}"/>
                </a:ext>
              </a:extLst>
            </p:cNvPr>
            <p:cNvSpPr>
              <a:spLocks/>
            </p:cNvSpPr>
            <p:nvPr/>
          </p:nvSpPr>
          <p:spPr bwMode="auto">
            <a:xfrm>
              <a:off x="7718425" y="3098801"/>
              <a:ext cx="120650" cy="149225"/>
            </a:xfrm>
            <a:custGeom>
              <a:avLst/>
              <a:gdLst>
                <a:gd name="T0" fmla="*/ 0 w 32"/>
                <a:gd name="T1" fmla="*/ 2 h 40"/>
                <a:gd name="T2" fmla="*/ 8 w 32"/>
                <a:gd name="T3" fmla="*/ 23 h 40"/>
                <a:gd name="T4" fmla="*/ 8 w 32"/>
                <a:gd name="T5" fmla="*/ 40 h 40"/>
                <a:gd name="T6" fmla="*/ 24 w 32"/>
                <a:gd name="T7" fmla="*/ 40 h 40"/>
                <a:gd name="T8" fmla="*/ 24 w 32"/>
                <a:gd name="T9" fmla="*/ 23 h 40"/>
                <a:gd name="T10" fmla="*/ 32 w 32"/>
                <a:gd name="T11" fmla="*/ 2 h 40"/>
                <a:gd name="T12" fmla="*/ 32 w 32"/>
                <a:gd name="T13" fmla="*/ 0 h 40"/>
                <a:gd name="T14" fmla="*/ 0 w 32"/>
                <a:gd name="T15" fmla="*/ 0 h 40"/>
                <a:gd name="T16" fmla="*/ 0 w 32"/>
                <a:gd name="T17"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0" y="2"/>
                  </a:move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cubicBezTo>
                    <a:pt x="32" y="0"/>
                    <a:pt x="32" y="0"/>
                    <a:pt x="32" y="0"/>
                  </a:cubicBezTo>
                  <a:cubicBezTo>
                    <a:pt x="0" y="0"/>
                    <a:pt x="0" y="0"/>
                    <a:pt x="0" y="0"/>
                  </a:cubicBezTo>
                  <a:lnTo>
                    <a:pt x="0" y="2"/>
                  </a:lnTo>
                  <a:close/>
                </a:path>
              </a:pathLst>
            </a:cu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sp>
          <p:nvSpPr>
            <p:cNvPr id="35" name="Oval 9">
              <a:extLst>
                <a:ext uri="{FF2B5EF4-FFF2-40B4-BE49-F238E27FC236}">
                  <a16:creationId xmlns:a16="http://schemas.microsoft.com/office/drawing/2014/main" id="{3C497252-FEFA-DBF2-BF43-79D84C97B5DB}"/>
                </a:ext>
              </a:extLst>
            </p:cNvPr>
            <p:cNvSpPr>
              <a:spLocks noChangeArrowheads="1"/>
            </p:cNvSpPr>
            <p:nvPr/>
          </p:nvSpPr>
          <p:spPr bwMode="auto">
            <a:xfrm>
              <a:off x="7981950" y="3008313"/>
              <a:ext cx="74613" cy="74613"/>
            </a:xfrm>
            <a:prstGeom prst="ellipse">
              <a:avLst/>
            </a:pr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sp>
          <p:nvSpPr>
            <p:cNvPr id="36" name="Freeform 10">
              <a:extLst>
                <a:ext uri="{FF2B5EF4-FFF2-40B4-BE49-F238E27FC236}">
                  <a16:creationId xmlns:a16="http://schemas.microsoft.com/office/drawing/2014/main" id="{A321AF6B-301E-CBBA-E01A-CCCB11ACDC9C}"/>
                </a:ext>
              </a:extLst>
            </p:cNvPr>
            <p:cNvSpPr>
              <a:spLocks/>
            </p:cNvSpPr>
            <p:nvPr/>
          </p:nvSpPr>
          <p:spPr bwMode="auto">
            <a:xfrm>
              <a:off x="7959725" y="3098801"/>
              <a:ext cx="119063" cy="149225"/>
            </a:xfrm>
            <a:custGeom>
              <a:avLst/>
              <a:gdLst>
                <a:gd name="T0" fmla="*/ 0 w 32"/>
                <a:gd name="T1" fmla="*/ 0 h 40"/>
                <a:gd name="T2" fmla="*/ 0 w 32"/>
                <a:gd name="T3" fmla="*/ 2 h 40"/>
                <a:gd name="T4" fmla="*/ 8 w 32"/>
                <a:gd name="T5" fmla="*/ 23 h 40"/>
                <a:gd name="T6" fmla="*/ 8 w 32"/>
                <a:gd name="T7" fmla="*/ 40 h 40"/>
                <a:gd name="T8" fmla="*/ 24 w 32"/>
                <a:gd name="T9" fmla="*/ 40 h 40"/>
                <a:gd name="T10" fmla="*/ 24 w 32"/>
                <a:gd name="T11" fmla="*/ 23 h 40"/>
                <a:gd name="T12" fmla="*/ 32 w 32"/>
                <a:gd name="T13" fmla="*/ 2 h 40"/>
                <a:gd name="T14" fmla="*/ 32 w 32"/>
                <a:gd name="T15" fmla="*/ 0 h 40"/>
                <a:gd name="T16" fmla="*/ 0 w 3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0" y="0"/>
                  </a:moveTo>
                  <a:cubicBezTo>
                    <a:pt x="0" y="2"/>
                    <a:pt x="0" y="2"/>
                    <a:pt x="0" y="2"/>
                  </a:cubicBez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cubicBezTo>
                    <a:pt x="32" y="0"/>
                    <a:pt x="32" y="0"/>
                    <a:pt x="32" y="0"/>
                  </a:cubicBezTo>
                  <a:lnTo>
                    <a:pt x="0" y="0"/>
                  </a:lnTo>
                  <a:close/>
                </a:path>
              </a:pathLst>
            </a:cu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sp>
          <p:nvSpPr>
            <p:cNvPr id="37" name="Oval 11">
              <a:extLst>
                <a:ext uri="{FF2B5EF4-FFF2-40B4-BE49-F238E27FC236}">
                  <a16:creationId xmlns:a16="http://schemas.microsoft.com/office/drawing/2014/main" id="{41DFBC0D-65A3-A637-C452-12E50926B747}"/>
                </a:ext>
              </a:extLst>
            </p:cNvPr>
            <p:cNvSpPr>
              <a:spLocks noChangeArrowheads="1"/>
            </p:cNvSpPr>
            <p:nvPr/>
          </p:nvSpPr>
          <p:spPr bwMode="auto">
            <a:xfrm>
              <a:off x="7861300" y="2887663"/>
              <a:ext cx="76200" cy="74613"/>
            </a:xfrm>
            <a:prstGeom prst="ellipse">
              <a:avLst/>
            </a:pr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sp>
          <p:nvSpPr>
            <p:cNvPr id="38" name="Freeform 12">
              <a:extLst>
                <a:ext uri="{FF2B5EF4-FFF2-40B4-BE49-F238E27FC236}">
                  <a16:creationId xmlns:a16="http://schemas.microsoft.com/office/drawing/2014/main" id="{5A381347-ECDC-4035-EA06-7EFD94911894}"/>
                </a:ext>
              </a:extLst>
            </p:cNvPr>
            <p:cNvSpPr>
              <a:spLocks/>
            </p:cNvSpPr>
            <p:nvPr/>
          </p:nvSpPr>
          <p:spPr bwMode="auto">
            <a:xfrm>
              <a:off x="7839075" y="2978151"/>
              <a:ext cx="120650" cy="150813"/>
            </a:xfrm>
            <a:custGeom>
              <a:avLst/>
              <a:gdLst>
                <a:gd name="T0" fmla="*/ 32 w 32"/>
                <a:gd name="T1" fmla="*/ 0 h 40"/>
                <a:gd name="T2" fmla="*/ 0 w 32"/>
                <a:gd name="T3" fmla="*/ 0 h 40"/>
                <a:gd name="T4" fmla="*/ 0 w 32"/>
                <a:gd name="T5" fmla="*/ 2 h 40"/>
                <a:gd name="T6" fmla="*/ 8 w 32"/>
                <a:gd name="T7" fmla="*/ 23 h 40"/>
                <a:gd name="T8" fmla="*/ 8 w 32"/>
                <a:gd name="T9" fmla="*/ 40 h 40"/>
                <a:gd name="T10" fmla="*/ 24 w 32"/>
                <a:gd name="T11" fmla="*/ 40 h 40"/>
                <a:gd name="T12" fmla="*/ 24 w 32"/>
                <a:gd name="T13" fmla="*/ 23 h 40"/>
                <a:gd name="T14" fmla="*/ 32 w 32"/>
                <a:gd name="T15" fmla="*/ 2 h 40"/>
                <a:gd name="T16" fmla="*/ 32 w 32"/>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32" y="0"/>
                  </a:moveTo>
                  <a:cubicBezTo>
                    <a:pt x="0" y="0"/>
                    <a:pt x="0" y="0"/>
                    <a:pt x="0" y="0"/>
                  </a:cubicBezTo>
                  <a:cubicBezTo>
                    <a:pt x="0" y="2"/>
                    <a:pt x="0" y="2"/>
                    <a:pt x="0" y="2"/>
                  </a:cubicBezTo>
                  <a:cubicBezTo>
                    <a:pt x="0" y="12"/>
                    <a:pt x="1" y="20"/>
                    <a:pt x="8" y="23"/>
                  </a:cubicBezTo>
                  <a:cubicBezTo>
                    <a:pt x="8" y="40"/>
                    <a:pt x="8" y="40"/>
                    <a:pt x="8" y="40"/>
                  </a:cubicBezTo>
                  <a:cubicBezTo>
                    <a:pt x="24" y="40"/>
                    <a:pt x="24" y="40"/>
                    <a:pt x="24" y="40"/>
                  </a:cubicBezTo>
                  <a:cubicBezTo>
                    <a:pt x="24" y="23"/>
                    <a:pt x="24" y="23"/>
                    <a:pt x="24" y="23"/>
                  </a:cubicBezTo>
                  <a:cubicBezTo>
                    <a:pt x="31" y="20"/>
                    <a:pt x="32" y="12"/>
                    <a:pt x="32" y="2"/>
                  </a:cubicBezTo>
                  <a:lnTo>
                    <a:pt x="32" y="0"/>
                  </a:lnTo>
                  <a:close/>
                </a:path>
              </a:pathLst>
            </a:custGeom>
            <a:solidFill>
              <a:srgbClr val="00AAC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kern="1200">
                <a:solidFill>
                  <a:prstClr val="black"/>
                </a:solidFill>
                <a:latin typeface="Arial" panose="020B0604020202020204" pitchFamily="34" charset="0"/>
                <a:ea typeface="+mn-ea"/>
                <a:cs typeface="Arial" panose="020B0604020202020204" pitchFamily="34" charset="0"/>
              </a:endParaRPr>
            </a:p>
          </p:txBody>
        </p:sp>
      </p:grpSp>
      <p:pic>
        <p:nvPicPr>
          <p:cNvPr id="41" name="Graphique 40" descr="Caméra vidéo avec un remplissage uni">
            <a:extLst>
              <a:ext uri="{FF2B5EF4-FFF2-40B4-BE49-F238E27FC236}">
                <a16:creationId xmlns:a16="http://schemas.microsoft.com/office/drawing/2014/main" id="{25C9BCF8-2C02-83AC-3CC2-696C021AE1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218" y="2932888"/>
            <a:ext cx="417206" cy="417206"/>
          </a:xfrm>
          <a:prstGeom prst="rect">
            <a:avLst/>
          </a:prstGeom>
        </p:spPr>
      </p:pic>
      <p:sp>
        <p:nvSpPr>
          <p:cNvPr id="50" name="ZoneTexte 49">
            <a:extLst>
              <a:ext uri="{FF2B5EF4-FFF2-40B4-BE49-F238E27FC236}">
                <a16:creationId xmlns:a16="http://schemas.microsoft.com/office/drawing/2014/main" id="{F7852602-6DD3-E2D0-9245-7CD056FDBBDE}"/>
              </a:ext>
            </a:extLst>
          </p:cNvPr>
          <p:cNvSpPr txBox="1"/>
          <p:nvPr/>
        </p:nvSpPr>
        <p:spPr>
          <a:xfrm>
            <a:off x="822687" y="896561"/>
            <a:ext cx="5088114" cy="430887"/>
          </a:xfrm>
          <a:prstGeom prst="rect">
            <a:avLst/>
          </a:prstGeom>
          <a:noFill/>
        </p:spPr>
        <p:txBody>
          <a:bodyPr wrap="square" rtlCol="0">
            <a:spAutoFit/>
          </a:bodyPr>
          <a:lstStyle/>
          <a:p>
            <a:r>
              <a:rPr lang="fr-FR" sz="1100" b="1">
                <a:solidFill>
                  <a:schemeClr val="accent1"/>
                </a:solidFill>
              </a:rPr>
              <a:t>Animateur: 	</a:t>
            </a:r>
            <a:r>
              <a:rPr lang="fr-FR" sz="1100"/>
              <a:t>PPC (collaborateur interne)</a:t>
            </a:r>
            <a:br>
              <a:rPr lang="fr-FR" sz="1100"/>
            </a:br>
            <a:r>
              <a:rPr lang="fr-FR" sz="1100" b="1">
                <a:solidFill>
                  <a:schemeClr val="accent1"/>
                </a:solidFill>
              </a:rPr>
              <a:t>Format: 	</a:t>
            </a:r>
            <a:r>
              <a:rPr lang="fr-FR" sz="1100">
                <a:solidFill>
                  <a:schemeClr val="tx1"/>
                </a:solidFill>
              </a:rPr>
              <a:t>E</a:t>
            </a:r>
            <a:r>
              <a:rPr lang="fr-FR" sz="1100"/>
              <a:t>nchainement de </a:t>
            </a:r>
            <a:r>
              <a:rPr lang="fr-FR" sz="1100" err="1"/>
              <a:t>keynotes</a:t>
            </a:r>
            <a:r>
              <a:rPr lang="fr-FR" sz="1100"/>
              <a:t>, tables rondes et interviews vidéos</a:t>
            </a:r>
          </a:p>
        </p:txBody>
      </p:sp>
      <p:sp>
        <p:nvSpPr>
          <p:cNvPr id="51" name="ZoneTexte 50">
            <a:extLst>
              <a:ext uri="{FF2B5EF4-FFF2-40B4-BE49-F238E27FC236}">
                <a16:creationId xmlns:a16="http://schemas.microsoft.com/office/drawing/2014/main" id="{DB4BEAAC-DAD4-4BFB-B804-640FD859983C}"/>
              </a:ext>
            </a:extLst>
          </p:cNvPr>
          <p:cNvSpPr txBox="1"/>
          <p:nvPr/>
        </p:nvSpPr>
        <p:spPr>
          <a:xfrm>
            <a:off x="728399" y="4197988"/>
            <a:ext cx="805509" cy="253916"/>
          </a:xfrm>
          <a:prstGeom prst="rect">
            <a:avLst/>
          </a:prstGeom>
          <a:noFill/>
        </p:spPr>
        <p:txBody>
          <a:bodyPr wrap="square" rtlCol="0">
            <a:spAutoFit/>
          </a:bodyPr>
          <a:lstStyle/>
          <a:p>
            <a:r>
              <a:rPr lang="fr-FR" sz="1050"/>
              <a:t>Durée: 3h</a:t>
            </a:r>
          </a:p>
        </p:txBody>
      </p:sp>
      <p:sp>
        <p:nvSpPr>
          <p:cNvPr id="52" name="ZoneTexte 51">
            <a:extLst>
              <a:ext uri="{FF2B5EF4-FFF2-40B4-BE49-F238E27FC236}">
                <a16:creationId xmlns:a16="http://schemas.microsoft.com/office/drawing/2014/main" id="{75F21FC3-BB2B-C47E-6797-6580C2882BF6}"/>
              </a:ext>
            </a:extLst>
          </p:cNvPr>
          <p:cNvSpPr txBox="1"/>
          <p:nvPr/>
        </p:nvSpPr>
        <p:spPr>
          <a:xfrm>
            <a:off x="5289844" y="4263127"/>
            <a:ext cx="806736" cy="261610"/>
          </a:xfrm>
          <a:prstGeom prst="rect">
            <a:avLst/>
          </a:prstGeom>
          <a:noFill/>
        </p:spPr>
        <p:txBody>
          <a:bodyPr wrap="square" rtlCol="0">
            <a:spAutoFit/>
          </a:bodyPr>
          <a:lstStyle/>
          <a:p>
            <a:r>
              <a:rPr lang="fr-FR" sz="1050"/>
              <a:t>Durée: 2h</a:t>
            </a:r>
          </a:p>
        </p:txBody>
      </p:sp>
      <p:sp>
        <p:nvSpPr>
          <p:cNvPr id="2" name="ZoneTexte 1">
            <a:extLst>
              <a:ext uri="{FF2B5EF4-FFF2-40B4-BE49-F238E27FC236}">
                <a16:creationId xmlns:a16="http://schemas.microsoft.com/office/drawing/2014/main" id="{8C08CE6C-5ACB-2426-0DE0-08D874B7DF8E}"/>
              </a:ext>
            </a:extLst>
          </p:cNvPr>
          <p:cNvSpPr txBox="1"/>
          <p:nvPr/>
        </p:nvSpPr>
        <p:spPr>
          <a:xfrm>
            <a:off x="1735955" y="1626455"/>
            <a:ext cx="873641" cy="307777"/>
          </a:xfrm>
          <a:prstGeom prst="rect">
            <a:avLst/>
          </a:prstGeom>
          <a:noFill/>
        </p:spPr>
        <p:txBody>
          <a:bodyPr wrap="square" rtlCol="0">
            <a:spAutoFit/>
          </a:bodyPr>
          <a:lstStyle/>
          <a:p>
            <a:r>
              <a:rPr lang="fr-FR" u="sng"/>
              <a:t>Matinée</a:t>
            </a:r>
          </a:p>
        </p:txBody>
      </p:sp>
      <p:sp>
        <p:nvSpPr>
          <p:cNvPr id="3" name="ZoneTexte 2">
            <a:extLst>
              <a:ext uri="{FF2B5EF4-FFF2-40B4-BE49-F238E27FC236}">
                <a16:creationId xmlns:a16="http://schemas.microsoft.com/office/drawing/2014/main" id="{BB09D4EE-01D2-5039-844D-87B00F1CA7FA}"/>
              </a:ext>
            </a:extLst>
          </p:cNvPr>
          <p:cNvSpPr txBox="1"/>
          <p:nvPr/>
        </p:nvSpPr>
        <p:spPr>
          <a:xfrm>
            <a:off x="6292981" y="1627440"/>
            <a:ext cx="1132227" cy="307777"/>
          </a:xfrm>
          <a:prstGeom prst="rect">
            <a:avLst/>
          </a:prstGeom>
          <a:noFill/>
        </p:spPr>
        <p:txBody>
          <a:bodyPr wrap="square" rtlCol="0">
            <a:spAutoFit/>
          </a:bodyPr>
          <a:lstStyle/>
          <a:p>
            <a:r>
              <a:rPr lang="fr-FR" u="sng"/>
              <a:t>Après-midi</a:t>
            </a:r>
          </a:p>
        </p:txBody>
      </p:sp>
      <p:cxnSp>
        <p:nvCxnSpPr>
          <p:cNvPr id="29" name="Connecteur droit 28">
            <a:extLst>
              <a:ext uri="{FF2B5EF4-FFF2-40B4-BE49-F238E27FC236}">
                <a16:creationId xmlns:a16="http://schemas.microsoft.com/office/drawing/2014/main" id="{3BD2708E-1F7E-1644-6E33-D767136881D4}"/>
              </a:ext>
            </a:extLst>
          </p:cNvPr>
          <p:cNvCxnSpPr/>
          <p:nvPr/>
        </p:nvCxnSpPr>
        <p:spPr>
          <a:xfrm>
            <a:off x="4557485" y="1674832"/>
            <a:ext cx="0" cy="3115182"/>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6FFA4DEF-8BE7-C300-2C2E-ED3C870474D4}"/>
              </a:ext>
            </a:extLst>
          </p:cNvPr>
          <p:cNvSpPr txBox="1"/>
          <p:nvPr/>
        </p:nvSpPr>
        <p:spPr>
          <a:xfrm>
            <a:off x="2273018" y="2708313"/>
            <a:ext cx="2368747" cy="1277273"/>
          </a:xfrm>
          <a:prstGeom prst="rect">
            <a:avLst/>
          </a:prstGeom>
          <a:noFill/>
        </p:spPr>
        <p:txBody>
          <a:bodyPr wrap="square" rtlCol="0">
            <a:spAutoFit/>
          </a:bodyPr>
          <a:lstStyle/>
          <a:p>
            <a:r>
              <a:rPr lang="fr-FR" sz="1100"/>
              <a:t>6 conférences / tables rondes sur différentes thématiques (cf. slide 7)</a:t>
            </a:r>
          </a:p>
          <a:p>
            <a:endParaRPr lang="fr-FR" sz="1100"/>
          </a:p>
          <a:p>
            <a:endParaRPr lang="fr-FR" sz="1100"/>
          </a:p>
          <a:p>
            <a:r>
              <a:rPr lang="fr-FR" sz="1100"/>
              <a:t>Des intervenants externes : Chief Data/ Digital </a:t>
            </a:r>
            <a:r>
              <a:rPr lang="fr-FR" sz="1100" err="1"/>
              <a:t>Officer</a:t>
            </a:r>
            <a:r>
              <a:rPr lang="fr-FR" sz="1100"/>
              <a:t> de grandes entreprises, CEO,…</a:t>
            </a:r>
          </a:p>
        </p:txBody>
      </p:sp>
      <p:sp>
        <p:nvSpPr>
          <p:cNvPr id="31" name="ZoneTexte 30">
            <a:extLst>
              <a:ext uri="{FF2B5EF4-FFF2-40B4-BE49-F238E27FC236}">
                <a16:creationId xmlns:a16="http://schemas.microsoft.com/office/drawing/2014/main" id="{7C0141DF-336A-4FF4-215E-49946ADB07CA}"/>
              </a:ext>
            </a:extLst>
          </p:cNvPr>
          <p:cNvSpPr txBox="1"/>
          <p:nvPr/>
        </p:nvSpPr>
        <p:spPr>
          <a:xfrm>
            <a:off x="6859095" y="2773439"/>
            <a:ext cx="2212205" cy="1107996"/>
          </a:xfrm>
          <a:prstGeom prst="rect">
            <a:avLst/>
          </a:prstGeom>
          <a:noFill/>
        </p:spPr>
        <p:txBody>
          <a:bodyPr wrap="square" rtlCol="0">
            <a:spAutoFit/>
          </a:bodyPr>
          <a:lstStyle/>
          <a:p>
            <a:r>
              <a:rPr lang="fr-FR" sz="1100"/>
              <a:t>Des conférences / tables rondes sur la stratégie Data du Groupe</a:t>
            </a:r>
          </a:p>
          <a:p>
            <a:endParaRPr lang="fr-FR" sz="1100"/>
          </a:p>
          <a:p>
            <a:endParaRPr lang="fr-FR" sz="1100"/>
          </a:p>
          <a:p>
            <a:r>
              <a:rPr lang="fr-FR" sz="1100"/>
              <a:t>Des intervenants internes et/ou externes</a:t>
            </a:r>
          </a:p>
        </p:txBody>
      </p:sp>
    </p:spTree>
    <p:extLst>
      <p:ext uri="{BB962C8B-B14F-4D97-AF65-F5344CB8AC3E}">
        <p14:creationId xmlns:p14="http://schemas.microsoft.com/office/powerpoint/2010/main" val="41718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49D6E4-C5FE-B02F-01E3-B569865C8DFD}"/>
              </a:ext>
            </a:extLst>
          </p:cNvPr>
          <p:cNvSpPr>
            <a:spLocks noGrp="1"/>
          </p:cNvSpPr>
          <p:nvPr>
            <p:ph type="title"/>
          </p:nvPr>
        </p:nvSpPr>
        <p:spPr/>
        <p:txBody>
          <a:bodyPr/>
          <a:lstStyle/>
          <a:p>
            <a:r>
              <a:rPr lang="fr-FR" b="1">
                <a:latin typeface="Montserrat Black" panose="00000A00000000000000" pitchFamily="2" charset="0"/>
                <a:cs typeface="Arial"/>
              </a:rPr>
              <a:t>Projet de pitch </a:t>
            </a:r>
            <a:endParaRPr lang="en-US" b="1">
              <a:latin typeface="Montserrat Black" panose="00000A00000000000000" pitchFamily="2" charset="0"/>
              <a:cs typeface="Arial"/>
            </a:endParaRPr>
          </a:p>
        </p:txBody>
      </p:sp>
      <p:sp>
        <p:nvSpPr>
          <p:cNvPr id="28" name="Espace réservé du contenu 3">
            <a:extLst>
              <a:ext uri="{FF2B5EF4-FFF2-40B4-BE49-F238E27FC236}">
                <a16:creationId xmlns:a16="http://schemas.microsoft.com/office/drawing/2014/main" id="{B567A2FE-1EA1-470C-91E1-FDE61116497E}"/>
              </a:ext>
            </a:extLst>
          </p:cNvPr>
          <p:cNvSpPr>
            <a:spLocks noGrp="1"/>
          </p:cNvSpPr>
          <p:nvPr>
            <p:ph sz="quarter" idx="13"/>
          </p:nvPr>
        </p:nvSpPr>
        <p:spPr>
          <a:xfrm>
            <a:off x="621201" y="1035262"/>
            <a:ext cx="8261637" cy="3432629"/>
          </a:xfrm>
        </p:spPr>
        <p:txBody>
          <a:bodyPr vert="horz" lIns="91440" tIns="45720" rIns="91440" bIns="45720" rtlCol="0" anchor="t">
            <a:noAutofit/>
          </a:bodyPr>
          <a:lstStyle/>
          <a:p>
            <a:pPr marL="0" indent="0">
              <a:lnSpc>
                <a:spcPct val="110000"/>
              </a:lnSpc>
              <a:spcBef>
                <a:spcPts val="0"/>
              </a:spcBef>
              <a:buNone/>
            </a:pPr>
            <a:r>
              <a:rPr lang="fr-FR" sz="1050">
                <a:solidFill>
                  <a:srgbClr val="000000"/>
                </a:solidFill>
                <a:latin typeface="Montserrat"/>
                <a:cs typeface="Arial"/>
              </a:rPr>
              <a:t>Une matinée inspirante de partages stratégiques avec les acteurs qui comptent dans l'univers de la data et de l'intelligence artificielle. Une journée pour repartir avec des idées novatrices et des compétences nouvelles pour façonner le futur de votre entreprise à l’ère de la Data et des IA responsables.</a:t>
            </a:r>
          </a:p>
          <a:p>
            <a:pPr marL="0" indent="0">
              <a:lnSpc>
                <a:spcPct val="110000"/>
              </a:lnSpc>
              <a:spcBef>
                <a:spcPts val="0"/>
              </a:spcBef>
              <a:buNone/>
            </a:pPr>
            <a:r>
              <a:rPr lang="fr-FR" sz="1050">
                <a:solidFill>
                  <a:srgbClr val="000000"/>
                </a:solidFill>
                <a:latin typeface="Montserrat"/>
                <a:cs typeface="Arial"/>
              </a:rPr>
              <a:t> </a:t>
            </a:r>
          </a:p>
          <a:p>
            <a:pPr marL="0" indent="0">
              <a:lnSpc>
                <a:spcPct val="110000"/>
              </a:lnSpc>
              <a:spcBef>
                <a:spcPts val="0"/>
              </a:spcBef>
              <a:buNone/>
            </a:pPr>
            <a:endParaRPr lang="fr-FR" sz="1050">
              <a:solidFill>
                <a:srgbClr val="000000"/>
              </a:solidFill>
              <a:latin typeface="Montserrat"/>
              <a:cs typeface="Arial"/>
            </a:endParaRPr>
          </a:p>
          <a:p>
            <a:pPr marL="0" indent="0">
              <a:lnSpc>
                <a:spcPct val="110000"/>
              </a:lnSpc>
              <a:spcBef>
                <a:spcPts val="0"/>
              </a:spcBef>
              <a:buNone/>
            </a:pPr>
            <a:r>
              <a:rPr lang="fr-FR" sz="1050">
                <a:solidFill>
                  <a:srgbClr val="000000"/>
                </a:solidFill>
                <a:latin typeface="Montserrat"/>
                <a:cs typeface="Arial"/>
              </a:rPr>
              <a:t>La 1</a:t>
            </a:r>
            <a:r>
              <a:rPr lang="fr-FR" sz="1050" baseline="30000">
                <a:solidFill>
                  <a:srgbClr val="000000"/>
                </a:solidFill>
                <a:latin typeface="Montserrat"/>
                <a:cs typeface="Arial"/>
              </a:rPr>
              <a:t>ère</a:t>
            </a:r>
            <a:r>
              <a:rPr lang="fr-FR" sz="1050">
                <a:solidFill>
                  <a:srgbClr val="000000"/>
                </a:solidFill>
                <a:latin typeface="Montserrat"/>
                <a:cs typeface="Arial"/>
              </a:rPr>
              <a:t> édition aura lieu jeudi 19 octobre 2023 et s'articulera autour de 6 axes stratégiques :</a:t>
            </a:r>
          </a:p>
          <a:p>
            <a:pPr marL="0" indent="0">
              <a:lnSpc>
                <a:spcPct val="110000"/>
              </a:lnSpc>
              <a:spcBef>
                <a:spcPts val="600"/>
              </a:spcBef>
              <a:buNone/>
            </a:pPr>
            <a:r>
              <a:rPr lang="fr-FR" sz="800" b="1">
                <a:solidFill>
                  <a:srgbClr val="000000"/>
                </a:solidFill>
                <a:latin typeface="Montserrat"/>
                <a:cs typeface="Arial"/>
              </a:rPr>
              <a:t>Stratégie Data &amp; IA :</a:t>
            </a:r>
            <a:r>
              <a:rPr lang="fr-FR" sz="800">
                <a:solidFill>
                  <a:srgbClr val="000000"/>
                </a:solidFill>
                <a:latin typeface="Montserrat"/>
                <a:cs typeface="Arial"/>
              </a:rPr>
              <a:t> Quelles stratégies data et IA déployer </a:t>
            </a:r>
            <a:r>
              <a:rPr lang="en-US" sz="800">
                <a:solidFill>
                  <a:srgbClr val="000000"/>
                </a:solidFill>
                <a:latin typeface="Montserrat"/>
                <a:cs typeface="Arial"/>
              </a:rPr>
              <a:t>? Comment</a:t>
            </a:r>
            <a:r>
              <a:rPr lang="fr-FR" sz="800">
                <a:solidFill>
                  <a:srgbClr val="000000"/>
                </a:solidFill>
                <a:latin typeface="Montserrat"/>
                <a:cs typeface="Arial"/>
              </a:rPr>
              <a:t> apporter une vraie valeur ajoutée à vos clients, vos collaborateurs et vos partenaires</a:t>
            </a:r>
            <a:r>
              <a:rPr lang="en-US" sz="800">
                <a:solidFill>
                  <a:srgbClr val="000000"/>
                </a:solidFill>
                <a:latin typeface="Montserrat"/>
                <a:cs typeface="Arial"/>
              </a:rPr>
              <a:t> grâce à la Data et </a:t>
            </a:r>
            <a:r>
              <a:rPr lang="en-US" sz="800" err="1">
                <a:solidFill>
                  <a:srgbClr val="000000"/>
                </a:solidFill>
                <a:latin typeface="Montserrat"/>
                <a:cs typeface="Arial"/>
              </a:rPr>
              <a:t>l’IA</a:t>
            </a:r>
            <a:r>
              <a:rPr lang="fr-FR" sz="800">
                <a:solidFill>
                  <a:srgbClr val="000000"/>
                </a:solidFill>
                <a:latin typeface="Montserrat"/>
                <a:cs typeface="Arial"/>
              </a:rPr>
              <a:t> ?</a:t>
            </a:r>
          </a:p>
          <a:p>
            <a:pPr marL="0" indent="0">
              <a:lnSpc>
                <a:spcPct val="110000"/>
              </a:lnSpc>
              <a:spcBef>
                <a:spcPts val="600"/>
              </a:spcBef>
              <a:buNone/>
            </a:pPr>
            <a:r>
              <a:rPr lang="fr-FR" sz="800" b="1">
                <a:solidFill>
                  <a:srgbClr val="000000"/>
                </a:solidFill>
                <a:latin typeface="Montserrat"/>
                <a:cs typeface="Arial"/>
              </a:rPr>
              <a:t>Intelligences artificielles prédictives et génératives :  </a:t>
            </a:r>
            <a:r>
              <a:rPr lang="fr-FR" sz="800">
                <a:solidFill>
                  <a:srgbClr val="000000"/>
                </a:solidFill>
                <a:latin typeface="Montserrat"/>
                <a:cs typeface="Arial"/>
              </a:rPr>
              <a:t>Comment intégrer l'IA responsable dans votre organisation ? Comment veiller à ce que les technologies développées respectent les principes d'équité, de transparence et de respect de la vie privée ?</a:t>
            </a:r>
            <a:endParaRPr lang="fr-FR" sz="800" b="1">
              <a:solidFill>
                <a:srgbClr val="000000"/>
              </a:solidFill>
              <a:latin typeface="Montserrat"/>
              <a:cs typeface="Arial"/>
            </a:endParaRPr>
          </a:p>
          <a:p>
            <a:pPr marL="0" indent="0">
              <a:lnSpc>
                <a:spcPct val="110000"/>
              </a:lnSpc>
              <a:spcBef>
                <a:spcPts val="600"/>
              </a:spcBef>
              <a:buNone/>
            </a:pPr>
            <a:r>
              <a:rPr lang="fr-FR" sz="800" b="1">
                <a:solidFill>
                  <a:srgbClr val="000000"/>
                </a:solidFill>
                <a:latin typeface="Montserrat"/>
                <a:cs typeface="Arial"/>
              </a:rPr>
              <a:t>Innovation :</a:t>
            </a:r>
            <a:r>
              <a:rPr lang="en-US" sz="800">
                <a:solidFill>
                  <a:srgbClr val="000000"/>
                </a:solidFill>
                <a:latin typeface="Montserrat"/>
                <a:cs typeface="Arial"/>
              </a:rPr>
              <a:t> Comment combiner leadership et innovation data dans des </a:t>
            </a:r>
            <a:r>
              <a:rPr lang="en-US" sz="800" err="1">
                <a:solidFill>
                  <a:srgbClr val="000000"/>
                </a:solidFill>
                <a:latin typeface="Montserrat"/>
                <a:cs typeface="Arial"/>
              </a:rPr>
              <a:t>environnements</a:t>
            </a:r>
            <a:r>
              <a:rPr lang="en-US" sz="800">
                <a:solidFill>
                  <a:srgbClr val="000000"/>
                </a:solidFill>
                <a:latin typeface="Montserrat"/>
                <a:cs typeface="Arial"/>
              </a:rPr>
              <a:t> complexes ? Comment </a:t>
            </a:r>
            <a:r>
              <a:rPr lang="en-US" sz="800" err="1">
                <a:solidFill>
                  <a:srgbClr val="000000"/>
                </a:solidFill>
                <a:latin typeface="Montserrat"/>
                <a:cs typeface="Arial"/>
              </a:rPr>
              <a:t>favoriser</a:t>
            </a:r>
            <a:r>
              <a:rPr lang="en-US" sz="800">
                <a:solidFill>
                  <a:srgbClr val="000000"/>
                </a:solidFill>
                <a:latin typeface="Montserrat"/>
                <a:cs typeface="Arial"/>
              </a:rPr>
              <a:t> u</a:t>
            </a:r>
            <a:r>
              <a:rPr lang="fr-FR" sz="800">
                <a:solidFill>
                  <a:srgbClr val="000000"/>
                </a:solidFill>
                <a:latin typeface="Montserrat"/>
                <a:cs typeface="Arial"/>
              </a:rPr>
              <a:t>ne culture de l'innovation du plus grand nombre</a:t>
            </a:r>
            <a:r>
              <a:rPr lang="en-US" sz="800">
                <a:solidFill>
                  <a:srgbClr val="000000"/>
                </a:solidFill>
                <a:latin typeface="Montserrat"/>
                <a:cs typeface="Arial"/>
              </a:rPr>
              <a:t> à </a:t>
            </a:r>
            <a:r>
              <a:rPr lang="en-US" sz="800" err="1">
                <a:solidFill>
                  <a:srgbClr val="000000"/>
                </a:solidFill>
                <a:latin typeface="Montserrat"/>
                <a:cs typeface="Arial"/>
              </a:rPr>
              <a:t>l’ère</a:t>
            </a:r>
            <a:r>
              <a:rPr lang="en-US" sz="800">
                <a:solidFill>
                  <a:srgbClr val="000000"/>
                </a:solidFill>
                <a:latin typeface="Montserrat"/>
                <a:cs typeface="Arial"/>
              </a:rPr>
              <a:t> des IA </a:t>
            </a:r>
            <a:r>
              <a:rPr lang="en-US" sz="800" err="1">
                <a:solidFill>
                  <a:srgbClr val="000000"/>
                </a:solidFill>
                <a:latin typeface="Montserrat"/>
                <a:cs typeface="Arial"/>
              </a:rPr>
              <a:t>génératives</a:t>
            </a:r>
            <a:r>
              <a:rPr lang="en-US" sz="800">
                <a:solidFill>
                  <a:srgbClr val="000000"/>
                </a:solidFill>
                <a:latin typeface="Montserrat"/>
                <a:cs typeface="Arial"/>
              </a:rPr>
              <a:t> ?</a:t>
            </a:r>
            <a:endParaRPr lang="fr-FR" sz="800" b="1">
              <a:solidFill>
                <a:srgbClr val="000000"/>
              </a:solidFill>
              <a:latin typeface="Montserrat"/>
              <a:cs typeface="Arial"/>
            </a:endParaRPr>
          </a:p>
          <a:p>
            <a:pPr marL="0" indent="0">
              <a:lnSpc>
                <a:spcPct val="110000"/>
              </a:lnSpc>
              <a:spcBef>
                <a:spcPts val="600"/>
              </a:spcBef>
              <a:buNone/>
            </a:pPr>
            <a:r>
              <a:rPr lang="fr-FR" sz="800" b="1">
                <a:solidFill>
                  <a:srgbClr val="000000"/>
                </a:solidFill>
                <a:latin typeface="Montserrat"/>
                <a:cs typeface="Arial"/>
              </a:rPr>
              <a:t>Le futur du travail: </a:t>
            </a:r>
            <a:r>
              <a:rPr lang="fr-FR" sz="800">
                <a:solidFill>
                  <a:srgbClr val="000000"/>
                </a:solidFill>
                <a:latin typeface="Montserrat"/>
                <a:cs typeface="Arial"/>
              </a:rPr>
              <a:t>Quels sont les impacts des intelligences artificielles dans les métiers ? Comment évangéliser les collaborateurs ? Quelles bonnes pratiques pour permettre au plus grand nombre de se saisir des IA génératives en entreprise ? Quels nouveaux métiers à venir ? Comment s’y préparer ? </a:t>
            </a:r>
          </a:p>
          <a:p>
            <a:pPr marL="0" indent="0">
              <a:lnSpc>
                <a:spcPct val="110000"/>
              </a:lnSpc>
              <a:spcBef>
                <a:spcPts val="600"/>
              </a:spcBef>
              <a:buNone/>
            </a:pPr>
            <a:r>
              <a:rPr lang="en-US" sz="800" b="1">
                <a:solidFill>
                  <a:srgbClr val="000000"/>
                </a:solidFill>
                <a:latin typeface="Montserrat"/>
                <a:cs typeface="Arial"/>
              </a:rPr>
              <a:t>Data for good </a:t>
            </a:r>
            <a:r>
              <a:rPr lang="fr-FR" sz="800" b="1">
                <a:solidFill>
                  <a:srgbClr val="000000"/>
                </a:solidFill>
                <a:latin typeface="Montserrat"/>
                <a:cs typeface="Arial"/>
              </a:rPr>
              <a:t> :</a:t>
            </a:r>
            <a:r>
              <a:rPr lang="fr-FR" sz="800">
                <a:solidFill>
                  <a:srgbClr val="000000"/>
                </a:solidFill>
                <a:latin typeface="Montserrat"/>
                <a:cs typeface="Arial"/>
              </a:rPr>
              <a:t> Comment utiliser vraiment la data et l'IA pour relever les défis sociétaux et environnementaux ? A quels coûts ? Quelles bonnes pratiques ? Quels écueils à éviter ? Comment préparer un futur durable et responsable dès aujourd’hui ?</a:t>
            </a:r>
          </a:p>
          <a:p>
            <a:pPr marL="0" indent="0">
              <a:lnSpc>
                <a:spcPct val="110000"/>
              </a:lnSpc>
              <a:spcBef>
                <a:spcPts val="600"/>
              </a:spcBef>
              <a:buNone/>
            </a:pPr>
            <a:r>
              <a:rPr lang="fr-FR" sz="800" b="1">
                <a:solidFill>
                  <a:srgbClr val="000000"/>
                </a:solidFill>
                <a:latin typeface="Montserrat"/>
                <a:cs typeface="Arial"/>
              </a:rPr>
              <a:t>Design Fiction :</a:t>
            </a:r>
            <a:r>
              <a:rPr lang="fr-FR" sz="800">
                <a:solidFill>
                  <a:srgbClr val="000000"/>
                </a:solidFill>
                <a:latin typeface="Montserrat"/>
                <a:cs typeface="Arial"/>
              </a:rPr>
              <a:t> Quels scénarios prospectifs avec la data et l’IA ? Quels enseignements pour agir de manière responsable dès aujourd’hui ? 3 dirigeants ont fait un voyage dans le temps et nous livrent leur retour vers le futur.</a:t>
            </a:r>
            <a:br>
              <a:rPr lang="fr-FR" sz="800">
                <a:solidFill>
                  <a:srgbClr val="000000"/>
                </a:solidFill>
                <a:latin typeface="Montserrat"/>
                <a:cs typeface="Arial"/>
              </a:rPr>
            </a:br>
            <a:endParaRPr lang="fr-FR" sz="1100">
              <a:solidFill>
                <a:srgbClr val="000000"/>
              </a:solidFill>
              <a:latin typeface="Montserrat"/>
              <a:cs typeface="Arial"/>
            </a:endParaRPr>
          </a:p>
        </p:txBody>
      </p:sp>
      <p:sp>
        <p:nvSpPr>
          <p:cNvPr id="4" name="Rectangle : coins arrondis 3">
            <a:extLst>
              <a:ext uri="{FF2B5EF4-FFF2-40B4-BE49-F238E27FC236}">
                <a16:creationId xmlns:a16="http://schemas.microsoft.com/office/drawing/2014/main" id="{BD9C71CA-BCD9-1EC2-39A8-02702E3D6961}"/>
              </a:ext>
            </a:extLst>
          </p:cNvPr>
          <p:cNvSpPr/>
          <p:nvPr/>
        </p:nvSpPr>
        <p:spPr>
          <a:xfrm rot="1430537">
            <a:off x="7833792" y="257235"/>
            <a:ext cx="1089581" cy="4377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a:t>Premières réflexions</a:t>
            </a:r>
          </a:p>
        </p:txBody>
      </p:sp>
    </p:spTree>
    <p:extLst>
      <p:ext uri="{BB962C8B-B14F-4D97-AF65-F5344CB8AC3E}">
        <p14:creationId xmlns:p14="http://schemas.microsoft.com/office/powerpoint/2010/main" val="639963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474699"/>
      </p:ext>
    </p:extLst>
  </p:cSld>
  <p:clrMapOvr>
    <a:masterClrMapping/>
  </p:clrMapOvr>
</p:sld>
</file>

<file path=ppt/theme/theme1.xml><?xml version="1.0" encoding="utf-8"?>
<a:theme xmlns:a="http://schemas.openxmlformats.org/drawingml/2006/main" name="Conception personnalisée">
  <a:themeElements>
    <a:clrScheme name="CommunautéBPCE">
      <a:dk1>
        <a:srgbClr val="000000"/>
      </a:dk1>
      <a:lt1>
        <a:srgbClr val="FFFFFF"/>
      </a:lt1>
      <a:dk2>
        <a:srgbClr val="B34A8C"/>
      </a:dk2>
      <a:lt2>
        <a:srgbClr val="D6D2E3"/>
      </a:lt2>
      <a:accent1>
        <a:srgbClr val="581D74"/>
      </a:accent1>
      <a:accent2>
        <a:srgbClr val="00A193"/>
      </a:accent2>
      <a:accent3>
        <a:srgbClr val="DB4B4B"/>
      </a:accent3>
      <a:accent4>
        <a:srgbClr val="9176B4"/>
      </a:accent4>
      <a:accent5>
        <a:srgbClr val="55579E"/>
      </a:accent5>
      <a:accent6>
        <a:srgbClr val="EAB818"/>
      </a:accent6>
      <a:hlink>
        <a:srgbClr val="976C9D"/>
      </a:hlink>
      <a:folHlink>
        <a:srgbClr val="00ABA4"/>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D&amp;P-communaute" id="{F4C18DC5-8C29-E44D-8B41-1AE261F745E6}" vid="{84A84B62-C44D-6D44-B679-118F6C339AFA}"/>
    </a:ext>
  </a:extLst>
</a:theme>
</file>

<file path=ppt/theme/theme2.xml><?xml version="1.0" encoding="utf-8"?>
<a:theme xmlns:a="http://schemas.openxmlformats.org/drawingml/2006/main" name="Conception personnalisée">
  <a:themeElements>
    <a:clrScheme name="CommunautéBPCE">
      <a:dk1>
        <a:srgbClr val="000000"/>
      </a:dk1>
      <a:lt1>
        <a:srgbClr val="FFFFFF"/>
      </a:lt1>
      <a:dk2>
        <a:srgbClr val="B34A8C"/>
      </a:dk2>
      <a:lt2>
        <a:srgbClr val="D6D2E3"/>
      </a:lt2>
      <a:accent1>
        <a:srgbClr val="581D74"/>
      </a:accent1>
      <a:accent2>
        <a:srgbClr val="00A193"/>
      </a:accent2>
      <a:accent3>
        <a:srgbClr val="DB4B4B"/>
      </a:accent3>
      <a:accent4>
        <a:srgbClr val="9176B4"/>
      </a:accent4>
      <a:accent5>
        <a:srgbClr val="55579E"/>
      </a:accent5>
      <a:accent6>
        <a:srgbClr val="EAB818"/>
      </a:accent6>
      <a:hlink>
        <a:srgbClr val="976C9D"/>
      </a:hlink>
      <a:folHlink>
        <a:srgbClr val="00ABA4"/>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ate D&amp;P communauté.potx" id="{C17BF631-78F9-4845-B4EF-30044142F7A3}" vid="{D076CC68-650B-4151-92A7-17E6F2D11E87}"/>
    </a:ext>
  </a:extLst>
</a:theme>
</file>

<file path=ppt/theme/theme3.xml><?xml version="1.0" encoding="utf-8"?>
<a:theme xmlns:a="http://schemas.openxmlformats.org/drawingml/2006/main" name="Conception personnalisée">
  <a:themeElements>
    <a:clrScheme name="CommunautéBPCE">
      <a:dk1>
        <a:srgbClr val="000000"/>
      </a:dk1>
      <a:lt1>
        <a:srgbClr val="FFFFFF"/>
      </a:lt1>
      <a:dk2>
        <a:srgbClr val="B34A8C"/>
      </a:dk2>
      <a:lt2>
        <a:srgbClr val="D6D2E3"/>
      </a:lt2>
      <a:accent1>
        <a:srgbClr val="581D74"/>
      </a:accent1>
      <a:accent2>
        <a:srgbClr val="00A193"/>
      </a:accent2>
      <a:accent3>
        <a:srgbClr val="DB4B4B"/>
      </a:accent3>
      <a:accent4>
        <a:srgbClr val="9176B4"/>
      </a:accent4>
      <a:accent5>
        <a:srgbClr val="55579E"/>
      </a:accent5>
      <a:accent6>
        <a:srgbClr val="EAB818"/>
      </a:accent6>
      <a:hlink>
        <a:srgbClr val="976C9D"/>
      </a:hlink>
      <a:folHlink>
        <a:srgbClr val="00ABA4"/>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D&amp;P-communaute" id="{F4C18DC5-8C29-E44D-8B41-1AE261F745E6}" vid="{84A84B62-C44D-6D44-B679-118F6C339AFA}"/>
    </a:ext>
  </a:extLst>
</a:theme>
</file>

<file path=ppt/theme/theme4.xml><?xml version="1.0" encoding="utf-8"?>
<a:theme xmlns:a="http://schemas.openxmlformats.org/drawingml/2006/main" name="2_Conception personnalisée">
  <a:themeElements>
    <a:clrScheme name="CommunautéBPCE">
      <a:dk1>
        <a:srgbClr val="000000"/>
      </a:dk1>
      <a:lt1>
        <a:srgbClr val="FFFFFF"/>
      </a:lt1>
      <a:dk2>
        <a:srgbClr val="B34A8C"/>
      </a:dk2>
      <a:lt2>
        <a:srgbClr val="D6D2E3"/>
      </a:lt2>
      <a:accent1>
        <a:srgbClr val="581D74"/>
      </a:accent1>
      <a:accent2>
        <a:srgbClr val="00A193"/>
      </a:accent2>
      <a:accent3>
        <a:srgbClr val="DB4B4B"/>
      </a:accent3>
      <a:accent4>
        <a:srgbClr val="9176B4"/>
      </a:accent4>
      <a:accent5>
        <a:srgbClr val="55579E"/>
      </a:accent5>
      <a:accent6>
        <a:srgbClr val="EAB818"/>
      </a:accent6>
      <a:hlink>
        <a:srgbClr val="976C9D"/>
      </a:hlink>
      <a:folHlink>
        <a:srgbClr val="00ABA4"/>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IDD-communaute" id="{FD1BB049-3704-C049-A18F-E76EEF54FB0F}" vid="{AFE611D5-A5B4-CC4A-878B-BE197A54CC2A}"/>
    </a:ext>
  </a:extLst>
</a:theme>
</file>

<file path=ppt/theme/theme5.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7AA3DF2F810845A74749E119EF756A" ma:contentTypeVersion="3" ma:contentTypeDescription="Create a new document." ma:contentTypeScope="" ma:versionID="cc29cd8d0d797cf72f4f3a8afb3a2f65">
  <xsd:schema xmlns:xsd="http://www.w3.org/2001/XMLSchema" xmlns:xs="http://www.w3.org/2001/XMLSchema" xmlns:p="http://schemas.microsoft.com/office/2006/metadata/properties" xmlns:ns2="f5cc8b06-4582-4341-97d6-16039d307618" targetNamespace="http://schemas.microsoft.com/office/2006/metadata/properties" ma:root="true" ma:fieldsID="e830e3320be3af096f0c3d19e932ac0f" ns2:_="">
    <xsd:import namespace="f5cc8b06-4582-4341-97d6-16039d30761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cc8b06-4582-4341-97d6-16039d3076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963802-480A-4564-8991-A8E574642F6D}">
  <ds:schemaRefs>
    <ds:schemaRef ds:uri="f5cc8b06-4582-4341-97d6-16039d3076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04AC50-A577-46D0-8B9F-6D3C9D53AFF5}">
  <ds:schemaRefs>
    <ds:schemaRef ds:uri="f5cc8b06-4582-4341-97d6-16039d3076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E4FC8CD-5BE2-42AF-96C4-576BDAD40D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05-D&amp;P-communaute</Template>
  <Application>Microsoft Office PowerPoint</Application>
  <PresentationFormat>On-screen Show (16:9)</PresentationFormat>
  <Slides>8</Slides>
  <Notes>2</Notes>
  <HiddenSlides>0</HiddenSlides>
  <ScaleCrop>false</ScaleCrop>
  <HeadingPairs>
    <vt:vector size="4" baseType="variant">
      <vt:variant>
        <vt:lpstr>Theme</vt:lpstr>
      </vt:variant>
      <vt:variant>
        <vt:i4>4</vt:i4>
      </vt:variant>
      <vt:variant>
        <vt:lpstr>Slide Titles</vt:lpstr>
      </vt:variant>
      <vt:variant>
        <vt:i4>8</vt:i4>
      </vt:variant>
    </vt:vector>
  </HeadingPairs>
  <TitlesOfParts>
    <vt:vector size="12" baseType="lpstr">
      <vt:lpstr>Conception personnalisée</vt:lpstr>
      <vt:lpstr>Conception personnalisée</vt:lpstr>
      <vt:lpstr>Conception personnalisée</vt:lpstr>
      <vt:lpstr>2_Conception personnalisée</vt:lpstr>
      <vt:lpstr>Brief Big Event Data &amp; IA – Groupe BPCE</vt:lpstr>
      <vt:lpstr>Un évènement autour d’un enjeu central</vt:lpstr>
      <vt:lpstr>Premier évènement BPCE Data &amp; IA responsables </vt:lpstr>
      <vt:lpstr>Planning de l’évènement </vt:lpstr>
      <vt:lpstr>Cibles de l’évènement</vt:lpstr>
      <vt:lpstr>Déroulé de la journée de conférences</vt:lpstr>
      <vt:lpstr>Projet de pitch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Big Event Data &amp; IA – Groupe BPCE</dc:title>
  <dc:creator>RAUNICHER SARAH</dc:creator>
  <cp:revision>1</cp:revision>
  <cp:lastPrinted>2020-09-02T14:43:00Z</cp:lastPrinted>
  <dcterms:created xsi:type="dcterms:W3CDTF">2023-05-22T14:49:53Z</dcterms:created>
  <dcterms:modified xsi:type="dcterms:W3CDTF">2023-05-22T16:38:01Z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0x0101008D7AA3DF2F810845A74749E119EF756A</vt:lpwstr>
  </property>
  <property fmtid="{D5CDD505-2E9C-101B-9397-08002B2CF9AE}" pid="3" name="MSIP_Label_48a19f0c-bea1-442e-a475-ed109d9ec508_Enabled">
    <vt:lpwstr>true</vt:lpwstr>
  </property>
  <property fmtid="{D5CDD505-2E9C-101B-9397-08002B2CF9AE}" pid="4" name="MSIP_Label_48a19f0c-bea1-442e-a475-ed109d9ec508_SetDate">
    <vt:lpwstr>2023-05-22T15:10:08Z</vt:lpwstr>
  </property>
  <property fmtid="{D5CDD505-2E9C-101B-9397-08002B2CF9AE}" pid="5" name="MSIP_Label_48a19f0c-bea1-442e-a475-ed109d9ec508_Method">
    <vt:lpwstr>Standard</vt:lpwstr>
  </property>
  <property fmtid="{D5CDD505-2E9C-101B-9397-08002B2CF9AE}" pid="6" name="MSIP_Label_48a19f0c-bea1-442e-a475-ed109d9ec508_Name">
    <vt:lpwstr>48a19f0c-bea1-442e-a475-ed109d9ec508</vt:lpwstr>
  </property>
  <property fmtid="{D5CDD505-2E9C-101B-9397-08002B2CF9AE}" pid="7" name="MSIP_Label_48a19f0c-bea1-442e-a475-ed109d9ec508_SiteId">
    <vt:lpwstr>d5bb6d35-8a82-4329-b49a-5030bd6497ab</vt:lpwstr>
  </property>
  <property fmtid="{D5CDD505-2E9C-101B-9397-08002B2CF9AE}" pid="8" name="MSIP_Label_48a19f0c-bea1-442e-a475-ed109d9ec508_ContentBits">
    <vt:lpwstr>0</vt:lpwstr>
  </property>
</Properties>
</file>