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194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521863"/>
            <a:ext cx="534935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211947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Structure du Jeu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68831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grande salle de Gala sera le lieu de notre jeu. Il y aura 16 groupes principaux, chacun se divisant en 4 sous-groupes. Un groupe sera l'entreprise cliente, tandis que les 3 autres seront des sociétés de conseil.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00443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219" y="501205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009912"/>
            <a:ext cx="32538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Michel Lévy Provençal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194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982075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3622953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spc="-92" kern="0" dirty="0">
                <a:solidFill>
                  <a:srgbClr val="211947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Chronologie du Jeu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3838932" y="1224677"/>
            <a:ext cx="31075" cy="6842998"/>
          </a:xfrm>
          <a:prstGeom prst="rect">
            <a:avLst/>
          </a:prstGeom>
          <a:solidFill>
            <a:srgbClr val="EFADA9"/>
          </a:solidFill>
          <a:ln/>
        </p:spPr>
      </p:sp>
      <p:sp>
        <p:nvSpPr>
          <p:cNvPr id="6" name="Shape 4"/>
          <p:cNvSpPr/>
          <p:nvPr/>
        </p:nvSpPr>
        <p:spPr>
          <a:xfrm>
            <a:off x="4029373" y="1505486"/>
            <a:ext cx="544354" cy="31075"/>
          </a:xfrm>
          <a:prstGeom prst="rect">
            <a:avLst/>
          </a:prstGeom>
          <a:solidFill>
            <a:srgbClr val="EFADA9"/>
          </a:solidFill>
          <a:ln/>
        </p:spPr>
      </p:sp>
      <p:sp>
        <p:nvSpPr>
          <p:cNvPr id="7" name="Shape 5"/>
          <p:cNvSpPr/>
          <p:nvPr/>
        </p:nvSpPr>
        <p:spPr>
          <a:xfrm>
            <a:off x="3679448" y="1346121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7D6D4"/>
          </a:solidFill>
          <a:ln w="9644">
            <a:solidFill>
              <a:srgbClr val="EFADA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810179" y="1375172"/>
            <a:ext cx="8834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b="1" spc="-24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7"/>
          <p:cNvSpPr/>
          <p:nvPr/>
        </p:nvSpPr>
        <p:spPr>
          <a:xfrm>
            <a:off x="4709874" y="138017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4709874" y="1778675"/>
            <a:ext cx="62993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 minutes</a:t>
            </a:r>
            <a:endParaRPr lang="en-US" sz="1225" dirty="0"/>
          </a:p>
        </p:txBody>
      </p:sp>
      <p:sp>
        <p:nvSpPr>
          <p:cNvPr id="11" name="Shape 9"/>
          <p:cNvSpPr/>
          <p:nvPr/>
        </p:nvSpPr>
        <p:spPr>
          <a:xfrm>
            <a:off x="4029373" y="2905185"/>
            <a:ext cx="544354" cy="31075"/>
          </a:xfrm>
          <a:prstGeom prst="rect">
            <a:avLst/>
          </a:prstGeom>
          <a:solidFill>
            <a:srgbClr val="EFADA9"/>
          </a:solidFill>
          <a:ln/>
        </p:spPr>
      </p:sp>
      <p:sp>
        <p:nvSpPr>
          <p:cNvPr id="12" name="Shape 10"/>
          <p:cNvSpPr/>
          <p:nvPr/>
        </p:nvSpPr>
        <p:spPr>
          <a:xfrm>
            <a:off x="3679448" y="2745819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7D6D4"/>
          </a:solidFill>
          <a:ln w="9644">
            <a:solidFill>
              <a:srgbClr val="EFADA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791129" y="2774871"/>
            <a:ext cx="12644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b="1" spc="-24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2"/>
          <p:cNvSpPr/>
          <p:nvPr/>
        </p:nvSpPr>
        <p:spPr>
          <a:xfrm>
            <a:off x="4709874" y="2779871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Round 0</a:t>
            </a:r>
            <a:endParaRPr lang="en-US" sz="1531" dirty="0"/>
          </a:p>
        </p:txBody>
      </p:sp>
      <p:sp>
        <p:nvSpPr>
          <p:cNvPr id="15" name="Text 13"/>
          <p:cNvSpPr/>
          <p:nvPr/>
        </p:nvSpPr>
        <p:spPr>
          <a:xfrm>
            <a:off x="4709874" y="3178373"/>
            <a:ext cx="62993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25 minutes</a:t>
            </a:r>
            <a:endParaRPr lang="en-US" sz="1225" dirty="0"/>
          </a:p>
        </p:txBody>
      </p:sp>
      <p:sp>
        <p:nvSpPr>
          <p:cNvPr id="16" name="Shape 14"/>
          <p:cNvSpPr/>
          <p:nvPr/>
        </p:nvSpPr>
        <p:spPr>
          <a:xfrm>
            <a:off x="4029373" y="4304883"/>
            <a:ext cx="544354" cy="31075"/>
          </a:xfrm>
          <a:prstGeom prst="rect">
            <a:avLst/>
          </a:prstGeom>
          <a:solidFill>
            <a:srgbClr val="EFADA9"/>
          </a:solidFill>
          <a:ln/>
        </p:spPr>
      </p:sp>
      <p:sp>
        <p:nvSpPr>
          <p:cNvPr id="17" name="Shape 15"/>
          <p:cNvSpPr/>
          <p:nvPr/>
        </p:nvSpPr>
        <p:spPr>
          <a:xfrm>
            <a:off x="3679448" y="4145518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7D6D4"/>
          </a:solidFill>
          <a:ln w="9644">
            <a:solidFill>
              <a:srgbClr val="EFADA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787319" y="4174569"/>
            <a:ext cx="13406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b="1" spc="-24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7"/>
          <p:cNvSpPr/>
          <p:nvPr/>
        </p:nvSpPr>
        <p:spPr>
          <a:xfrm>
            <a:off x="4709874" y="4179570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 round</a:t>
            </a:r>
            <a:endParaRPr lang="en-US" sz="1531" dirty="0"/>
          </a:p>
        </p:txBody>
      </p:sp>
      <p:sp>
        <p:nvSpPr>
          <p:cNvPr id="20" name="Text 18"/>
          <p:cNvSpPr/>
          <p:nvPr/>
        </p:nvSpPr>
        <p:spPr>
          <a:xfrm>
            <a:off x="4709874" y="4578072"/>
            <a:ext cx="62993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 minutes</a:t>
            </a:r>
            <a:endParaRPr lang="en-US" sz="1225" dirty="0"/>
          </a:p>
        </p:txBody>
      </p:sp>
      <p:sp>
        <p:nvSpPr>
          <p:cNvPr id="21" name="Shape 19"/>
          <p:cNvSpPr/>
          <p:nvPr/>
        </p:nvSpPr>
        <p:spPr>
          <a:xfrm>
            <a:off x="4029373" y="5704582"/>
            <a:ext cx="544354" cy="31075"/>
          </a:xfrm>
          <a:prstGeom prst="rect">
            <a:avLst/>
          </a:prstGeom>
          <a:solidFill>
            <a:srgbClr val="EFADA9"/>
          </a:solidFill>
          <a:ln/>
        </p:spPr>
      </p:sp>
      <p:sp>
        <p:nvSpPr>
          <p:cNvPr id="22" name="Shape 20"/>
          <p:cNvSpPr/>
          <p:nvPr/>
        </p:nvSpPr>
        <p:spPr>
          <a:xfrm>
            <a:off x="3679448" y="5545217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7D6D4"/>
          </a:solidFill>
          <a:ln w="9644">
            <a:solidFill>
              <a:srgbClr val="EFADA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779699" y="5574268"/>
            <a:ext cx="14930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b="1" spc="-24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1837" dirty="0"/>
          </a:p>
        </p:txBody>
      </p:sp>
      <p:sp>
        <p:nvSpPr>
          <p:cNvPr id="24" name="Text 22"/>
          <p:cNvSpPr/>
          <p:nvPr/>
        </p:nvSpPr>
        <p:spPr>
          <a:xfrm>
            <a:off x="4709874" y="557926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</a:t>
            </a:r>
            <a:endParaRPr lang="en-US" sz="1531" dirty="0"/>
          </a:p>
        </p:txBody>
      </p:sp>
      <p:sp>
        <p:nvSpPr>
          <p:cNvPr id="25" name="Text 23"/>
          <p:cNvSpPr/>
          <p:nvPr/>
        </p:nvSpPr>
        <p:spPr>
          <a:xfrm>
            <a:off x="4709874" y="5977771"/>
            <a:ext cx="62993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 minutes</a:t>
            </a:r>
            <a:endParaRPr lang="en-US" sz="1225" dirty="0"/>
          </a:p>
        </p:txBody>
      </p:sp>
      <p:sp>
        <p:nvSpPr>
          <p:cNvPr id="26" name="Shape 24"/>
          <p:cNvSpPr/>
          <p:nvPr/>
        </p:nvSpPr>
        <p:spPr>
          <a:xfrm>
            <a:off x="4029373" y="7104281"/>
            <a:ext cx="544354" cy="31075"/>
          </a:xfrm>
          <a:prstGeom prst="rect">
            <a:avLst/>
          </a:prstGeom>
          <a:solidFill>
            <a:srgbClr val="EFADA9"/>
          </a:solidFill>
          <a:ln/>
        </p:spPr>
      </p:sp>
      <p:sp>
        <p:nvSpPr>
          <p:cNvPr id="27" name="Shape 25"/>
          <p:cNvSpPr/>
          <p:nvPr/>
        </p:nvSpPr>
        <p:spPr>
          <a:xfrm>
            <a:off x="3679448" y="6944916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7D6D4"/>
          </a:solidFill>
          <a:ln w="9644">
            <a:solidFill>
              <a:srgbClr val="EFADA9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3775889" y="6973967"/>
            <a:ext cx="15692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6"/>
              </a:lnSpc>
              <a:buNone/>
            </a:pPr>
            <a:r>
              <a:rPr lang="en-US" sz="1837" b="1" spc="-24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</a:t>
            </a:r>
            <a:endParaRPr lang="en-US" sz="1837" dirty="0"/>
          </a:p>
        </p:txBody>
      </p:sp>
      <p:sp>
        <p:nvSpPr>
          <p:cNvPr id="29" name="Text 27"/>
          <p:cNvSpPr/>
          <p:nvPr/>
        </p:nvSpPr>
        <p:spPr>
          <a:xfrm>
            <a:off x="4709874" y="697896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Pauses</a:t>
            </a:r>
            <a:endParaRPr lang="en-US" sz="1531" dirty="0"/>
          </a:p>
        </p:txBody>
      </p:sp>
      <p:sp>
        <p:nvSpPr>
          <p:cNvPr id="30" name="Text 28"/>
          <p:cNvSpPr/>
          <p:nvPr/>
        </p:nvSpPr>
        <p:spPr>
          <a:xfrm>
            <a:off x="4709874" y="7377470"/>
            <a:ext cx="62993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 minutes</a:t>
            </a:r>
            <a:endParaRPr lang="en-US"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194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30548"/>
            <a:ext cx="80144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11947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Améliorations et Adaptations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69262"/>
            <a:ext cx="3370064" cy="2107525"/>
          </a:xfrm>
          <a:prstGeom prst="roundRect">
            <a:avLst>
              <a:gd name="adj" fmla="val 4744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9052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74601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Graphique : Rendre les matériaux de jeu plus visuellement attrayants.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669262"/>
            <a:ext cx="3370064" cy="2107525"/>
          </a:xfrm>
          <a:prstGeom prst="roundRect">
            <a:avLst>
              <a:gd name="adj" fmla="val 4744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9052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Cartes de Jeu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474601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Nouvelle création pour une meilleure expérience.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669262"/>
            <a:ext cx="3370064" cy="2107525"/>
          </a:xfrm>
          <a:prstGeom prst="roundRect">
            <a:avLst>
              <a:gd name="adj" fmla="val 4744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9052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Fabrication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474601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Éléments physiques pour immersion.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4998958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273975" y="52349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Kakemono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273975" y="5804297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Décoration ou branding des tables.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98958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662267" y="5234940"/>
            <a:ext cx="29271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Fiches de Personnage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7662267" y="5804297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Moins de texte, plus d'identité visuelle.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194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3749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211947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Dispositif technique d'isolation acoustique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7058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L'isolation acoustique est essentielle pour assurer la clarté des communications pendant le jeu. Elle est nécessaire compte tenu du nombre de participants. Nous envisageons plusieurs systèmes bidirectionnels 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086701"/>
            <a:ext cx="3370064" cy="1513522"/>
          </a:xfrm>
          <a:prstGeom prst="roundRect">
            <a:avLst>
              <a:gd name="adj" fmla="val 6606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73975" y="4322683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Systèmes Tonwelt - tourGuide GO+</a:t>
            </a:r>
            <a:endParaRPr lang="en-US" sz="2187" dirty="0"/>
          </a:p>
        </p:txBody>
      </p:sp>
      <p:sp>
        <p:nvSpPr>
          <p:cNvPr id="8" name="Shape 6"/>
          <p:cNvSpPr/>
          <p:nvPr/>
        </p:nvSpPr>
        <p:spPr>
          <a:xfrm>
            <a:off x="5630228" y="4086701"/>
            <a:ext cx="3370064" cy="1513522"/>
          </a:xfrm>
          <a:prstGeom prst="roundRect">
            <a:avLst>
              <a:gd name="adj" fmla="val 6606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4322683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Rondson - Communication Claire</a:t>
            </a:r>
            <a:endParaRPr lang="en-US" sz="2187" dirty="0"/>
          </a:p>
        </p:txBody>
      </p:sp>
      <p:sp>
        <p:nvSpPr>
          <p:cNvPr id="10" name="Shape 8"/>
          <p:cNvSpPr/>
          <p:nvPr/>
        </p:nvSpPr>
        <p:spPr>
          <a:xfrm>
            <a:off x="9222462" y="4086701"/>
            <a:ext cx="3370064" cy="1513522"/>
          </a:xfrm>
          <a:prstGeom prst="roundRect">
            <a:avLst>
              <a:gd name="adj" fmla="val 6606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458444" y="4322683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Orpheo Tour Guide (OTG)</a:t>
            </a:r>
            <a:endParaRPr lang="en-US" sz="2187" dirty="0"/>
          </a:p>
        </p:txBody>
      </p:sp>
      <p:sp>
        <p:nvSpPr>
          <p:cNvPr id="12" name="Shape 10"/>
          <p:cNvSpPr/>
          <p:nvPr/>
        </p:nvSpPr>
        <p:spPr>
          <a:xfrm>
            <a:off x="2037993" y="5822394"/>
            <a:ext cx="5166122" cy="1166336"/>
          </a:xfrm>
          <a:prstGeom prst="roundRect">
            <a:avLst>
              <a:gd name="adj" fmla="val 8573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3975" y="6058376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mGuide - Communication dans le Bruit</a:t>
            </a:r>
            <a:endParaRPr lang="en-US" sz="2187" dirty="0"/>
          </a:p>
        </p:txBody>
      </p:sp>
      <p:sp>
        <p:nvSpPr>
          <p:cNvPr id="14" name="Shape 12"/>
          <p:cNvSpPr/>
          <p:nvPr/>
        </p:nvSpPr>
        <p:spPr>
          <a:xfrm>
            <a:off x="7426285" y="5822394"/>
            <a:ext cx="5166122" cy="1166336"/>
          </a:xfrm>
          <a:prstGeom prst="roundRect">
            <a:avLst>
              <a:gd name="adj" fmla="val 8573"/>
            </a:avLst>
          </a:prstGeom>
          <a:solidFill>
            <a:srgbClr val="F7D6D4"/>
          </a:solidFill>
          <a:ln w="13811">
            <a:solidFill>
              <a:srgbClr val="EFADA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6058376"/>
            <a:ext cx="46941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Sennheiser - Audio pour Visites Guidées</a:t>
            </a:r>
            <a:endParaRPr lang="en-US" sz="21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2023-10-12T09:16:32Z</dcterms:created>
  <dcterms:modified xsi:type="dcterms:W3CDTF">2023-10-12T09:16:32Z</dcterms:modified>
</cp:coreProperties>
</file>