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86" r:id="rId5"/>
    <p:sldId id="284" r:id="rId6"/>
    <p:sldId id="275" r:id="rId7"/>
    <p:sldId id="292" r:id="rId8"/>
    <p:sldId id="294" r:id="rId9"/>
    <p:sldId id="293" r:id="rId10"/>
    <p:sldId id="289" r:id="rId11"/>
    <p:sldId id="287" r:id="rId12"/>
    <p:sldId id="262" r:id="rId13"/>
    <p:sldId id="279" r:id="rId14"/>
  </p:sldIdLst>
  <p:sldSz cx="9144000" cy="6858000" type="screen4x3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709E7-324C-4B7D-91EF-DD7E338E4F48}">
  <a:tblStyle styleId="{AFF709E7-324C-4B7D-91EF-DD7E338E4F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2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3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3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1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1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Lunchmates.Club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Code Review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361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34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Lunchmates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lt1"/>
              </a:solidFill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Vielen Dank!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Fragen?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Unser Projekt:</a:t>
            </a:r>
          </a:p>
          <a:p>
            <a:pPr lvl="0">
              <a:spcBef>
                <a:spcPts val="0"/>
              </a:spcBef>
              <a:buNone/>
            </a:pPr>
            <a:r>
              <a:rPr lang="de-DE" sz="2400" dirty="0">
                <a:solidFill>
                  <a:srgbClr val="FFFFFF"/>
                </a:solidFill>
              </a:rPr>
              <a:t>https://github.com/spejss/Lunchmates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Was?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Android App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Zum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von Lunchmates auf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Campus,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Ansehen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Lunchgelegenheiten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(in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kurze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auch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 Position der Lunchmates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200" y="197526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REST API mit Node.js/Express zum serverseitigen Datenaustausch und Verwaltung.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Infrastruktur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727"/>
            <a:ext cx="9144000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Screenshots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125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Zum Anzeigen und Erstellen von Einladungen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Erstellen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Erstellung von Events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Anzeigen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Zur Anzeigen von Events und der Route</a:t>
            </a:r>
            <a:endParaRPr lang="en" sz="2400" dirty="0"/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03192"/>
            <a:ext cx="2530463" cy="44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Einstellungen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begrentzten Personalisierung des Apps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18676"/>
            <a:ext cx="2530463" cy="4471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3" t="91852" r="-333"/>
          <a:stretch/>
        </p:blipFill>
        <p:spPr>
          <a:xfrm flipV="1">
            <a:off x="5502760" y="5262463"/>
            <a:ext cx="255115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369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Raleway</vt:lpstr>
      <vt:lpstr>Antonio template</vt:lpstr>
      <vt:lpstr>Lunchmates.Club</vt:lpstr>
      <vt:lpstr>Was?</vt:lpstr>
      <vt:lpstr>1. Infrastruktur</vt:lpstr>
      <vt:lpstr>PowerPoint Presentation</vt:lpstr>
      <vt:lpstr>2. Screenshots</vt:lpstr>
      <vt:lpstr>PowerPoint Presentation</vt:lpstr>
      <vt:lpstr>PowerPoint Presentation</vt:lpstr>
      <vt:lpstr>PowerPoint Presentation</vt:lpstr>
      <vt:lpstr>PowerPoint Presentation</vt:lpstr>
      <vt:lpstr>3. Code Review</vt:lpstr>
      <vt:lpstr>4. Demo</vt:lpstr>
      <vt:lpstr>Lunchmates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Lunchmates</dc:title>
  <dc:creator>spejss</dc:creator>
  <cp:lastModifiedBy>Mikolaj Wawrzyniak</cp:lastModifiedBy>
  <cp:revision>59</cp:revision>
  <dcterms:modified xsi:type="dcterms:W3CDTF">2017-07-08T21:31:43Z</dcterms:modified>
</cp:coreProperties>
</file>