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40"/>
  </p:notesMasterIdLst>
  <p:sldIdLst>
    <p:sldId id="256" r:id="rId2"/>
    <p:sldId id="257" r:id="rId3"/>
    <p:sldId id="259" r:id="rId4"/>
    <p:sldId id="285" r:id="rId5"/>
    <p:sldId id="286" r:id="rId6"/>
    <p:sldId id="284" r:id="rId7"/>
    <p:sldId id="258" r:id="rId8"/>
    <p:sldId id="261" r:id="rId9"/>
    <p:sldId id="287" r:id="rId10"/>
    <p:sldId id="272" r:id="rId11"/>
    <p:sldId id="262" r:id="rId12"/>
    <p:sldId id="288" r:id="rId13"/>
    <p:sldId id="260" r:id="rId14"/>
    <p:sldId id="289" r:id="rId15"/>
    <p:sldId id="290" r:id="rId16"/>
    <p:sldId id="291" r:id="rId17"/>
    <p:sldId id="275" r:id="rId18"/>
    <p:sldId id="292" r:id="rId19"/>
    <p:sldId id="293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3" r:id="rId30"/>
    <p:sldId id="274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</p:sldIdLst>
  <p:sldSz cx="9144000" cy="6858000" type="screen4x3"/>
  <p:notesSz cx="6858000" cy="9144000"/>
  <p:embeddedFontLst>
    <p:embeddedFont>
      <p:font typeface="Lato" panose="020B0604020202020204" charset="0"/>
      <p:regular r:id="rId41"/>
      <p:bold r:id="rId42"/>
      <p:italic r:id="rId43"/>
      <p:boldItalic r:id="rId44"/>
    </p:embeddedFont>
    <p:embeddedFont>
      <p:font typeface="Raleway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F709E7-324C-4B7D-91EF-DD7E338E4F48}">
  <a:tblStyle styleId="{AFF709E7-324C-4B7D-91EF-DD7E338E4F4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4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8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23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38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71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3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52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ato:400,700,400italic,700italic|Raleway:400,70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Lunchmates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Stellen Sie sich vor, dass Sören…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Besucht VL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Will essen gehen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Findet keine Kommilitonen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ctrTitle" idx="4294967295"/>
          </p:nvPr>
        </p:nvSpPr>
        <p:spPr>
          <a:xfrm>
            <a:off x="778225" y="3177925"/>
            <a:ext cx="6623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FFFF"/>
                </a:solidFill>
              </a:rPr>
              <a:t>Lunchmates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4294967295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In der Situation kommt Lunchmates in einsatz.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0" name="Shape 1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Stellen Sie sich vor, dass Sören…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-228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7ECEFD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25146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2185C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2" name="Shape 212"/>
          <p:cNvCxnSpPr/>
          <p:nvPr/>
        </p:nvCxnSpPr>
        <p:spPr>
          <a:xfrm>
            <a:off x="52578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F9715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213" name="Shape 213"/>
          <p:cNvCxnSpPr/>
          <p:nvPr/>
        </p:nvCxnSpPr>
        <p:spPr>
          <a:xfrm>
            <a:off x="8001000" y="3429000"/>
            <a:ext cx="1451100" cy="0"/>
          </a:xfrm>
          <a:prstGeom prst="straightConnector1">
            <a:avLst/>
          </a:prstGeom>
          <a:noFill/>
          <a:ln w="38100" cap="flat" cmpd="sng">
            <a:solidFill>
              <a:srgbClr val="F20253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12159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ietet er sich zu gemeinsamen Essen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240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Deaktiviert Standortsmitteilungsfunktion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708850" y="3104750"/>
            <a:ext cx="1298700" cy="63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Findet Kommilitonen zur gemeinsamen Essen</a:t>
            </a:r>
          </a:p>
        </p:txBody>
      </p:sp>
    </p:spTree>
    <p:extLst>
      <p:ext uri="{BB962C8B-B14F-4D97-AF65-F5344CB8AC3E}">
        <p14:creationId xmlns:p14="http://schemas.microsoft.com/office/powerpoint/2010/main" val="26627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i="0" dirty="0"/>
              <a:t>The thing that we are trying to do (…) , is just help people connect and communicate more efficiently.</a:t>
            </a:r>
            <a:br>
              <a:rPr lang="en-US" dirty="0"/>
            </a:b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Interaktionsdesign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5361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007" y="430306"/>
            <a:ext cx="11595818" cy="58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7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Mockups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1165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Main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Zum Anzeigen und Erstellen von Einladungen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Event Erstellen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Erstellung von Events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5385337" y="653100"/>
            <a:ext cx="2766775" cy="5551775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Einstellungen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/>
              <a:t>Zur begrentzten Personalisierung des Apps</a:t>
            </a:r>
          </a:p>
        </p:txBody>
      </p:sp>
      <p:sp>
        <p:nvSpPr>
          <p:cNvPr id="267" name="Shape 267"/>
          <p:cNvSpPr/>
          <p:nvPr/>
        </p:nvSpPr>
        <p:spPr>
          <a:xfrm>
            <a:off x="5504225" y="1118675"/>
            <a:ext cx="2528999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62" y="1118675"/>
            <a:ext cx="2530462" cy="45207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763" y="1118675"/>
            <a:ext cx="2530462" cy="4490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761" y="1118676"/>
            <a:ext cx="2530463" cy="4471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333" t="91852" r="-333"/>
          <a:stretch/>
        </p:blipFill>
        <p:spPr>
          <a:xfrm flipV="1">
            <a:off x="5502760" y="5262463"/>
            <a:ext cx="2551157" cy="37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76281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/>
              <a:t>Was?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93700" y="2031200"/>
            <a:ext cx="35763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Android App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Zum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Finden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von Lunchmates auf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dem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Campus,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Ansehen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Lunchgelegenheiten,Position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der Lunchmates und der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aktuellen</a:t>
            </a:r>
            <a:r>
              <a:rPr lang="en-US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err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Speisepl</a:t>
            </a:r>
            <a:r>
              <a:rPr lang="de-DE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änen der Gastronomiebetriebe am Campus.</a:t>
            </a: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600"/>
              </a:spcBef>
              <a:buNone/>
            </a:pPr>
            <a:endParaRPr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4954200" y="1975261"/>
            <a:ext cx="3732600" cy="30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dirty="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REST API mit Node.js/Express zum serverseitigen Datenaustausch und Verwaltung.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93700" y="5301873"/>
            <a:ext cx="7793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93625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893700" y="960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2"/>
          </p:nvPr>
        </p:nvSpPr>
        <p:spPr>
          <a:xfrm>
            <a:off x="4219452" y="2286000"/>
            <a:ext cx="3136800" cy="227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93700" y="5794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93700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3386401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5879102" y="2133600"/>
            <a:ext cx="2371200" cy="185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93700" y="1305125"/>
            <a:ext cx="3094799" cy="87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 picture is worth a thousand words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93700" y="2362200"/>
            <a:ext cx="3094799" cy="218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l="27897" r="6026" b="1536"/>
          <a:stretch/>
        </p:blipFill>
        <p:spPr>
          <a:xfrm>
            <a:off x="4612500" y="0"/>
            <a:ext cx="4531499" cy="675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20672" b="43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0" y="4285725"/>
            <a:ext cx="7352399" cy="16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924125" y="4514325"/>
            <a:ext cx="5796000" cy="736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big impact?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24125" y="5079350"/>
            <a:ext cx="5796000" cy="86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Use big image.</a:t>
            </a:r>
          </a:p>
        </p:txBody>
      </p:sp>
      <p:sp>
        <p:nvSpPr>
          <p:cNvPr id="154" name="Shape 154"/>
          <p:cNvSpPr/>
          <p:nvPr/>
        </p:nvSpPr>
        <p:spPr>
          <a:xfrm>
            <a:off x="3675952" y="5925825"/>
            <a:ext cx="1837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514494" y="5925825"/>
            <a:ext cx="1837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0" y="5925825"/>
            <a:ext cx="1837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38038" y="5925825"/>
            <a:ext cx="18378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3" name="Shape 163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</a:t>
            </a:r>
          </a:p>
        </p:txBody>
      </p:sp>
      <p:sp>
        <p:nvSpPr>
          <p:cNvPr id="164" name="Shape 164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White</a:t>
            </a:r>
          </a:p>
        </p:txBody>
      </p:sp>
      <p:sp>
        <p:nvSpPr>
          <p:cNvPr id="165" name="Shape 165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{AFF709E7-324C-4B7D-91EF-DD7E338E4F48}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67748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rgbClr val="2185C5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7EC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18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mapa_tramalineas_blanco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8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title" idx="4294967295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178" name="Shape 178"/>
          <p:cNvSpPr/>
          <p:nvPr/>
        </p:nvSpPr>
        <p:spPr>
          <a:xfrm rot="8100000">
            <a:off x="3818434" y="29389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8100000">
            <a:off x="730834" y="3015152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8100000">
            <a:off x="2325809" y="53960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8100000">
            <a:off x="4136784" y="39833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8100000">
            <a:off x="6981460" y="343377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8100000">
            <a:off x="7511860" y="5175327"/>
            <a:ext cx="146795" cy="146795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 w="28575" cap="flat" cmpd="sng">
            <a:solidFill>
              <a:srgbClr val="FF971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553175" y="2715650"/>
            <a:ext cx="762000" cy="400499"/>
          </a:xfrm>
          <a:prstGeom prst="downArrowCallout">
            <a:avLst>
              <a:gd name="adj1" fmla="val 16192"/>
              <a:gd name="adj2" fmla="val 18214"/>
              <a:gd name="adj3" fmla="val 17015"/>
              <a:gd name="adj4" fmla="val 64977"/>
            </a:avLst>
          </a:prstGeom>
          <a:solidFill>
            <a:srgbClr val="FF9715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office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940350" y="2881050"/>
            <a:ext cx="6444600" cy="1095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89,526,124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940350" y="4015349"/>
            <a:ext cx="64446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288105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 idx="4294967295"/>
          </p:nvPr>
        </p:nvSpPr>
        <p:spPr>
          <a:xfrm>
            <a:off x="940500" y="711600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89,526,124$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4294967295"/>
          </p:nvPr>
        </p:nvSpPr>
        <p:spPr>
          <a:xfrm>
            <a:off x="940500" y="1729346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940500" y="4521603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100%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4294967295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ctrTitle" idx="4294967295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185,244</a:t>
            </a:r>
            <a:r>
              <a:rPr lang="en" sz="4800" b="1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 users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ubTitle" idx="4294967295"/>
          </p:nvPr>
        </p:nvSpPr>
        <p:spPr>
          <a:xfrm>
            <a:off x="940500" y="36343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528142" y="3479941"/>
            <a:ext cx="1411002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Mikolaj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Wawrzyniak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4738482" y="3479941"/>
            <a:ext cx="1411002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Emir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Dustinac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6849582" y="3378515"/>
            <a:ext cx="1411002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Jonas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/>
              <a:t>Fleck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Is</a:t>
            </a:r>
            <a:endParaRPr sz="1200" dirty="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 rot="8504997">
            <a:off x="1265701" y="5949560"/>
            <a:ext cx="1086019" cy="102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351255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200" dirty="0"/>
          </a:p>
        </p:txBody>
      </p:sp>
      <p:sp>
        <p:nvSpPr>
          <p:cNvPr id="227" name="Shape 227"/>
          <p:cNvSpPr txBox="1">
            <a:spLocks noGrp="1"/>
          </p:cNvSpPr>
          <p:nvPr>
            <p:ph type="body" idx="3"/>
          </p:nvPr>
        </p:nvSpPr>
        <p:spPr>
          <a:xfrm>
            <a:off x="6131419" y="4876800"/>
            <a:ext cx="2491199" cy="173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228" name="Shape 228"/>
          <p:cNvSpPr/>
          <p:nvPr/>
        </p:nvSpPr>
        <p:spPr>
          <a:xfrm>
            <a:off x="887443" y="2383297"/>
            <a:ext cx="692400" cy="692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986684" y="2409462"/>
            <a:ext cx="692400" cy="6924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5103056" y="2429492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702481" y="1689356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7278922" y="2383297"/>
            <a:ext cx="358351" cy="381822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1054597" y="1690066"/>
            <a:ext cx="370598" cy="370619"/>
            <a:chOff x="570875" y="4322250"/>
            <a:chExt cx="443300" cy="443325"/>
          </a:xfrm>
        </p:grpSpPr>
        <p:sp>
          <p:nvSpPr>
            <p:cNvPr id="248" name="Shape 2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224"/>
          <p:cNvSpPr txBox="1">
            <a:spLocks/>
          </p:cNvSpPr>
          <p:nvPr/>
        </p:nvSpPr>
        <p:spPr>
          <a:xfrm>
            <a:off x="2627383" y="3479941"/>
            <a:ext cx="1411002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-US" b="1" dirty="0"/>
              <a:t>S</a:t>
            </a:r>
            <a:r>
              <a:rPr lang="de-DE" b="1" dirty="0"/>
              <a:t>önke </a:t>
            </a:r>
          </a:p>
          <a:p>
            <a:pPr>
              <a:buFont typeface="Lato"/>
              <a:buNone/>
            </a:pPr>
            <a:r>
              <a:rPr lang="de-DE" b="1" dirty="0"/>
              <a:t>Tölke</a:t>
            </a:r>
            <a:endParaRPr lang="en-US" b="1" dirty="0"/>
          </a:p>
          <a:p>
            <a:pPr>
              <a:buFont typeface="Lato"/>
              <a:buNone/>
            </a:pPr>
            <a:r>
              <a:rPr lang="en-US" sz="1200" dirty="0"/>
              <a:t>courage. </a:t>
            </a:r>
          </a:p>
          <a:p>
            <a:pPr>
              <a:buFont typeface="Lato"/>
              <a:buNone/>
            </a:pPr>
            <a:endParaRPr lang="en-US" sz="1200" dirty="0"/>
          </a:p>
        </p:txBody>
      </p:sp>
      <p:sp>
        <p:nvSpPr>
          <p:cNvPr id="37" name="Shape 230"/>
          <p:cNvSpPr/>
          <p:nvPr/>
        </p:nvSpPr>
        <p:spPr>
          <a:xfrm>
            <a:off x="7208883" y="2409462"/>
            <a:ext cx="692400" cy="6924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4" y="2363138"/>
            <a:ext cx="738724" cy="738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Diagramme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462075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5546605" y="843075"/>
            <a:ext cx="2483749" cy="5226869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5042175" y="1207850"/>
            <a:ext cx="3331799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4294967295"/>
          </p:nvPr>
        </p:nvSpPr>
        <p:spPr>
          <a:xfrm>
            <a:off x="916025" y="843075"/>
            <a:ext cx="3643200" cy="5058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81" name="Shape 281"/>
          <p:cNvSpPr/>
          <p:nvPr/>
        </p:nvSpPr>
        <p:spPr>
          <a:xfrm>
            <a:off x="4787662" y="719304"/>
            <a:ext cx="3839439" cy="5429936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916025" y="669775"/>
            <a:ext cx="5140316" cy="4001794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127150" y="880350"/>
            <a:ext cx="4717800" cy="3007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916025" y="4889775"/>
            <a:ext cx="6460799" cy="124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893700" y="1600200"/>
            <a:ext cx="6462600" cy="4155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This presentations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Titles: </a:t>
            </a:r>
            <a:r>
              <a:rPr lang="en" sz="1400" b="1"/>
              <a:t>Raleway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Body copy: </a:t>
            </a:r>
            <a:r>
              <a:rPr lang="en" sz="1400" b="1"/>
              <a:t>Lato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2185C5"/>
                </a:solidFill>
                <a:hlinkClick r:id="rId3"/>
              </a:rPr>
              <a:t>https://www.google.com/fonts#UsePlace:use/Collection:Lato:400,700,400italic,700italic|Raleway:400,700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blue </a:t>
            </a:r>
            <a:r>
              <a:rPr lang="en" sz="1400" b="1">
                <a:solidFill>
                  <a:srgbClr val="2185C5"/>
                </a:solidFill>
              </a:rPr>
              <a:t>#2185c5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blue </a:t>
            </a:r>
            <a:r>
              <a:rPr lang="en" sz="1400" b="1">
                <a:solidFill>
                  <a:srgbClr val="7ECEFD"/>
                </a:solidFill>
              </a:rPr>
              <a:t>#7ecefd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Yellow </a:t>
            </a:r>
            <a:r>
              <a:rPr lang="en" sz="1400" b="1">
                <a:solidFill>
                  <a:srgbClr val="FF9715"/>
                </a:solidFill>
              </a:rPr>
              <a:t>#ff9715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Magenta </a:t>
            </a:r>
            <a:r>
              <a:rPr lang="en" sz="1400" b="1">
                <a:solidFill>
                  <a:srgbClr val="F20253"/>
                </a:solidFill>
              </a:rPr>
              <a:t>#f20253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Dark gray </a:t>
            </a:r>
            <a:r>
              <a:rPr lang="en" sz="1400" b="1"/>
              <a:t>#677480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Light gray </a:t>
            </a:r>
            <a:r>
              <a:rPr lang="en" sz="1400" b="1">
                <a:solidFill>
                  <a:srgbClr val="97ABBC"/>
                </a:solidFill>
              </a:rPr>
              <a:t>#97abbc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800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Shape 314"/>
          <p:cNvGrpSpPr/>
          <p:nvPr/>
        </p:nvGrpSpPr>
        <p:grpSpPr>
          <a:xfrm>
            <a:off x="358968" y="1254337"/>
            <a:ext cx="347107" cy="438983"/>
            <a:chOff x="584925" y="238125"/>
            <a:chExt cx="415200" cy="525100"/>
          </a:xfrm>
        </p:grpSpPr>
        <p:sp>
          <p:nvSpPr>
            <p:cNvPr id="315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910226" y="1318124"/>
            <a:ext cx="371622" cy="309361"/>
            <a:chOff x="1244325" y="314425"/>
            <a:chExt cx="444525" cy="370050"/>
          </a:xfrm>
        </p:grpSpPr>
        <p:sp>
          <p:nvSpPr>
            <p:cNvPr id="322" name="Shape 3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481925" y="1316599"/>
            <a:ext cx="355300" cy="312413"/>
            <a:chOff x="1928175" y="312600"/>
            <a:chExt cx="425000" cy="373700"/>
          </a:xfrm>
        </p:grpSpPr>
        <p:sp>
          <p:nvSpPr>
            <p:cNvPr id="325" name="Shape 325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2077701" y="1305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61147" y="1306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9" name="Shape 329"/>
          <p:cNvGrpSpPr/>
          <p:nvPr/>
        </p:nvGrpSpPr>
        <p:grpSpPr>
          <a:xfrm>
            <a:off x="3145962" y="1300276"/>
            <a:ext cx="408386" cy="345079"/>
            <a:chOff x="3918650" y="293075"/>
            <a:chExt cx="488500" cy="412775"/>
          </a:xfrm>
        </p:grpSpPr>
        <p:sp>
          <p:nvSpPr>
            <p:cNvPr id="330" name="Shape 33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3745729" y="1274234"/>
            <a:ext cx="335904" cy="397141"/>
            <a:chOff x="4636075" y="261925"/>
            <a:chExt cx="401800" cy="475050"/>
          </a:xfrm>
        </p:grpSpPr>
        <p:sp>
          <p:nvSpPr>
            <p:cNvPr id="334" name="Shape 334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8" name="Shape 338"/>
          <p:cNvSpPr/>
          <p:nvPr/>
        </p:nvSpPr>
        <p:spPr>
          <a:xfrm>
            <a:off x="4284930" y="1304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9" name="Shape 339"/>
          <p:cNvGrpSpPr/>
          <p:nvPr/>
        </p:nvGrpSpPr>
        <p:grpSpPr>
          <a:xfrm>
            <a:off x="4872281" y="1307423"/>
            <a:ext cx="336908" cy="330261"/>
            <a:chOff x="5983625" y="301625"/>
            <a:chExt cx="403000" cy="395050"/>
          </a:xfrm>
        </p:grpSpPr>
        <p:sp>
          <p:nvSpPr>
            <p:cNvPr id="340" name="Shape 3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5438358" y="1304853"/>
            <a:ext cx="331808" cy="331306"/>
            <a:chOff x="6660750" y="298550"/>
            <a:chExt cx="396900" cy="396300"/>
          </a:xfrm>
        </p:grpSpPr>
        <p:sp>
          <p:nvSpPr>
            <p:cNvPr id="361" name="Shape 36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58968" y="1826538"/>
            <a:ext cx="347107" cy="420110"/>
            <a:chOff x="584925" y="922575"/>
            <a:chExt cx="415200" cy="502525"/>
          </a:xfrm>
        </p:grpSpPr>
        <p:sp>
          <p:nvSpPr>
            <p:cNvPr id="364" name="Shape 364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912275" y="1816840"/>
            <a:ext cx="367547" cy="437980"/>
            <a:chOff x="1246775" y="910975"/>
            <a:chExt cx="439650" cy="523900"/>
          </a:xfrm>
        </p:grpSpPr>
        <p:sp>
          <p:nvSpPr>
            <p:cNvPr id="368" name="Shape 36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1480399" y="1887273"/>
            <a:ext cx="358351" cy="298117"/>
            <a:chOff x="1926350" y="995225"/>
            <a:chExt cx="428650" cy="356600"/>
          </a:xfrm>
        </p:grpSpPr>
        <p:sp>
          <p:nvSpPr>
            <p:cNvPr id="372" name="Shape 372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2048085" y="1862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2612156" y="1879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3180804" y="1882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55576" y="1885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4302631" y="1864826"/>
            <a:ext cx="349155" cy="349657"/>
            <a:chOff x="5302225" y="968375"/>
            <a:chExt cx="417650" cy="418250"/>
          </a:xfrm>
        </p:grpSpPr>
        <p:sp>
          <p:nvSpPr>
            <p:cNvPr id="381" name="Shape 38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824295" y="1825514"/>
            <a:ext cx="432880" cy="421636"/>
            <a:chOff x="5926225" y="921350"/>
            <a:chExt cx="517800" cy="504350"/>
          </a:xfrm>
        </p:grpSpPr>
        <p:sp>
          <p:nvSpPr>
            <p:cNvPr id="384" name="Shape 38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5402117" y="1833685"/>
            <a:ext cx="404289" cy="405313"/>
            <a:chOff x="6617400" y="931125"/>
            <a:chExt cx="483600" cy="484825"/>
          </a:xfrm>
        </p:grpSpPr>
        <p:sp>
          <p:nvSpPr>
            <p:cNvPr id="387" name="Shape 38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37525" y="2463047"/>
            <a:ext cx="389994" cy="273622"/>
            <a:chOff x="559275" y="1683950"/>
            <a:chExt cx="466500" cy="327300"/>
          </a:xfrm>
        </p:grpSpPr>
        <p:sp>
          <p:nvSpPr>
            <p:cNvPr id="390" name="Shape 39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901051" y="2408958"/>
            <a:ext cx="389994" cy="381822"/>
            <a:chOff x="1233350" y="1619250"/>
            <a:chExt cx="466500" cy="456725"/>
          </a:xfrm>
        </p:grpSpPr>
        <p:sp>
          <p:nvSpPr>
            <p:cNvPr id="393" name="Shape 393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1476825" y="2417109"/>
            <a:ext cx="365499" cy="365499"/>
            <a:chOff x="1922075" y="1629000"/>
            <a:chExt cx="437200" cy="437200"/>
          </a:xfrm>
        </p:grpSpPr>
        <p:sp>
          <p:nvSpPr>
            <p:cNvPr id="398" name="Shape 39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2038826" y="2415583"/>
            <a:ext cx="368550" cy="368550"/>
            <a:chOff x="2594325" y="1627175"/>
            <a:chExt cx="440850" cy="440850"/>
          </a:xfrm>
        </p:grpSpPr>
        <p:sp>
          <p:nvSpPr>
            <p:cNvPr id="401" name="Shape 40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618781" y="2431981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5" name="Shape 405"/>
          <p:cNvGrpSpPr/>
          <p:nvPr/>
        </p:nvGrpSpPr>
        <p:grpSpPr>
          <a:xfrm>
            <a:off x="3200595" y="2388016"/>
            <a:ext cx="299120" cy="423684"/>
            <a:chOff x="3984000" y="1594200"/>
            <a:chExt cx="357800" cy="506800"/>
          </a:xfrm>
        </p:grpSpPr>
        <p:sp>
          <p:nvSpPr>
            <p:cNvPr id="406" name="Shape 406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8" name="Shape 408"/>
          <p:cNvGrpSpPr/>
          <p:nvPr/>
        </p:nvGrpSpPr>
        <p:grpSpPr>
          <a:xfrm>
            <a:off x="3716637" y="2478868"/>
            <a:ext cx="394090" cy="241980"/>
            <a:chOff x="4601275" y="1702875"/>
            <a:chExt cx="471400" cy="289450"/>
          </a:xfrm>
        </p:grpSpPr>
        <p:sp>
          <p:nvSpPr>
            <p:cNvPr id="409" name="Shape 40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4299057" y="2419659"/>
            <a:ext cx="356303" cy="360399"/>
            <a:chOff x="5297950" y="1632050"/>
            <a:chExt cx="426200" cy="431100"/>
          </a:xfrm>
        </p:grpSpPr>
        <p:sp>
          <p:nvSpPr>
            <p:cNvPr id="415" name="Shape 415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4861560" y="2408958"/>
            <a:ext cx="358351" cy="381822"/>
            <a:chOff x="5970800" y="1619250"/>
            <a:chExt cx="428650" cy="456725"/>
          </a:xfrm>
        </p:grpSpPr>
        <p:sp>
          <p:nvSpPr>
            <p:cNvPr id="418" name="Shape 4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5408763" y="2404360"/>
            <a:ext cx="401718" cy="366502"/>
            <a:chOff x="6625350" y="1613750"/>
            <a:chExt cx="480525" cy="438400"/>
          </a:xfrm>
        </p:grpSpPr>
        <p:sp>
          <p:nvSpPr>
            <p:cNvPr id="424" name="Shape 42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380913" y="3000553"/>
            <a:ext cx="303217" cy="325684"/>
            <a:chOff x="611175" y="2326900"/>
            <a:chExt cx="362700" cy="389575"/>
          </a:xfrm>
        </p:grpSpPr>
        <p:sp>
          <p:nvSpPr>
            <p:cNvPr id="430" name="Shape 43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936309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1499857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2063405" y="3003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7" name="Shape 437"/>
          <p:cNvGrpSpPr/>
          <p:nvPr/>
        </p:nvGrpSpPr>
        <p:grpSpPr>
          <a:xfrm>
            <a:off x="2701377" y="2948491"/>
            <a:ext cx="170502" cy="425733"/>
            <a:chOff x="3386850" y="2264625"/>
            <a:chExt cx="203950" cy="509250"/>
          </a:xfrm>
        </p:grpSpPr>
        <p:sp>
          <p:nvSpPr>
            <p:cNvPr id="438" name="Shape 4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3843750" y="3002602"/>
            <a:ext cx="139862" cy="317512"/>
            <a:chOff x="4753325" y="2329350"/>
            <a:chExt cx="167300" cy="379800"/>
          </a:xfrm>
        </p:grpSpPr>
        <p:sp>
          <p:nvSpPr>
            <p:cNvPr id="441" name="Shape 4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3277653" y="2950519"/>
            <a:ext cx="145004" cy="421657"/>
            <a:chOff x="4076175" y="2267050"/>
            <a:chExt cx="173450" cy="504375"/>
          </a:xfrm>
        </p:grpSpPr>
        <p:sp>
          <p:nvSpPr>
            <p:cNvPr id="444" name="Shape 444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6" name="Shape 446"/>
          <p:cNvSpPr/>
          <p:nvPr/>
        </p:nvSpPr>
        <p:spPr>
          <a:xfrm>
            <a:off x="4317598" y="2995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7" name="Shape 447"/>
          <p:cNvGrpSpPr/>
          <p:nvPr/>
        </p:nvGrpSpPr>
        <p:grpSpPr>
          <a:xfrm>
            <a:off x="4865133" y="3001055"/>
            <a:ext cx="351203" cy="324660"/>
            <a:chOff x="5975075" y="2327500"/>
            <a:chExt cx="420100" cy="388350"/>
          </a:xfrm>
        </p:grpSpPr>
        <p:sp>
          <p:nvSpPr>
            <p:cNvPr id="448" name="Shape 4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5496543" y="2991357"/>
            <a:ext cx="215437" cy="351203"/>
            <a:chOff x="6730350" y="2315900"/>
            <a:chExt cx="257700" cy="420100"/>
          </a:xfrm>
        </p:grpSpPr>
        <p:sp>
          <p:nvSpPr>
            <p:cNvPr id="451" name="Shape 45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477889" y="3527840"/>
            <a:ext cx="109265" cy="398165"/>
            <a:chOff x="727175" y="2957625"/>
            <a:chExt cx="130700" cy="476275"/>
          </a:xfrm>
        </p:grpSpPr>
        <p:sp>
          <p:nvSpPr>
            <p:cNvPr id="457" name="Shape 45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9" name="Shape 459"/>
          <p:cNvSpPr/>
          <p:nvPr/>
        </p:nvSpPr>
        <p:spPr>
          <a:xfrm>
            <a:off x="1492207" y="3512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>
            <a:off x="972049" y="3512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1" name="Shape 461"/>
          <p:cNvGrpSpPr/>
          <p:nvPr/>
        </p:nvGrpSpPr>
        <p:grpSpPr>
          <a:xfrm>
            <a:off x="2029630" y="3540589"/>
            <a:ext cx="386942" cy="372647"/>
            <a:chOff x="2583325" y="2972875"/>
            <a:chExt cx="462850" cy="445750"/>
          </a:xfrm>
        </p:grpSpPr>
        <p:sp>
          <p:nvSpPr>
            <p:cNvPr id="462" name="Shape 46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2579886" y="3596245"/>
            <a:ext cx="413485" cy="261354"/>
            <a:chOff x="3241525" y="3039450"/>
            <a:chExt cx="494600" cy="312625"/>
          </a:xfrm>
        </p:grpSpPr>
        <p:sp>
          <p:nvSpPr>
            <p:cNvPr id="465" name="Shape 465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7" name="Shape 467"/>
          <p:cNvSpPr/>
          <p:nvPr/>
        </p:nvSpPr>
        <p:spPr>
          <a:xfrm>
            <a:off x="3736180" y="3549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4263318" y="3568678"/>
            <a:ext cx="427781" cy="316488"/>
            <a:chOff x="5255200" y="3006475"/>
            <a:chExt cx="511700" cy="378575"/>
          </a:xfrm>
        </p:grpSpPr>
        <p:sp>
          <p:nvSpPr>
            <p:cNvPr id="469" name="Shape 46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177103" y="3550307"/>
            <a:ext cx="346104" cy="353230"/>
            <a:chOff x="3955900" y="2984500"/>
            <a:chExt cx="414000" cy="422525"/>
          </a:xfrm>
        </p:grpSpPr>
        <p:sp>
          <p:nvSpPr>
            <p:cNvPr id="472" name="Shape 472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341116" y="4138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906165" y="3533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7" name="Shape 477"/>
          <p:cNvGrpSpPr/>
          <p:nvPr/>
        </p:nvGrpSpPr>
        <p:grpSpPr>
          <a:xfrm>
            <a:off x="5472049" y="3545187"/>
            <a:ext cx="264426" cy="375719"/>
            <a:chOff x="6701050" y="2978375"/>
            <a:chExt cx="316300" cy="449425"/>
          </a:xfrm>
        </p:grpSpPr>
        <p:sp>
          <p:nvSpPr>
            <p:cNvPr id="478" name="Shape 47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907677" y="4163847"/>
            <a:ext cx="376743" cy="253203"/>
            <a:chOff x="1241275" y="3718400"/>
            <a:chExt cx="450650" cy="302875"/>
          </a:xfrm>
        </p:grpSpPr>
        <p:sp>
          <p:nvSpPr>
            <p:cNvPr id="481" name="Shape 48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1476324" y="4144452"/>
            <a:ext cx="366502" cy="292495"/>
            <a:chOff x="1921475" y="3695200"/>
            <a:chExt cx="438400" cy="349875"/>
          </a:xfrm>
        </p:grpSpPr>
        <p:sp>
          <p:nvSpPr>
            <p:cNvPr id="486" name="Shape 486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2043424" y="4139854"/>
            <a:ext cx="359354" cy="301189"/>
            <a:chOff x="2599825" y="3689700"/>
            <a:chExt cx="429850" cy="360275"/>
          </a:xfrm>
        </p:grpSpPr>
        <p:sp>
          <p:nvSpPr>
            <p:cNvPr id="490" name="Shape 49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2624298" y="4108713"/>
            <a:ext cx="324660" cy="338956"/>
            <a:chOff x="3294650" y="3652450"/>
            <a:chExt cx="388350" cy="405450"/>
          </a:xfrm>
        </p:grpSpPr>
        <p:sp>
          <p:nvSpPr>
            <p:cNvPr id="493" name="Shape 493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160780" y="4151600"/>
            <a:ext cx="378749" cy="277698"/>
            <a:chOff x="3936375" y="3703750"/>
            <a:chExt cx="453050" cy="332175"/>
          </a:xfrm>
        </p:grpSpPr>
        <p:sp>
          <p:nvSpPr>
            <p:cNvPr id="497" name="Shape 49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3724307" y="4151600"/>
            <a:ext cx="378749" cy="277698"/>
            <a:chOff x="4610450" y="3703750"/>
            <a:chExt cx="453050" cy="332175"/>
          </a:xfrm>
        </p:grpSpPr>
        <p:sp>
          <p:nvSpPr>
            <p:cNvPr id="503" name="Shape 50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301105" y="4123531"/>
            <a:ext cx="352206" cy="333835"/>
            <a:chOff x="5300400" y="3670175"/>
            <a:chExt cx="421300" cy="399325"/>
          </a:xfrm>
        </p:grpSpPr>
        <p:sp>
          <p:nvSpPr>
            <p:cNvPr id="506" name="Shape 506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1" name="Shape 511"/>
          <p:cNvSpPr/>
          <p:nvPr/>
        </p:nvSpPr>
        <p:spPr>
          <a:xfrm>
            <a:off x="4844905" y="4094557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2" name="Shape 512"/>
          <p:cNvGrpSpPr/>
          <p:nvPr/>
        </p:nvGrpSpPr>
        <p:grpSpPr>
          <a:xfrm>
            <a:off x="5433258" y="4119435"/>
            <a:ext cx="342007" cy="342028"/>
            <a:chOff x="6654650" y="3665275"/>
            <a:chExt cx="409100" cy="409125"/>
          </a:xfrm>
        </p:grpSpPr>
        <p:sp>
          <p:nvSpPr>
            <p:cNvPr id="513" name="Shape 51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47222" y="4668666"/>
            <a:ext cx="370598" cy="370619"/>
            <a:chOff x="570875" y="4322250"/>
            <a:chExt cx="443300" cy="443325"/>
          </a:xfrm>
        </p:grpSpPr>
        <p:sp>
          <p:nvSpPr>
            <p:cNvPr id="516" name="Shape 5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0" name="Shape 520"/>
          <p:cNvSpPr/>
          <p:nvPr/>
        </p:nvSpPr>
        <p:spPr>
          <a:xfrm>
            <a:off x="895468" y="4740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1" name="Shape 521"/>
          <p:cNvGrpSpPr/>
          <p:nvPr/>
        </p:nvGrpSpPr>
        <p:grpSpPr>
          <a:xfrm>
            <a:off x="1524812" y="4641120"/>
            <a:ext cx="269526" cy="425712"/>
            <a:chOff x="1979475" y="4289300"/>
            <a:chExt cx="322400" cy="509225"/>
          </a:xfrm>
        </p:grpSpPr>
        <p:sp>
          <p:nvSpPr>
            <p:cNvPr id="522" name="Shape 5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2064345" y="4646721"/>
            <a:ext cx="318014" cy="414509"/>
            <a:chOff x="2624850" y="4296000"/>
            <a:chExt cx="380400" cy="495825"/>
          </a:xfrm>
        </p:grpSpPr>
        <p:sp>
          <p:nvSpPr>
            <p:cNvPr id="526" name="Shape 52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9" name="Shape 529"/>
          <p:cNvSpPr/>
          <p:nvPr/>
        </p:nvSpPr>
        <p:spPr>
          <a:xfrm>
            <a:off x="3180302" y="4684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2616754" y="4705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3742304" y="4682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2" name="Shape 532"/>
          <p:cNvGrpSpPr/>
          <p:nvPr/>
        </p:nvGrpSpPr>
        <p:grpSpPr>
          <a:xfrm>
            <a:off x="4280686" y="4687560"/>
            <a:ext cx="393045" cy="332832"/>
            <a:chOff x="5275975" y="4344850"/>
            <a:chExt cx="470150" cy="398125"/>
          </a:xfrm>
        </p:grpSpPr>
        <p:sp>
          <p:nvSpPr>
            <p:cNvPr id="533" name="Shape 533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4864300" y="4677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37" name="Shape 537"/>
          <p:cNvGrpSpPr/>
          <p:nvPr/>
        </p:nvGrpSpPr>
        <p:grpSpPr>
          <a:xfrm>
            <a:off x="5423038" y="4660515"/>
            <a:ext cx="362447" cy="386921"/>
            <a:chOff x="6642425" y="4312500"/>
            <a:chExt cx="433550" cy="462825"/>
          </a:xfrm>
        </p:grpSpPr>
        <p:sp>
          <p:nvSpPr>
            <p:cNvPr id="538" name="Shape 5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1" name="Shape 541"/>
          <p:cNvSpPr/>
          <p:nvPr/>
        </p:nvSpPr>
        <p:spPr>
          <a:xfrm>
            <a:off x="299775" y="5280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2" name="Shape 542"/>
          <p:cNvGrpSpPr/>
          <p:nvPr/>
        </p:nvGrpSpPr>
        <p:grpSpPr>
          <a:xfrm>
            <a:off x="910226" y="5234763"/>
            <a:ext cx="371622" cy="365499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1506942" y="5223018"/>
            <a:ext cx="305265" cy="388969"/>
            <a:chOff x="1958100" y="4985350"/>
            <a:chExt cx="365150" cy="465275"/>
          </a:xfrm>
        </p:grpSpPr>
        <p:sp>
          <p:nvSpPr>
            <p:cNvPr id="549" name="Shape 5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48002" y="5237815"/>
            <a:ext cx="350200" cy="359877"/>
            <a:chOff x="2605300" y="5003050"/>
            <a:chExt cx="418900" cy="430475"/>
          </a:xfrm>
        </p:grpSpPr>
        <p:sp>
          <p:nvSpPr>
            <p:cNvPr id="553" name="Shape 553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577336" y="5245485"/>
            <a:ext cx="418585" cy="344055"/>
            <a:chOff x="3238475" y="5012225"/>
            <a:chExt cx="500700" cy="411550"/>
          </a:xfrm>
        </p:grpSpPr>
        <p:sp>
          <p:nvSpPr>
            <p:cNvPr id="557" name="Shape 55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2" name="Shape 562"/>
          <p:cNvGrpSpPr/>
          <p:nvPr/>
        </p:nvGrpSpPr>
        <p:grpSpPr>
          <a:xfrm>
            <a:off x="3683970" y="5208722"/>
            <a:ext cx="459423" cy="417561"/>
            <a:chOff x="4562200" y="4968250"/>
            <a:chExt cx="549550" cy="499475"/>
          </a:xfrm>
        </p:grpSpPr>
        <p:sp>
          <p:nvSpPr>
            <p:cNvPr id="563" name="Shape 56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3190897" y="5232214"/>
            <a:ext cx="318516" cy="370076"/>
            <a:chOff x="3972400" y="4996350"/>
            <a:chExt cx="381000" cy="442675"/>
          </a:xfrm>
        </p:grpSpPr>
        <p:sp>
          <p:nvSpPr>
            <p:cNvPr id="569" name="Shape 56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4251593" y="5201073"/>
            <a:ext cx="451251" cy="432859"/>
            <a:chOff x="5241175" y="4959100"/>
            <a:chExt cx="539775" cy="517775"/>
          </a:xfrm>
        </p:grpSpPr>
        <p:sp>
          <p:nvSpPr>
            <p:cNvPr id="572" name="Shape 57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842355" y="5307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5458777" y="5265382"/>
            <a:ext cx="289444" cy="332832"/>
            <a:chOff x="6685175" y="5036025"/>
            <a:chExt cx="346225" cy="398125"/>
          </a:xfrm>
        </p:grpSpPr>
        <p:sp>
          <p:nvSpPr>
            <p:cNvPr id="580" name="Shape 58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5" name="Shape 585"/>
          <p:cNvGrpSpPr/>
          <p:nvPr/>
        </p:nvGrpSpPr>
        <p:grpSpPr>
          <a:xfrm>
            <a:off x="6359617" y="2789598"/>
            <a:ext cx="432570" cy="421333"/>
            <a:chOff x="5926225" y="921350"/>
            <a:chExt cx="517800" cy="504350"/>
          </a:xfrm>
        </p:grpSpPr>
        <p:sp>
          <p:nvSpPr>
            <p:cNvPr id="586" name="Shape 586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88" name="Shape 588"/>
          <p:cNvSpPr/>
          <p:nvPr/>
        </p:nvSpPr>
        <p:spPr>
          <a:xfrm>
            <a:off x="6553537" y="3025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7244605" y="2768979"/>
            <a:ext cx="432570" cy="421333"/>
            <a:chOff x="5926225" y="921350"/>
            <a:chExt cx="517800" cy="504350"/>
          </a:xfrm>
        </p:grpSpPr>
        <p:sp>
          <p:nvSpPr>
            <p:cNvPr id="590" name="Shape 59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2" name="Shape 592"/>
          <p:cNvSpPr/>
          <p:nvPr/>
        </p:nvSpPr>
        <p:spPr>
          <a:xfrm>
            <a:off x="7438525" y="3005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93" name="Shape 593"/>
          <p:cNvGrpSpPr/>
          <p:nvPr/>
        </p:nvGrpSpPr>
        <p:grpSpPr>
          <a:xfrm>
            <a:off x="6359884" y="3518021"/>
            <a:ext cx="1075936" cy="1047988"/>
            <a:chOff x="5926225" y="921350"/>
            <a:chExt cx="517800" cy="504350"/>
          </a:xfrm>
        </p:grpSpPr>
        <p:sp>
          <p:nvSpPr>
            <p:cNvPr id="594" name="Shape 59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6" name="Shape 596"/>
          <p:cNvSpPr/>
          <p:nvPr/>
        </p:nvSpPr>
        <p:spPr>
          <a:xfrm>
            <a:off x="6842198" y="4105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6248575" y="1224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Shape 603"/>
          <p:cNvSpPr txBox="1"/>
          <p:nvPr/>
        </p:nvSpPr>
        <p:spPr>
          <a:xfrm>
            <a:off x="808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715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619125"/>
            <a:ext cx="7715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5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727"/>
            <a:ext cx="9144000" cy="5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7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Persona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5125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 idx="4294967295"/>
          </p:nvPr>
        </p:nvSpPr>
        <p:spPr>
          <a:xfrm>
            <a:off x="916025" y="587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7ECEFD"/>
                </a:solidFill>
              </a:rPr>
              <a:t>Hallo!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Das ist S</a:t>
            </a:r>
            <a:r>
              <a:rPr lang="de-DE" sz="4800" b="1" dirty="0">
                <a:solidFill>
                  <a:srgbClr val="2185C5"/>
                </a:solidFill>
              </a:rPr>
              <a:t>ören</a:t>
            </a:r>
            <a:endParaRPr lang="en" sz="4800" b="1" dirty="0">
              <a:solidFill>
                <a:srgbClr val="2185C5"/>
              </a:solidFill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16025" y="3297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/>
              <a:t>32 </a:t>
            </a:r>
            <a:r>
              <a:rPr lang="en-US" sz="2400" dirty="0" err="1"/>
              <a:t>Jahre</a:t>
            </a:r>
            <a:r>
              <a:rPr lang="en-US" sz="2400" dirty="0"/>
              <a:t> alt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err="1"/>
              <a:t>Studiert</a:t>
            </a:r>
            <a:r>
              <a:rPr lang="en-US" sz="2400" dirty="0"/>
              <a:t> </a:t>
            </a:r>
            <a:r>
              <a:rPr lang="en-US" sz="2400" dirty="0" err="1"/>
              <a:t>Sozialwissenschaften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26. Semester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In Unna </a:t>
            </a:r>
            <a:r>
              <a:rPr lang="en-US" sz="2400" dirty="0" err="1"/>
              <a:t>geboren</a:t>
            </a:r>
            <a:endParaRPr lang="en-US" sz="2400" dirty="0"/>
          </a:p>
          <a:p>
            <a:pPr marL="342900" indent="-342900">
              <a:spcBef>
                <a:spcPts val="0"/>
              </a:spcBef>
            </a:pPr>
            <a:r>
              <a:rPr lang="en-US" sz="2400" dirty="0" err="1"/>
              <a:t>Pendelt</a:t>
            </a:r>
            <a:r>
              <a:rPr lang="en-US" sz="2400" dirty="0"/>
              <a:t> von </a:t>
            </a:r>
            <a:r>
              <a:rPr lang="en-US" sz="2400" dirty="0" err="1"/>
              <a:t>dort</a:t>
            </a:r>
            <a:r>
              <a:rPr lang="en-US" sz="2400" dirty="0"/>
              <a:t> </a:t>
            </a:r>
            <a:r>
              <a:rPr lang="en-US" sz="2400" dirty="0" err="1"/>
              <a:t>jeden</a:t>
            </a:r>
            <a:r>
              <a:rPr lang="en-US" sz="2400" dirty="0"/>
              <a:t> Tag </a:t>
            </a:r>
            <a:r>
              <a:rPr lang="en-US" sz="2400" dirty="0" err="1"/>
              <a:t>nach</a:t>
            </a:r>
            <a:r>
              <a:rPr lang="en-US" sz="2400" dirty="0"/>
              <a:t> DO.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/>
              <a:t>Single.</a:t>
            </a:r>
            <a:endParaRPr lang="de-DE" sz="2400" dirty="0"/>
          </a:p>
        </p:txBody>
      </p:sp>
      <p:pic>
        <p:nvPicPr>
          <p:cNvPr id="94" name="Shape 9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7352500" y="0"/>
            <a:ext cx="1791499" cy="676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de-DE" dirty="0"/>
              <a:t>Sören Langenfeld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/>
            <a:r>
              <a:rPr lang="en-US" dirty="0" err="1"/>
              <a:t>Verk</a:t>
            </a:r>
            <a:r>
              <a:rPr lang="de-DE" dirty="0"/>
              <a:t>äufer in einem BIO-Feinkostgeschäft</a:t>
            </a:r>
            <a:r>
              <a:rPr lang="en" dirty="0"/>
              <a:t>.</a:t>
            </a:r>
          </a:p>
          <a:p>
            <a:pPr marL="685800" indent="-457200"/>
            <a:r>
              <a:rPr lang="en" dirty="0"/>
              <a:t>In seiner Freizeit engagiert sich gerne für die Umwelt und guckt gerne Serien auf Streamingportalen</a:t>
            </a:r>
            <a:r>
              <a:rPr lang="de-DE" dirty="0"/>
              <a:t>.</a:t>
            </a:r>
          </a:p>
          <a:p>
            <a:pPr marL="685800" indent="-457200"/>
            <a:r>
              <a:rPr lang="de-DE" dirty="0"/>
              <a:t>Besitzt Samsung Galaxy S3 mini.</a:t>
            </a:r>
          </a:p>
          <a:p>
            <a:pPr marL="685800" indent="-457200"/>
            <a:r>
              <a:rPr lang="de-DE" dirty="0"/>
              <a:t>Bevorzugte Apps: Threema, Chefkoch, Spotify.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Szenario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9345704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On-screen Show (4:3)</PresentationFormat>
  <Paragraphs>159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Lato</vt:lpstr>
      <vt:lpstr>Raleway</vt:lpstr>
      <vt:lpstr>Antonio template</vt:lpstr>
      <vt:lpstr>Lunchmates</vt:lpstr>
      <vt:lpstr>Was?</vt:lpstr>
      <vt:lpstr>1. Diagramme</vt:lpstr>
      <vt:lpstr>PowerPoint Presentation</vt:lpstr>
      <vt:lpstr>PowerPoint Presentation</vt:lpstr>
      <vt:lpstr>2. Persona</vt:lpstr>
      <vt:lpstr>Hallo!</vt:lpstr>
      <vt:lpstr>Sören Langenfeld</vt:lpstr>
      <vt:lpstr>3. Szenario</vt:lpstr>
      <vt:lpstr>Stellen Sie sich vor, dass Sören…</vt:lpstr>
      <vt:lpstr>Lunchmates</vt:lpstr>
      <vt:lpstr>Stellen Sie sich vor, dass Sören…</vt:lpstr>
      <vt:lpstr>PowerPoint Presentation</vt:lpstr>
      <vt:lpstr>4. Interaktionsdesign</vt:lpstr>
      <vt:lpstr>PowerPoint Presentation</vt:lpstr>
      <vt:lpstr>5. Mockups</vt:lpstr>
      <vt:lpstr>PowerPoint Presentation</vt:lpstr>
      <vt:lpstr>PowerPoint Presentation</vt:lpstr>
      <vt:lpstr>PowerPoint Presentation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Lunchmates</dc:title>
  <dc:creator>spejss</dc:creator>
  <cp:lastModifiedBy>Mikolaj Wawrzyniak</cp:lastModifiedBy>
  <cp:revision>33</cp:revision>
  <dcterms:modified xsi:type="dcterms:W3CDTF">2017-05-23T17:28:46Z</dcterms:modified>
</cp:coreProperties>
</file>