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9" r:id="rId4"/>
    <p:sldId id="285" r:id="rId5"/>
    <p:sldId id="286" r:id="rId6"/>
    <p:sldId id="284" r:id="rId7"/>
    <p:sldId id="258" r:id="rId8"/>
    <p:sldId id="261" r:id="rId9"/>
    <p:sldId id="287" r:id="rId10"/>
    <p:sldId id="272" r:id="rId11"/>
    <p:sldId id="262" r:id="rId12"/>
    <p:sldId id="288" r:id="rId13"/>
    <p:sldId id="260" r:id="rId14"/>
    <p:sldId id="289" r:id="rId15"/>
    <p:sldId id="290" r:id="rId16"/>
    <p:sldId id="291" r:id="rId17"/>
    <p:sldId id="275" r:id="rId18"/>
    <p:sldId id="292" r:id="rId19"/>
    <p:sldId id="294" r:id="rId20"/>
    <p:sldId id="293" r:id="rId21"/>
    <p:sldId id="279" r:id="rId22"/>
  </p:sldIdLst>
  <p:sldSz cx="9144000" cy="6858000" type="screen4x3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F709E7-324C-4B7D-91EF-DD7E338E4F48}">
  <a:tblStyle styleId="{AFF709E7-324C-4B7D-91EF-DD7E338E4F4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42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68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234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38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512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710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3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52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Lunchmates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Stellen Sie sich vor, dass Sören…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212651" y="3429000"/>
            <a:ext cx="1009849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8001000" y="3429000"/>
            <a:ext cx="1047307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Besucht VL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Will essen gehen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Findet keine Kommilitonen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Lunchmates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</a:rPr>
              <a:t>In der Situation kommt Lunchmates zum Einsatz.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0" name="Shape 1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Stellen Sie sich vor, dass Sören…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180753" y="3429000"/>
            <a:ext cx="1041747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8001000" y="3429000"/>
            <a:ext cx="983512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sich zum gemeinsamen Essen </a:t>
            </a:r>
            <a:r>
              <a:rPr lang="de-DE" sz="2400" b="1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anb</a:t>
            </a: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ietet</a:t>
            </a:r>
            <a:endParaRPr lang="en" sz="2400" b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Standortfreigabe deaktiviert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Findet Kommilitonen zur gemeinsamen Essen</a:t>
            </a:r>
          </a:p>
        </p:txBody>
      </p:sp>
    </p:spTree>
    <p:extLst>
      <p:ext uri="{BB962C8B-B14F-4D97-AF65-F5344CB8AC3E}">
        <p14:creationId xmlns:p14="http://schemas.microsoft.com/office/powerpoint/2010/main" val="266276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i="0" dirty="0"/>
              <a:t>The thing that we are trying to do (…) , is just help people connect and communicate more efficiently.</a:t>
            </a:r>
          </a:p>
          <a:p>
            <a:pPr lvl="0">
              <a:buNone/>
            </a:pPr>
            <a:r>
              <a:rPr lang="en-US" sz="2400" i="0" dirty="0"/>
              <a:t>Mark Zuckerberg</a:t>
            </a:r>
            <a:br>
              <a:rPr lang="en-US" dirty="0"/>
            </a:br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Interaktionsdesign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361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664" y="105208"/>
            <a:ext cx="11526583" cy="58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Mockups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165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Main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Zum Anzeigen und Erstellen von Einladungen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Event Erstellen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Zur Erstellung von Events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Event Anzeigen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Zur Anzeigen von Events und der Route</a:t>
            </a:r>
            <a:endParaRPr lang="en" sz="2400" dirty="0"/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761" y="1103192"/>
            <a:ext cx="2530463" cy="44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Was?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93700" y="2031200"/>
            <a:ext cx="3576300" cy="30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Android App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Zum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Finden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von Lunchmates auf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dem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Campus,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Ansehen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der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aktuellen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Lunchgelegenheiten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, Position der Lunchmates und der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aktuellen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Speisepl</a:t>
            </a:r>
            <a:r>
              <a:rPr lang="de-DE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änen der Gastronomiebetriebe am Campus.</a:t>
            </a: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954200" y="1975261"/>
            <a:ext cx="3732600" cy="30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REST API mit Node.js/Express zum serverseitigen Datenaustausch und Verwaltung.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93700" y="5301873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Einstellungen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Zur begrentzten Personalisierung des Apps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761" y="1118676"/>
            <a:ext cx="2530463" cy="4471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333" t="91852" r="-333"/>
          <a:stretch/>
        </p:blipFill>
        <p:spPr>
          <a:xfrm flipV="1">
            <a:off x="5502760" y="5262463"/>
            <a:ext cx="2551157" cy="3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83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Vielen Dank!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FFFF"/>
                </a:solidFill>
              </a:rPr>
              <a:t>Fragen?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Unser Projekt:</a:t>
            </a:r>
          </a:p>
          <a:p>
            <a:pPr lvl="0">
              <a:spcBef>
                <a:spcPts val="0"/>
              </a:spcBef>
              <a:buNone/>
            </a:pPr>
            <a:r>
              <a:rPr lang="de-DE" sz="2400" dirty="0">
                <a:solidFill>
                  <a:srgbClr val="FFFFFF"/>
                </a:solidFill>
              </a:rPr>
              <a:t>https://github.com/spejss/Lunchmates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Diagramme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19125"/>
            <a:ext cx="77152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5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727"/>
            <a:ext cx="9144000" cy="57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7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Persona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125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Hallo!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Das ist S</a:t>
            </a:r>
            <a:r>
              <a:rPr lang="de-DE" sz="4800" b="1" dirty="0">
                <a:solidFill>
                  <a:srgbClr val="2185C5"/>
                </a:solidFill>
              </a:rPr>
              <a:t>ören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/>
              <a:t>32 </a:t>
            </a:r>
            <a:r>
              <a:rPr lang="en-US" sz="2400" dirty="0" err="1"/>
              <a:t>Jahre</a:t>
            </a:r>
            <a:r>
              <a:rPr lang="en-US" sz="2400" dirty="0"/>
              <a:t> alt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err="1"/>
              <a:t>Studiert</a:t>
            </a:r>
            <a:r>
              <a:rPr lang="en-US" sz="2400" dirty="0"/>
              <a:t> </a:t>
            </a:r>
            <a:r>
              <a:rPr lang="en-US" sz="2400" dirty="0" err="1"/>
              <a:t>Sozialwissenschaften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26. Semester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/>
              <a:t>In Unna </a:t>
            </a:r>
            <a:r>
              <a:rPr lang="en-US" sz="2400" dirty="0" err="1"/>
              <a:t>geboren</a:t>
            </a:r>
            <a:endParaRPr lang="en-US" sz="2400" dirty="0"/>
          </a:p>
          <a:p>
            <a:pPr marL="342900" indent="-342900">
              <a:spcBef>
                <a:spcPts val="0"/>
              </a:spcBef>
            </a:pPr>
            <a:r>
              <a:rPr lang="en-US" sz="2400" dirty="0" err="1"/>
              <a:t>Pendelt</a:t>
            </a:r>
            <a:r>
              <a:rPr lang="en-US" sz="2400" dirty="0"/>
              <a:t> von </a:t>
            </a:r>
            <a:r>
              <a:rPr lang="en-US" sz="2400" dirty="0" err="1"/>
              <a:t>dort</a:t>
            </a:r>
            <a:r>
              <a:rPr lang="en-US" sz="2400" dirty="0"/>
              <a:t> </a:t>
            </a:r>
            <a:r>
              <a:rPr lang="en-US" sz="2400" dirty="0" err="1"/>
              <a:t>jeden</a:t>
            </a:r>
            <a:r>
              <a:rPr lang="en-US" sz="2400" dirty="0"/>
              <a:t> Tag </a:t>
            </a:r>
            <a:r>
              <a:rPr lang="en-US" sz="2400" dirty="0" err="1"/>
              <a:t>nach</a:t>
            </a:r>
            <a:r>
              <a:rPr lang="en-US" sz="2400" dirty="0"/>
              <a:t> DO.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/>
              <a:t>Single.</a:t>
            </a:r>
            <a:endParaRPr lang="de-DE" sz="2400" dirty="0"/>
          </a:p>
        </p:txBody>
      </p:sp>
      <p:pic>
        <p:nvPicPr>
          <p:cNvPr id="94" name="Shape 9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de-DE" dirty="0"/>
              <a:t>Sören Langenfeld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/>
            <a:r>
              <a:rPr lang="en-US" dirty="0" err="1"/>
              <a:t>Verk</a:t>
            </a:r>
            <a:r>
              <a:rPr lang="de-DE" dirty="0"/>
              <a:t>äufer in einem BIO-Feinkostgeschäft</a:t>
            </a:r>
            <a:r>
              <a:rPr lang="en" dirty="0"/>
              <a:t>.</a:t>
            </a:r>
          </a:p>
          <a:p>
            <a:pPr marL="685800" indent="-457200"/>
            <a:r>
              <a:rPr lang="en" dirty="0"/>
              <a:t>In seiner Freizeit engagiert sich gerne für die Umwelt und guckt gerne Serien auf Streamingportalen</a:t>
            </a:r>
            <a:r>
              <a:rPr lang="de-DE" dirty="0"/>
              <a:t>.</a:t>
            </a:r>
          </a:p>
          <a:p>
            <a:pPr marL="685800" indent="-457200"/>
            <a:r>
              <a:rPr lang="de-DE" dirty="0"/>
              <a:t>Besitzt Samsung Galaxy S3 mini.</a:t>
            </a:r>
          </a:p>
          <a:p>
            <a:pPr marL="685800" indent="-457200"/>
            <a:r>
              <a:rPr lang="de-DE" dirty="0"/>
              <a:t>Bevorzugte Apps: Threema, Chefkoch, Spotify.</a:t>
            </a: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Szenario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9345704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Bildschirmpräsentation (4:3)</PresentationFormat>
  <Paragraphs>56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Lato</vt:lpstr>
      <vt:lpstr>Raleway</vt:lpstr>
      <vt:lpstr>Arial</vt:lpstr>
      <vt:lpstr>Antonio template</vt:lpstr>
      <vt:lpstr>Lunchmates</vt:lpstr>
      <vt:lpstr>Was?</vt:lpstr>
      <vt:lpstr>1. Diagramme</vt:lpstr>
      <vt:lpstr>PowerPoint-Präsentation</vt:lpstr>
      <vt:lpstr>PowerPoint-Präsentation</vt:lpstr>
      <vt:lpstr>2. Persona</vt:lpstr>
      <vt:lpstr>Hallo!</vt:lpstr>
      <vt:lpstr>Sören Langenfeld</vt:lpstr>
      <vt:lpstr>3. Szenario</vt:lpstr>
      <vt:lpstr>Stellen Sie sich vor, dass Sören…</vt:lpstr>
      <vt:lpstr>Lunchmates</vt:lpstr>
      <vt:lpstr>Stellen Sie sich vor, dass Sören…</vt:lpstr>
      <vt:lpstr>PowerPoint-Präsentation</vt:lpstr>
      <vt:lpstr>4. Interaktionsdesign</vt:lpstr>
      <vt:lpstr>PowerPoint-Präsentation</vt:lpstr>
      <vt:lpstr>5. Mockups</vt:lpstr>
      <vt:lpstr>PowerPoint-Präsentation</vt:lpstr>
      <vt:lpstr>PowerPoint-Präsentation</vt:lpstr>
      <vt:lpstr>PowerPoint-Präsentation</vt:lpstr>
      <vt:lpstr>PowerPoint-Präsentation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Lunchmates</dc:title>
  <dc:creator>spejss</dc:creator>
  <cp:lastModifiedBy>Emir Drustinac</cp:lastModifiedBy>
  <cp:revision>46</cp:revision>
  <dcterms:modified xsi:type="dcterms:W3CDTF">2017-05-26T19:18:58Z</dcterms:modified>
</cp:coreProperties>
</file>