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DE3F-6FF5-4FB5-AAA6-158D59BAF439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2763-C461-4652-AB50-574738976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10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B2763-C461-4652-AB50-5747389765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B2763-C461-4652-AB50-5747389765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4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330D-F112-43EB-98F4-463F8369CD15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66E-71EB-4532-BE72-EC42F0364C3E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1B25-C1B6-4E6E-B818-4CCC5F27C956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2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E6C-21D1-42B7-9129-B36EED0E2EAA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5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3C3-D073-478C-83F4-C598099D7AF4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8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3CE-59FA-4457-A315-56F79E210F53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5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A896-84B1-42EC-ACD4-794681D30093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972A-FD2A-46AE-914D-92DED9BAF347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0475-B526-462D-8794-80E1DF3FC2F7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DB7-9BC4-47AC-8E9D-2A34B4B47C6C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5F-1682-40D1-B67F-F081AC2D120A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D1EB-47B2-47DB-82CE-878211109085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D7D9-7A40-48E5-BE3E-9B15AF634AD7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E62F-984B-4005-AF6F-3EEC899DFE32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F04-EEC2-4836-AE77-F004BAB72429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28A5-7E11-49B5-97B5-EED73436E096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5D8-A9AD-4067-8B1B-813E92AD152A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B8015E-A6CF-463E-A49E-1A94D034C6AD}" type="datetime1">
              <a:rPr lang="en-US" altLang="ja-JP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62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7512" y="938462"/>
            <a:ext cx="10782300" cy="3858572"/>
          </a:xfrm>
          <a:noFill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ja-JP" dirty="0"/>
              <a:t> </a:t>
            </a:r>
            <a:r>
              <a:rPr lang="ja-JP" altLang="ja-JP" dirty="0"/>
              <a:t/>
            </a:r>
            <a:br>
              <a:rPr lang="ja-JP" altLang="ja-JP" dirty="0"/>
            </a:br>
            <a:r>
              <a:rPr lang="en-US" altLang="ja-JP" sz="6600" b="1" dirty="0" smtClean="0">
                <a:solidFill>
                  <a:schemeClr val="bg2">
                    <a:lumMod val="75000"/>
                  </a:schemeClr>
                </a:solidFill>
              </a:rPr>
              <a:t>TDU </a:t>
            </a:r>
            <a:r>
              <a:rPr lang="ja-JP" altLang="ja-JP" sz="6000" dirty="0" smtClean="0">
                <a:solidFill>
                  <a:schemeClr val="bg2">
                    <a:lumMod val="75000"/>
                  </a:schemeClr>
                </a:solidFill>
              </a:rPr>
              <a:t>情報共有</a:t>
            </a:r>
            <a:r>
              <a:rPr lang="en-US" altLang="ja-JP" sz="6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ja-JP" altLang="ja-JP" sz="6000" dirty="0" smtClean="0">
                <a:solidFill>
                  <a:schemeClr val="bg2">
                    <a:lumMod val="75000"/>
                  </a:schemeClr>
                </a:solidFill>
              </a:rPr>
              <a:t>統合</a:t>
            </a:r>
            <a:r>
              <a:rPr lang="ja-JP" altLang="ja-JP" sz="6000" dirty="0">
                <a:solidFill>
                  <a:schemeClr val="bg2">
                    <a:lumMod val="75000"/>
                  </a:schemeClr>
                </a:solidFill>
              </a:rPr>
              <a:t>掲示板</a:t>
            </a:r>
            <a:r>
              <a:rPr lang="ja-JP" altLang="ja-JP" sz="6000" dirty="0" smtClean="0">
                <a:solidFill>
                  <a:schemeClr val="bg2">
                    <a:lumMod val="75000"/>
                  </a:schemeClr>
                </a:solidFill>
              </a:rPr>
              <a:t>システム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7512" y="4267517"/>
            <a:ext cx="10461699" cy="1645920"/>
          </a:xfrm>
        </p:spPr>
        <p:txBody>
          <a:bodyPr>
            <a:normAutofit fontScale="92500" lnSpcReduction="10000"/>
          </a:bodyPr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未来科学部　情報メディア学科所属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プロジェクトチーム　特別快速翔龍行</a:t>
            </a:r>
            <a:endParaRPr lang="en-US" altLang="ja-JP" dirty="0" smtClean="0"/>
          </a:p>
          <a:p>
            <a:pPr algn="r"/>
            <a:r>
              <a:rPr lang="en-US" altLang="ja-JP" sz="1700" dirty="0" smtClean="0"/>
              <a:t>2015.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7.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24</a:t>
            </a:r>
            <a:endParaRPr lang="ja-JP" altLang="en-US" sz="1700" dirty="0"/>
          </a:p>
          <a:p>
            <a:pPr algn="r"/>
            <a:endParaRPr lang="en-US" altLang="ja-JP" dirty="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1591" y="649705"/>
            <a:ext cx="8534400" cy="1507067"/>
          </a:xfrm>
        </p:spPr>
        <p:txBody>
          <a:bodyPr/>
          <a:lstStyle/>
          <a:p>
            <a:r>
              <a:rPr lang="ja-JP" altLang="en-US" dirty="0">
                <a:solidFill>
                  <a:schemeClr val="bg2"/>
                </a:solidFill>
              </a:rPr>
              <a:t>作成</a:t>
            </a:r>
            <a:r>
              <a:rPr lang="ja-JP" altLang="en-US" dirty="0" smtClean="0">
                <a:solidFill>
                  <a:schemeClr val="bg2"/>
                </a:solidFill>
              </a:rPr>
              <a:t>したシステムの概要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71591" y="2298170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dirty="0" smtClean="0"/>
              <a:t>・掲示板を用いて学生間の情報を共有することや、事務からの情報を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学生が閲覧することができる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・カテゴリー、グループ、掲示板と大きく分類することにより、必要な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情報のみを受信することができる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・書籍や教科書の購入をすることができる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7665" y="456753"/>
            <a:ext cx="8534400" cy="150706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2"/>
                </a:solidFill>
              </a:rPr>
              <a:t>このシステムを開発した背景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2701" y="1626246"/>
            <a:ext cx="6605337" cy="30743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現在の</a:t>
            </a:r>
            <a:r>
              <a:rPr kumimoji="1" lang="en-US" altLang="ja-JP" dirty="0" smtClean="0"/>
              <a:t>TDU</a:t>
            </a:r>
            <a:r>
              <a:rPr kumimoji="1" lang="ja-JP" altLang="en-US" dirty="0" smtClean="0"/>
              <a:t>では、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kumimoji="1" lang="en-US" altLang="ja-JP" dirty="0" smtClean="0"/>
              <a:t>UNIPA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・情報メディア学科演習室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 smtClean="0"/>
              <a:t>教科書の購入ではアネックスまで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足を運ばなければならない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 smtClean="0"/>
              <a:t>サークルや委員会の情報管理には</a:t>
            </a:r>
            <a:r>
              <a:rPr kumimoji="1" lang="en-US" altLang="ja-JP" dirty="0" smtClean="0"/>
              <a:t>LINE</a:t>
            </a:r>
            <a:r>
              <a:rPr lang="ja-JP" altLang="en-US" dirty="0" smtClean="0"/>
              <a:t>などの様々</a:t>
            </a:r>
            <a:r>
              <a:rPr lang="ja-JP" altLang="en-US" dirty="0"/>
              <a:t>な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アプリケーションを使用しなければならない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8" y="1782657"/>
            <a:ext cx="4558382" cy="44405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83332" y="4700568"/>
            <a:ext cx="6124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情報を発信</a:t>
            </a:r>
            <a:r>
              <a:rPr lang="ja-JP" altLang="en-US" sz="2800" dirty="0" smtClean="0">
                <a:solidFill>
                  <a:srgbClr val="FF0000"/>
                </a:solidFill>
              </a:rPr>
              <a:t>および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受信</a:t>
            </a:r>
            <a:r>
              <a:rPr lang="ja-JP" altLang="en-US" sz="2800" dirty="0">
                <a:solidFill>
                  <a:srgbClr val="FF0000"/>
                </a:solidFill>
              </a:rPr>
              <a:t>するシステムが煩雑である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4600" y="2622438"/>
            <a:ext cx="9194549" cy="150706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2"/>
                </a:solidFill>
              </a:rPr>
              <a:t>では、</a:t>
            </a:r>
            <a:r>
              <a:rPr lang="ja-JP" altLang="en-US" dirty="0" smtClean="0">
                <a:solidFill>
                  <a:schemeClr val="bg2"/>
                </a:solidFill>
              </a:rPr>
              <a:t>一緒に</a:t>
            </a:r>
            <a:r>
              <a:rPr kumimoji="1" lang="ja-JP" altLang="en-US" dirty="0" smtClean="0">
                <a:solidFill>
                  <a:schemeClr val="bg2"/>
                </a:solidFill>
              </a:rPr>
              <a:t>使用してみましょう！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8326" y="454219"/>
            <a:ext cx="8534400" cy="150706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bg2"/>
                </a:solidFill>
              </a:rPr>
              <a:t>実用性について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9568" y="1780812"/>
            <a:ext cx="9676645" cy="4559830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dirty="0" smtClean="0"/>
              <a:t>実際に利用してみていかがでしたでしょうか？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本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システムを導入すれば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・事務からの情報の発信・受信が容易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・学科ごとの情報の発信・受信が容易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・授業単位で情報を共有することも可能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・タスクごとに掲示板を作れるので、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サークルや委員会の業務連絡などに適している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・アネックスまで教科書の合計金額を確認しに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行ったり、購入しに行かなくても</a:t>
            </a:r>
            <a:r>
              <a:rPr lang="en-US" altLang="ja-JP" dirty="0" smtClean="0"/>
              <a:t>Web</a:t>
            </a:r>
            <a:r>
              <a:rPr lang="ja-JP" altLang="en-US" dirty="0" smtClean="0"/>
              <a:t>上で購入が可能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…..ETC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7980" y="552255"/>
            <a:ext cx="8534400" cy="150706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2"/>
                </a:solidFill>
              </a:rPr>
              <a:t>この</a:t>
            </a:r>
            <a:r>
              <a:rPr lang="en-US" altLang="ja-JP" dirty="0" smtClean="0">
                <a:solidFill>
                  <a:schemeClr val="bg2"/>
                </a:solidFill>
              </a:rPr>
              <a:t>web</a:t>
            </a:r>
            <a:r>
              <a:rPr lang="ja-JP" altLang="en-US" dirty="0" smtClean="0">
                <a:solidFill>
                  <a:schemeClr val="bg2"/>
                </a:solidFill>
              </a:rPr>
              <a:t>システムで工夫した点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3484" y="1954159"/>
            <a:ext cx="4573587" cy="37838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なるべく、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つの画面でユーザが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利用</a:t>
            </a:r>
            <a:r>
              <a:rPr lang="ja-JP" altLang="en-US" dirty="0" smtClean="0"/>
              <a:t>すること</a:t>
            </a:r>
            <a:r>
              <a:rPr lang="ja-JP" altLang="en-US" dirty="0"/>
              <a:t>が</a:t>
            </a:r>
            <a:r>
              <a:rPr kumimoji="1" lang="ja-JP" altLang="en-US" dirty="0" smtClean="0"/>
              <a:t>できるような設計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・メイン画面からログイン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・画面遷移をしないで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入力を促すナビゲーション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・グループ一覧や教科書販売</a:t>
            </a:r>
            <a:r>
              <a:rPr lang="ja-JP" altLang="en-US" dirty="0" smtClean="0"/>
              <a:t>などを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タブコンテンツで切り替え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PV</a:t>
            </a:r>
            <a:r>
              <a:rPr lang="ja-JP" altLang="en-US" dirty="0" smtClean="0"/>
              <a:t>（アクセス数）を稼ぐための</a:t>
            </a:r>
            <a:r>
              <a:rPr lang="en-US" altLang="ja-JP" dirty="0" smtClean="0"/>
              <a:t>Web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ではなく、ユーザのための</a:t>
            </a:r>
            <a:r>
              <a:rPr lang="en-US" altLang="ja-JP" dirty="0" smtClean="0"/>
              <a:t>Web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4" y="1833786"/>
            <a:ext cx="7051299" cy="39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3760" y="553005"/>
            <a:ext cx="8534400" cy="150706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bg2"/>
                </a:solidFill>
              </a:rPr>
              <a:t>使いやすい</a:t>
            </a:r>
            <a:r>
              <a:rPr lang="en-US" altLang="ja-JP" dirty="0" smtClean="0">
                <a:solidFill>
                  <a:schemeClr val="bg2"/>
                </a:solidFill>
              </a:rPr>
              <a:t>web</a:t>
            </a:r>
            <a:r>
              <a:rPr lang="ja-JP" altLang="en-US" dirty="0" smtClean="0">
                <a:solidFill>
                  <a:schemeClr val="bg2"/>
                </a:solidFill>
              </a:rPr>
              <a:t>とは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73760" y="1732686"/>
            <a:ext cx="8640261" cy="472827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Ajax</a:t>
            </a:r>
            <a:r>
              <a:rPr lang="ja-JP" altLang="en-US" sz="2400" dirty="0" smtClean="0"/>
              <a:t>が当たり前となった現代の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では、</a:t>
            </a:r>
            <a:r>
              <a:rPr lang="en-US" altLang="ja-JP" sz="2400" dirty="0" smtClean="0"/>
              <a:t>PV</a:t>
            </a:r>
            <a:r>
              <a:rPr lang="ja-JP" altLang="en-US" sz="2400" dirty="0" smtClean="0"/>
              <a:t>に金を払うわせる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こと自体がおかしい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	Twist </a:t>
            </a:r>
            <a:r>
              <a:rPr lang="en-US" altLang="ja-JP" sz="2400" dirty="0"/>
              <a:t>Image</a:t>
            </a:r>
            <a:r>
              <a:rPr lang="ja-JP" altLang="en-US" sz="2400" dirty="0"/>
              <a:t>社の代表取締役のミッチ・ヨセフ氏は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 dirty="0"/>
              <a:t>「１つの記事が１ページ内で読めない記事は、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	</a:t>
            </a:r>
            <a:r>
              <a:rPr lang="ja-JP" altLang="en-US" sz="2400" dirty="0"/>
              <a:t>できるだけ読まないようにしている」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sz="1400" dirty="0"/>
              <a:t>参照</a:t>
            </a:r>
            <a:r>
              <a:rPr lang="en-US" altLang="ja-JP" sz="1400" dirty="0"/>
              <a:t>: http://lrandcom.com/do_not_use_pv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1895" y="502867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無駄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のない設計が求められる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033337" y="5028670"/>
            <a:ext cx="2009274" cy="5377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47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7706" y="2730722"/>
            <a:ext cx="8534400" cy="150706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bg2"/>
                </a:solidFill>
              </a:rPr>
              <a:t>ご</a:t>
            </a:r>
            <a:r>
              <a:rPr lang="ja-JP" altLang="en-US" dirty="0">
                <a:solidFill>
                  <a:schemeClr val="bg2"/>
                </a:solidFill>
              </a:rPr>
              <a:t>清聴ありがとうございました。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161</TotalTime>
  <Words>202</Words>
  <Application>Microsoft Office PowerPoint</Application>
  <PresentationFormat>ワイド画面</PresentationFormat>
  <Paragraphs>70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Calibri</vt:lpstr>
      <vt:lpstr>Century Gothic</vt:lpstr>
      <vt:lpstr>Wingdings 3</vt:lpstr>
      <vt:lpstr>スライス</vt:lpstr>
      <vt:lpstr>  TDU 情報共有 統合掲示板システム </vt:lpstr>
      <vt:lpstr>作成したシステムの概要</vt:lpstr>
      <vt:lpstr>このシステムを開発した背景</vt:lpstr>
      <vt:lpstr>では、一緒に使用してみましょう！</vt:lpstr>
      <vt:lpstr>実用性について</vt:lpstr>
      <vt:lpstr>このwebシステムで工夫した点</vt:lpstr>
      <vt:lpstr>使いやすいwebとは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TDU 　情報共有 統合掲示板システム </dc:title>
  <dc:creator>mikihito morosawa</dc:creator>
  <cp:lastModifiedBy>mikihito morosawa</cp:lastModifiedBy>
  <cp:revision>47</cp:revision>
  <dcterms:created xsi:type="dcterms:W3CDTF">2015-07-20T00:59:15Z</dcterms:created>
  <dcterms:modified xsi:type="dcterms:W3CDTF">2015-07-21T22:31:30Z</dcterms:modified>
</cp:coreProperties>
</file>