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5BAC2-3E55-C24A-826A-77471CFCF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0DF885-44EE-1946-9BAF-8DA813FF1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40628B-F650-6D41-9101-8A78B127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3C960-70E9-244B-A6F6-A46BC41F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718F4-943A-F34B-B454-2685A55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2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C49F9-C44F-2F40-825C-C7DB5CA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55D615-AE26-6840-AC0D-B293BBAA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F55FD-9C35-D344-AF8F-BA2A149C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BE5C2-E9E9-E54E-86AE-C70BB8B1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8B0D9-74EE-B242-BFBD-C4F7B84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0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7DCA79-421E-9C4F-9BD6-902B92C6D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9D785A-7B47-A348-A1DE-E98B44EE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E3CA0-D4D0-CC45-B595-94DD4734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198A6-1DB7-5A4E-B1D7-5FAB91BE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34734-6D7F-CC4A-A2F6-54168F5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2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D2C-0363-AD45-B4A9-BB6F768E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89643-FC28-4942-95B4-FF859110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3B227-299D-654E-B922-119F907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519700-B473-4A40-9531-F80C7D9C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C5A14-57AC-B64C-AB53-B0085EDC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8A0DE-8FE1-CF47-AFB5-88B31668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B1AD9-F137-054C-9888-283CB009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F6C66-0204-744B-9322-F4A8B9D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3908E-AEA7-8846-9964-494BD9CA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F4143-1B6F-104E-9D47-46616ED5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50EDA-50A5-0940-9A0B-DF935226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DA31F-FD00-0E40-92F1-DF27DBAC6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A68EB-5B9C-C140-8134-9A5C4B9CD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425E5E-69D7-AD40-BBD6-D431B39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E0EE61-896E-4A4C-868E-9EEB3CE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BA6EF-530F-FA4A-904E-D59B561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7F54F-3EB6-254E-84D2-A13150C8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88EC8-5191-664C-BA75-85C1ABA7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60D9C-5F4E-AD42-B8F0-91769021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0FBC45-7A94-F840-826D-E9DDE3A8B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690028-89FE-164E-988D-12E738FAF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D1EDC6-71E5-334D-B7D0-AFE5CAD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4EDC25-9466-194F-BD87-5DBAEF7F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5D222A-02C3-1841-8A44-614A2287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F38C0-AC8D-964E-AD9D-5843C24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6AC461-D3A9-9B4C-9412-F9B2B68F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62BA12-703F-E24B-870F-B634607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38396-0611-864C-85CA-AAE21923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6B63AC-6393-2D4B-9178-FD47F570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E45EF5-19A5-1B47-BA26-3DD2BE2E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00E661-B91F-2647-87CD-6881A793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0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B9D72-0351-8F43-871B-412499C8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FD12B-AD6D-2948-85A1-7AC8AC31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AA73BF-F360-CD46-9C96-3AFEE062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81BAC-FCBA-744E-8210-34B4F6D0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0DC3EE-68BD-8A44-9697-BA360E90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F43D65-5C50-7F4A-A2A5-A4954F6F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05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EA222-A42C-8A46-AB1A-6D90C87E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B54B0D-5D88-A341-AE0E-A36BA8085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B4BD3-4DF6-D446-8344-3A31087C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40F647-5168-A241-A1DE-D19C4ED3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E3A29-2EC8-0546-9D5F-40C521F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930266-497E-7844-B71E-CEC0FD4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249101-1E0A-0F4B-8AD1-C0B5F4F9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380AEF-2C42-8F44-89D6-C9DD0E5B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B37FC-8ABF-0C43-A949-AB6784852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E07A-B68A-5C48-AC94-64F2276D467D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9A61A-339A-8245-A44F-8E63EC6DA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39770-1833-6C49-8CD9-CADA2BD0C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5B7F-D19B-7B4A-96A9-E9CC0692E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45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1A3A-B560-1A47-8B97-AD215FE0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20232-E6F0-0247-9B5B-98D5FBEE0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3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B183634(橋野　未喜子)</dc:creator>
  <cp:lastModifiedBy>B183634(橋野　未喜子)</cp:lastModifiedBy>
  <cp:revision>1</cp:revision>
  <dcterms:created xsi:type="dcterms:W3CDTF">2019-09-19T10:06:08Z</dcterms:created>
  <dcterms:modified xsi:type="dcterms:W3CDTF">2019-09-19T10:06:38Z</dcterms:modified>
</cp:coreProperties>
</file>