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3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94663"/>
  </p:normalViewPr>
  <p:slideViewPr>
    <p:cSldViewPr snapToGrid="0" snapToObjects="1">
      <p:cViewPr varScale="1">
        <p:scale>
          <a:sx n="115" d="100"/>
          <a:sy n="115" d="100"/>
        </p:scale>
        <p:origin x="23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9/19/19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284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9/19/19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9068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0" r:id="rId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2CA733A-8D25-4E63-8273-CC14052E0E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E2BD1A3A-B560-1A47-8B97-AD215FE0D2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4406537"/>
            <a:ext cx="9440034" cy="1088336"/>
          </a:xfrm>
        </p:spPr>
        <p:txBody>
          <a:bodyPr>
            <a:normAutofit/>
          </a:bodyPr>
          <a:lstStyle/>
          <a:p>
            <a:r>
              <a:rPr kumimoji="1" lang="en-US" altLang="ja-JP" sz="4800"/>
              <a:t>asdfghjkl</a:t>
            </a:r>
            <a:endParaRPr kumimoji="1" lang="ja-JP" altLang="en-US" sz="480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1320232-E6F0-0247-9B5B-98D5FBEE07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5494872"/>
            <a:ext cx="9440034" cy="621614"/>
          </a:xfrm>
        </p:spPr>
        <p:txBody>
          <a:bodyPr>
            <a:normAutofit/>
          </a:bodyPr>
          <a:lstStyle/>
          <a:p>
            <a:endParaRPr kumimoji="1" lang="ja-JP" altLang="en-US">
              <a:solidFill>
                <a:srgbClr val="FED49B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BFB581C-2142-4222-9A3B-905AD6C09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2669" r="616"/>
          <a:stretch/>
        </p:blipFill>
        <p:spPr>
          <a:xfrm>
            <a:off x="-1" y="0"/>
            <a:ext cx="12192001" cy="432227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1F2BAA2-0AB6-4EA7-9DC9-3CFBCE65BE0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5019" r="-1" b="23147"/>
          <a:stretch/>
        </p:blipFill>
        <p:spPr>
          <a:xfrm>
            <a:off x="0" y="2568"/>
            <a:ext cx="12198915" cy="4220682"/>
          </a:xfrm>
          <a:prstGeom prst="rect">
            <a:avLst/>
          </a:prstGeom>
        </p:spPr>
      </p:pic>
      <p:sp>
        <p:nvSpPr>
          <p:cNvPr id="5" name="スマイル 4">
            <a:extLst>
              <a:ext uri="{FF2B5EF4-FFF2-40B4-BE49-F238E27FC236}">
                <a16:creationId xmlns:a16="http://schemas.microsoft.com/office/drawing/2014/main" id="{048EEE92-6D06-744E-9088-071CC47A078B}"/>
              </a:ext>
            </a:extLst>
          </p:cNvPr>
          <p:cNvSpPr/>
          <p:nvPr/>
        </p:nvSpPr>
        <p:spPr>
          <a:xfrm>
            <a:off x="7850459" y="4538343"/>
            <a:ext cx="914400" cy="914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6631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976BAAA-75A1-48AA-B7DE-B6B80709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65A5F259-CDF7-4A15-A66C-A9939D23E3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2"/>
            <a:ext cx="8386486" cy="6858002"/>
          </a:xfrm>
          <a:custGeom>
            <a:avLst/>
            <a:gdLst>
              <a:gd name="connsiteX0" fmla="*/ 0 w 6088489"/>
              <a:gd name="connsiteY0" fmla="*/ 0 h 6858002"/>
              <a:gd name="connsiteX1" fmla="*/ 3563332 w 6088489"/>
              <a:gd name="connsiteY1" fmla="*/ 0 h 6858002"/>
              <a:gd name="connsiteX2" fmla="*/ 3563332 w 6088489"/>
              <a:gd name="connsiteY2" fmla="*/ 3 h 6858002"/>
              <a:gd name="connsiteX3" fmla="*/ 5842099 w 6088489"/>
              <a:gd name="connsiteY3" fmla="*/ 3 h 6858002"/>
              <a:gd name="connsiteX4" fmla="*/ 5842099 w 6088489"/>
              <a:gd name="connsiteY4" fmla="*/ 4 h 6858002"/>
              <a:gd name="connsiteX5" fmla="*/ 5835346 w 6088489"/>
              <a:gd name="connsiteY5" fmla="*/ 4 h 6858002"/>
              <a:gd name="connsiteX6" fmla="*/ 5841229 w 6088489"/>
              <a:gd name="connsiteY6" fmla="*/ 40466 h 6858002"/>
              <a:gd name="connsiteX7" fmla="*/ 5858543 w 6088489"/>
              <a:gd name="connsiteY7" fmla="*/ 159110 h 6858002"/>
              <a:gd name="connsiteX8" fmla="*/ 5870645 w 6088489"/>
              <a:gd name="connsiteY8" fmla="*/ 245521 h 6858002"/>
              <a:gd name="connsiteX9" fmla="*/ 5883420 w 6088489"/>
              <a:gd name="connsiteY9" fmla="*/ 348391 h 6858002"/>
              <a:gd name="connsiteX10" fmla="*/ 5898716 w 6088489"/>
              <a:gd name="connsiteY10" fmla="*/ 470463 h 6858002"/>
              <a:gd name="connsiteX11" fmla="*/ 5914853 w 6088489"/>
              <a:gd name="connsiteY11" fmla="*/ 605566 h 6858002"/>
              <a:gd name="connsiteX12" fmla="*/ 5931830 w 6088489"/>
              <a:gd name="connsiteY12" fmla="*/ 757813 h 6858002"/>
              <a:gd name="connsiteX13" fmla="*/ 5949815 w 6088489"/>
              <a:gd name="connsiteY13" fmla="*/ 923777 h 6858002"/>
              <a:gd name="connsiteX14" fmla="*/ 5967801 w 6088489"/>
              <a:gd name="connsiteY14" fmla="*/ 1104142 h 6858002"/>
              <a:gd name="connsiteX15" fmla="*/ 5986122 w 6088489"/>
              <a:gd name="connsiteY15" fmla="*/ 1296166 h 6858002"/>
              <a:gd name="connsiteX16" fmla="*/ 6003099 w 6088489"/>
              <a:gd name="connsiteY16" fmla="*/ 1503278 h 6858002"/>
              <a:gd name="connsiteX17" fmla="*/ 6019404 w 6088489"/>
              <a:gd name="connsiteY17" fmla="*/ 1719991 h 6858002"/>
              <a:gd name="connsiteX18" fmla="*/ 6034196 w 6088489"/>
              <a:gd name="connsiteY18" fmla="*/ 1949048 h 6858002"/>
              <a:gd name="connsiteX19" fmla="*/ 6048315 w 6088489"/>
              <a:gd name="connsiteY19" fmla="*/ 2187706 h 6858002"/>
              <a:gd name="connsiteX20" fmla="*/ 6061595 w 6088489"/>
              <a:gd name="connsiteY20" fmla="*/ 2436652 h 6858002"/>
              <a:gd name="connsiteX21" fmla="*/ 6066301 w 6088489"/>
              <a:gd name="connsiteY21" fmla="*/ 2564211 h 6858002"/>
              <a:gd name="connsiteX22" fmla="*/ 6071512 w 6088489"/>
              <a:gd name="connsiteY22" fmla="*/ 2694512 h 6858002"/>
              <a:gd name="connsiteX23" fmla="*/ 6076386 w 6088489"/>
              <a:gd name="connsiteY23" fmla="*/ 2826871 h 6858002"/>
              <a:gd name="connsiteX24" fmla="*/ 6079580 w 6088489"/>
              <a:gd name="connsiteY24" fmla="*/ 2959917 h 6858002"/>
              <a:gd name="connsiteX25" fmla="*/ 6082438 w 6088489"/>
              <a:gd name="connsiteY25" fmla="*/ 3095705 h 6858002"/>
              <a:gd name="connsiteX26" fmla="*/ 6085463 w 6088489"/>
              <a:gd name="connsiteY26" fmla="*/ 3232865 h 6858002"/>
              <a:gd name="connsiteX27" fmla="*/ 6087480 w 6088489"/>
              <a:gd name="connsiteY27" fmla="*/ 3372768 h 6858002"/>
              <a:gd name="connsiteX28" fmla="*/ 6087480 w 6088489"/>
              <a:gd name="connsiteY28" fmla="*/ 3514043 h 6858002"/>
              <a:gd name="connsiteX29" fmla="*/ 6088489 w 6088489"/>
              <a:gd name="connsiteY29" fmla="*/ 3656689 h 6858002"/>
              <a:gd name="connsiteX30" fmla="*/ 6087480 w 6088489"/>
              <a:gd name="connsiteY30" fmla="*/ 3800707 h 6858002"/>
              <a:gd name="connsiteX31" fmla="*/ 6085463 w 6088489"/>
              <a:gd name="connsiteY31" fmla="*/ 3946783 h 6858002"/>
              <a:gd name="connsiteX32" fmla="*/ 6083614 w 6088489"/>
              <a:gd name="connsiteY32" fmla="*/ 4092858 h 6858002"/>
              <a:gd name="connsiteX33" fmla="*/ 6079580 w 6088489"/>
              <a:gd name="connsiteY33" fmla="*/ 4240991 h 6858002"/>
              <a:gd name="connsiteX34" fmla="*/ 6075378 w 6088489"/>
              <a:gd name="connsiteY34" fmla="*/ 4390495 h 6858002"/>
              <a:gd name="connsiteX35" fmla="*/ 6070503 w 6088489"/>
              <a:gd name="connsiteY35" fmla="*/ 4540000 h 6858002"/>
              <a:gd name="connsiteX36" fmla="*/ 6063612 w 6088489"/>
              <a:gd name="connsiteY36" fmla="*/ 4690876 h 6858002"/>
              <a:gd name="connsiteX37" fmla="*/ 6055375 w 6088489"/>
              <a:gd name="connsiteY37" fmla="*/ 4843123 h 6858002"/>
              <a:gd name="connsiteX38" fmla="*/ 6047475 w 6088489"/>
              <a:gd name="connsiteY38" fmla="*/ 4996057 h 6858002"/>
              <a:gd name="connsiteX39" fmla="*/ 6037390 w 6088489"/>
              <a:gd name="connsiteY39" fmla="*/ 5148990 h 6858002"/>
              <a:gd name="connsiteX40" fmla="*/ 6025287 w 6088489"/>
              <a:gd name="connsiteY40" fmla="*/ 5303981 h 6858002"/>
              <a:gd name="connsiteX41" fmla="*/ 6013185 w 6088489"/>
              <a:gd name="connsiteY41" fmla="*/ 5456914 h 6858002"/>
              <a:gd name="connsiteX42" fmla="*/ 5999233 w 6088489"/>
              <a:gd name="connsiteY42" fmla="*/ 5612591 h 6858002"/>
              <a:gd name="connsiteX43" fmla="*/ 5983937 w 6088489"/>
              <a:gd name="connsiteY43" fmla="*/ 5768953 h 6858002"/>
              <a:gd name="connsiteX44" fmla="*/ 5967801 w 6088489"/>
              <a:gd name="connsiteY44" fmla="*/ 5923258 h 6858002"/>
              <a:gd name="connsiteX45" fmla="*/ 5948975 w 6088489"/>
              <a:gd name="connsiteY45" fmla="*/ 6079621 h 6858002"/>
              <a:gd name="connsiteX46" fmla="*/ 5928804 w 6088489"/>
              <a:gd name="connsiteY46" fmla="*/ 6235297 h 6858002"/>
              <a:gd name="connsiteX47" fmla="*/ 5908801 w 6088489"/>
              <a:gd name="connsiteY47" fmla="*/ 6391660 h 6858002"/>
              <a:gd name="connsiteX48" fmla="*/ 5885437 w 6088489"/>
              <a:gd name="connsiteY48" fmla="*/ 6547336 h 6858002"/>
              <a:gd name="connsiteX49" fmla="*/ 5861568 w 6088489"/>
              <a:gd name="connsiteY49" fmla="*/ 6702327 h 6858002"/>
              <a:gd name="connsiteX50" fmla="*/ 5836524 w 6088489"/>
              <a:gd name="connsiteY50" fmla="*/ 6858002 h 6858002"/>
              <a:gd name="connsiteX51" fmla="*/ 3563332 w 6088489"/>
              <a:gd name="connsiteY51" fmla="*/ 6858002 h 6858002"/>
              <a:gd name="connsiteX52" fmla="*/ 1223490 w 6088489"/>
              <a:gd name="connsiteY52" fmla="*/ 6858002 h 6858002"/>
              <a:gd name="connsiteX53" fmla="*/ 0 w 6088489"/>
              <a:gd name="connsiteY53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6088489" h="6858002">
                <a:moveTo>
                  <a:pt x="0" y="0"/>
                </a:moveTo>
                <a:lnTo>
                  <a:pt x="3563332" y="0"/>
                </a:lnTo>
                <a:lnTo>
                  <a:pt x="3563332" y="3"/>
                </a:lnTo>
                <a:lnTo>
                  <a:pt x="5842099" y="3"/>
                </a:lnTo>
                <a:lnTo>
                  <a:pt x="5842099" y="4"/>
                </a:lnTo>
                <a:lnTo>
                  <a:pt x="5835346" y="4"/>
                </a:lnTo>
                <a:lnTo>
                  <a:pt x="5841229" y="40466"/>
                </a:lnTo>
                <a:lnTo>
                  <a:pt x="5858543" y="159110"/>
                </a:lnTo>
                <a:lnTo>
                  <a:pt x="5870645" y="245521"/>
                </a:lnTo>
                <a:lnTo>
                  <a:pt x="5883420" y="348391"/>
                </a:lnTo>
                <a:lnTo>
                  <a:pt x="5898716" y="470463"/>
                </a:lnTo>
                <a:lnTo>
                  <a:pt x="5914853" y="605566"/>
                </a:lnTo>
                <a:lnTo>
                  <a:pt x="5931830" y="757813"/>
                </a:lnTo>
                <a:lnTo>
                  <a:pt x="5949815" y="923777"/>
                </a:lnTo>
                <a:lnTo>
                  <a:pt x="5967801" y="1104142"/>
                </a:lnTo>
                <a:lnTo>
                  <a:pt x="5986122" y="1296166"/>
                </a:lnTo>
                <a:lnTo>
                  <a:pt x="6003099" y="1503278"/>
                </a:lnTo>
                <a:lnTo>
                  <a:pt x="6019404" y="1719991"/>
                </a:lnTo>
                <a:lnTo>
                  <a:pt x="6034196" y="1949048"/>
                </a:lnTo>
                <a:lnTo>
                  <a:pt x="6048315" y="2187706"/>
                </a:lnTo>
                <a:lnTo>
                  <a:pt x="6061595" y="2436652"/>
                </a:lnTo>
                <a:lnTo>
                  <a:pt x="6066301" y="2564211"/>
                </a:lnTo>
                <a:lnTo>
                  <a:pt x="6071512" y="2694512"/>
                </a:lnTo>
                <a:lnTo>
                  <a:pt x="6076386" y="2826871"/>
                </a:lnTo>
                <a:lnTo>
                  <a:pt x="6079580" y="2959917"/>
                </a:lnTo>
                <a:lnTo>
                  <a:pt x="6082438" y="3095705"/>
                </a:lnTo>
                <a:lnTo>
                  <a:pt x="6085463" y="3232865"/>
                </a:lnTo>
                <a:lnTo>
                  <a:pt x="6087480" y="3372768"/>
                </a:lnTo>
                <a:lnTo>
                  <a:pt x="6087480" y="3514043"/>
                </a:lnTo>
                <a:lnTo>
                  <a:pt x="6088489" y="3656689"/>
                </a:lnTo>
                <a:lnTo>
                  <a:pt x="6087480" y="3800707"/>
                </a:lnTo>
                <a:lnTo>
                  <a:pt x="6085463" y="3946783"/>
                </a:lnTo>
                <a:lnTo>
                  <a:pt x="6083614" y="4092858"/>
                </a:lnTo>
                <a:lnTo>
                  <a:pt x="6079580" y="4240991"/>
                </a:lnTo>
                <a:lnTo>
                  <a:pt x="6075378" y="4390495"/>
                </a:lnTo>
                <a:lnTo>
                  <a:pt x="6070503" y="4540000"/>
                </a:lnTo>
                <a:lnTo>
                  <a:pt x="6063612" y="4690876"/>
                </a:lnTo>
                <a:lnTo>
                  <a:pt x="6055375" y="4843123"/>
                </a:lnTo>
                <a:lnTo>
                  <a:pt x="6047475" y="4996057"/>
                </a:lnTo>
                <a:lnTo>
                  <a:pt x="6037390" y="5148990"/>
                </a:lnTo>
                <a:lnTo>
                  <a:pt x="6025287" y="5303981"/>
                </a:lnTo>
                <a:lnTo>
                  <a:pt x="6013185" y="5456914"/>
                </a:lnTo>
                <a:lnTo>
                  <a:pt x="5999233" y="5612591"/>
                </a:lnTo>
                <a:lnTo>
                  <a:pt x="5983937" y="5768953"/>
                </a:lnTo>
                <a:lnTo>
                  <a:pt x="5967801" y="5923258"/>
                </a:lnTo>
                <a:lnTo>
                  <a:pt x="5948975" y="6079621"/>
                </a:lnTo>
                <a:lnTo>
                  <a:pt x="5928804" y="6235297"/>
                </a:lnTo>
                <a:lnTo>
                  <a:pt x="5908801" y="6391660"/>
                </a:lnTo>
                <a:lnTo>
                  <a:pt x="5885437" y="6547336"/>
                </a:lnTo>
                <a:lnTo>
                  <a:pt x="5861568" y="6702327"/>
                </a:lnTo>
                <a:lnTo>
                  <a:pt x="5836524" y="6858002"/>
                </a:lnTo>
                <a:lnTo>
                  <a:pt x="3563332" y="6858002"/>
                </a:lnTo>
                <a:lnTo>
                  <a:pt x="1223490" y="6858002"/>
                </a:lnTo>
                <a:lnTo>
                  <a:pt x="0" y="6858002"/>
                </a:lnTo>
                <a:close/>
              </a:path>
            </a:pathLst>
          </a:cu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35CFBAB-716F-314D-BACE-4603CD0660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3795" y="1257301"/>
            <a:ext cx="6672865" cy="4343399"/>
          </a:xfrm>
        </p:spPr>
        <p:txBody>
          <a:bodyPr anchor="ctr">
            <a:normAutofit/>
          </a:bodyPr>
          <a:lstStyle/>
          <a:p>
            <a:pPr algn="l"/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700ED70-AFC7-F943-B606-08E455BAA0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17428" y="1257301"/>
            <a:ext cx="2450127" cy="4343399"/>
          </a:xfrm>
          <a:effectLst/>
        </p:spPr>
        <p:txBody>
          <a:bodyPr anchor="ctr">
            <a:normAutofit/>
          </a:bodyPr>
          <a:lstStyle/>
          <a:p>
            <a:pPr algn="l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9534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976BAAA-75A1-48AA-B7DE-B6B80709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65A5F259-CDF7-4A15-A66C-A9939D23E3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2"/>
            <a:ext cx="8386486" cy="6858002"/>
          </a:xfrm>
          <a:custGeom>
            <a:avLst/>
            <a:gdLst>
              <a:gd name="connsiteX0" fmla="*/ 0 w 6088489"/>
              <a:gd name="connsiteY0" fmla="*/ 0 h 6858002"/>
              <a:gd name="connsiteX1" fmla="*/ 3563332 w 6088489"/>
              <a:gd name="connsiteY1" fmla="*/ 0 h 6858002"/>
              <a:gd name="connsiteX2" fmla="*/ 3563332 w 6088489"/>
              <a:gd name="connsiteY2" fmla="*/ 3 h 6858002"/>
              <a:gd name="connsiteX3" fmla="*/ 5842099 w 6088489"/>
              <a:gd name="connsiteY3" fmla="*/ 3 h 6858002"/>
              <a:gd name="connsiteX4" fmla="*/ 5842099 w 6088489"/>
              <a:gd name="connsiteY4" fmla="*/ 4 h 6858002"/>
              <a:gd name="connsiteX5" fmla="*/ 5835346 w 6088489"/>
              <a:gd name="connsiteY5" fmla="*/ 4 h 6858002"/>
              <a:gd name="connsiteX6" fmla="*/ 5841229 w 6088489"/>
              <a:gd name="connsiteY6" fmla="*/ 40466 h 6858002"/>
              <a:gd name="connsiteX7" fmla="*/ 5858543 w 6088489"/>
              <a:gd name="connsiteY7" fmla="*/ 159110 h 6858002"/>
              <a:gd name="connsiteX8" fmla="*/ 5870645 w 6088489"/>
              <a:gd name="connsiteY8" fmla="*/ 245521 h 6858002"/>
              <a:gd name="connsiteX9" fmla="*/ 5883420 w 6088489"/>
              <a:gd name="connsiteY9" fmla="*/ 348391 h 6858002"/>
              <a:gd name="connsiteX10" fmla="*/ 5898716 w 6088489"/>
              <a:gd name="connsiteY10" fmla="*/ 470463 h 6858002"/>
              <a:gd name="connsiteX11" fmla="*/ 5914853 w 6088489"/>
              <a:gd name="connsiteY11" fmla="*/ 605566 h 6858002"/>
              <a:gd name="connsiteX12" fmla="*/ 5931830 w 6088489"/>
              <a:gd name="connsiteY12" fmla="*/ 757813 h 6858002"/>
              <a:gd name="connsiteX13" fmla="*/ 5949815 w 6088489"/>
              <a:gd name="connsiteY13" fmla="*/ 923777 h 6858002"/>
              <a:gd name="connsiteX14" fmla="*/ 5967801 w 6088489"/>
              <a:gd name="connsiteY14" fmla="*/ 1104142 h 6858002"/>
              <a:gd name="connsiteX15" fmla="*/ 5986122 w 6088489"/>
              <a:gd name="connsiteY15" fmla="*/ 1296166 h 6858002"/>
              <a:gd name="connsiteX16" fmla="*/ 6003099 w 6088489"/>
              <a:gd name="connsiteY16" fmla="*/ 1503278 h 6858002"/>
              <a:gd name="connsiteX17" fmla="*/ 6019404 w 6088489"/>
              <a:gd name="connsiteY17" fmla="*/ 1719991 h 6858002"/>
              <a:gd name="connsiteX18" fmla="*/ 6034196 w 6088489"/>
              <a:gd name="connsiteY18" fmla="*/ 1949048 h 6858002"/>
              <a:gd name="connsiteX19" fmla="*/ 6048315 w 6088489"/>
              <a:gd name="connsiteY19" fmla="*/ 2187706 h 6858002"/>
              <a:gd name="connsiteX20" fmla="*/ 6061595 w 6088489"/>
              <a:gd name="connsiteY20" fmla="*/ 2436652 h 6858002"/>
              <a:gd name="connsiteX21" fmla="*/ 6066301 w 6088489"/>
              <a:gd name="connsiteY21" fmla="*/ 2564211 h 6858002"/>
              <a:gd name="connsiteX22" fmla="*/ 6071512 w 6088489"/>
              <a:gd name="connsiteY22" fmla="*/ 2694512 h 6858002"/>
              <a:gd name="connsiteX23" fmla="*/ 6076386 w 6088489"/>
              <a:gd name="connsiteY23" fmla="*/ 2826871 h 6858002"/>
              <a:gd name="connsiteX24" fmla="*/ 6079580 w 6088489"/>
              <a:gd name="connsiteY24" fmla="*/ 2959917 h 6858002"/>
              <a:gd name="connsiteX25" fmla="*/ 6082438 w 6088489"/>
              <a:gd name="connsiteY25" fmla="*/ 3095705 h 6858002"/>
              <a:gd name="connsiteX26" fmla="*/ 6085463 w 6088489"/>
              <a:gd name="connsiteY26" fmla="*/ 3232865 h 6858002"/>
              <a:gd name="connsiteX27" fmla="*/ 6087480 w 6088489"/>
              <a:gd name="connsiteY27" fmla="*/ 3372768 h 6858002"/>
              <a:gd name="connsiteX28" fmla="*/ 6087480 w 6088489"/>
              <a:gd name="connsiteY28" fmla="*/ 3514043 h 6858002"/>
              <a:gd name="connsiteX29" fmla="*/ 6088489 w 6088489"/>
              <a:gd name="connsiteY29" fmla="*/ 3656689 h 6858002"/>
              <a:gd name="connsiteX30" fmla="*/ 6087480 w 6088489"/>
              <a:gd name="connsiteY30" fmla="*/ 3800707 h 6858002"/>
              <a:gd name="connsiteX31" fmla="*/ 6085463 w 6088489"/>
              <a:gd name="connsiteY31" fmla="*/ 3946783 h 6858002"/>
              <a:gd name="connsiteX32" fmla="*/ 6083614 w 6088489"/>
              <a:gd name="connsiteY32" fmla="*/ 4092858 h 6858002"/>
              <a:gd name="connsiteX33" fmla="*/ 6079580 w 6088489"/>
              <a:gd name="connsiteY33" fmla="*/ 4240991 h 6858002"/>
              <a:gd name="connsiteX34" fmla="*/ 6075378 w 6088489"/>
              <a:gd name="connsiteY34" fmla="*/ 4390495 h 6858002"/>
              <a:gd name="connsiteX35" fmla="*/ 6070503 w 6088489"/>
              <a:gd name="connsiteY35" fmla="*/ 4540000 h 6858002"/>
              <a:gd name="connsiteX36" fmla="*/ 6063612 w 6088489"/>
              <a:gd name="connsiteY36" fmla="*/ 4690876 h 6858002"/>
              <a:gd name="connsiteX37" fmla="*/ 6055375 w 6088489"/>
              <a:gd name="connsiteY37" fmla="*/ 4843123 h 6858002"/>
              <a:gd name="connsiteX38" fmla="*/ 6047475 w 6088489"/>
              <a:gd name="connsiteY38" fmla="*/ 4996057 h 6858002"/>
              <a:gd name="connsiteX39" fmla="*/ 6037390 w 6088489"/>
              <a:gd name="connsiteY39" fmla="*/ 5148990 h 6858002"/>
              <a:gd name="connsiteX40" fmla="*/ 6025287 w 6088489"/>
              <a:gd name="connsiteY40" fmla="*/ 5303981 h 6858002"/>
              <a:gd name="connsiteX41" fmla="*/ 6013185 w 6088489"/>
              <a:gd name="connsiteY41" fmla="*/ 5456914 h 6858002"/>
              <a:gd name="connsiteX42" fmla="*/ 5999233 w 6088489"/>
              <a:gd name="connsiteY42" fmla="*/ 5612591 h 6858002"/>
              <a:gd name="connsiteX43" fmla="*/ 5983937 w 6088489"/>
              <a:gd name="connsiteY43" fmla="*/ 5768953 h 6858002"/>
              <a:gd name="connsiteX44" fmla="*/ 5967801 w 6088489"/>
              <a:gd name="connsiteY44" fmla="*/ 5923258 h 6858002"/>
              <a:gd name="connsiteX45" fmla="*/ 5948975 w 6088489"/>
              <a:gd name="connsiteY45" fmla="*/ 6079621 h 6858002"/>
              <a:gd name="connsiteX46" fmla="*/ 5928804 w 6088489"/>
              <a:gd name="connsiteY46" fmla="*/ 6235297 h 6858002"/>
              <a:gd name="connsiteX47" fmla="*/ 5908801 w 6088489"/>
              <a:gd name="connsiteY47" fmla="*/ 6391660 h 6858002"/>
              <a:gd name="connsiteX48" fmla="*/ 5885437 w 6088489"/>
              <a:gd name="connsiteY48" fmla="*/ 6547336 h 6858002"/>
              <a:gd name="connsiteX49" fmla="*/ 5861568 w 6088489"/>
              <a:gd name="connsiteY49" fmla="*/ 6702327 h 6858002"/>
              <a:gd name="connsiteX50" fmla="*/ 5836524 w 6088489"/>
              <a:gd name="connsiteY50" fmla="*/ 6858002 h 6858002"/>
              <a:gd name="connsiteX51" fmla="*/ 3563332 w 6088489"/>
              <a:gd name="connsiteY51" fmla="*/ 6858002 h 6858002"/>
              <a:gd name="connsiteX52" fmla="*/ 1223490 w 6088489"/>
              <a:gd name="connsiteY52" fmla="*/ 6858002 h 6858002"/>
              <a:gd name="connsiteX53" fmla="*/ 0 w 6088489"/>
              <a:gd name="connsiteY53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6088489" h="6858002">
                <a:moveTo>
                  <a:pt x="0" y="0"/>
                </a:moveTo>
                <a:lnTo>
                  <a:pt x="3563332" y="0"/>
                </a:lnTo>
                <a:lnTo>
                  <a:pt x="3563332" y="3"/>
                </a:lnTo>
                <a:lnTo>
                  <a:pt x="5842099" y="3"/>
                </a:lnTo>
                <a:lnTo>
                  <a:pt x="5842099" y="4"/>
                </a:lnTo>
                <a:lnTo>
                  <a:pt x="5835346" y="4"/>
                </a:lnTo>
                <a:lnTo>
                  <a:pt x="5841229" y="40466"/>
                </a:lnTo>
                <a:lnTo>
                  <a:pt x="5858543" y="159110"/>
                </a:lnTo>
                <a:lnTo>
                  <a:pt x="5870645" y="245521"/>
                </a:lnTo>
                <a:lnTo>
                  <a:pt x="5883420" y="348391"/>
                </a:lnTo>
                <a:lnTo>
                  <a:pt x="5898716" y="470463"/>
                </a:lnTo>
                <a:lnTo>
                  <a:pt x="5914853" y="605566"/>
                </a:lnTo>
                <a:lnTo>
                  <a:pt x="5931830" y="757813"/>
                </a:lnTo>
                <a:lnTo>
                  <a:pt x="5949815" y="923777"/>
                </a:lnTo>
                <a:lnTo>
                  <a:pt x="5967801" y="1104142"/>
                </a:lnTo>
                <a:lnTo>
                  <a:pt x="5986122" y="1296166"/>
                </a:lnTo>
                <a:lnTo>
                  <a:pt x="6003099" y="1503278"/>
                </a:lnTo>
                <a:lnTo>
                  <a:pt x="6019404" y="1719991"/>
                </a:lnTo>
                <a:lnTo>
                  <a:pt x="6034196" y="1949048"/>
                </a:lnTo>
                <a:lnTo>
                  <a:pt x="6048315" y="2187706"/>
                </a:lnTo>
                <a:lnTo>
                  <a:pt x="6061595" y="2436652"/>
                </a:lnTo>
                <a:lnTo>
                  <a:pt x="6066301" y="2564211"/>
                </a:lnTo>
                <a:lnTo>
                  <a:pt x="6071512" y="2694512"/>
                </a:lnTo>
                <a:lnTo>
                  <a:pt x="6076386" y="2826871"/>
                </a:lnTo>
                <a:lnTo>
                  <a:pt x="6079580" y="2959917"/>
                </a:lnTo>
                <a:lnTo>
                  <a:pt x="6082438" y="3095705"/>
                </a:lnTo>
                <a:lnTo>
                  <a:pt x="6085463" y="3232865"/>
                </a:lnTo>
                <a:lnTo>
                  <a:pt x="6087480" y="3372768"/>
                </a:lnTo>
                <a:lnTo>
                  <a:pt x="6087480" y="3514043"/>
                </a:lnTo>
                <a:lnTo>
                  <a:pt x="6088489" y="3656689"/>
                </a:lnTo>
                <a:lnTo>
                  <a:pt x="6087480" y="3800707"/>
                </a:lnTo>
                <a:lnTo>
                  <a:pt x="6085463" y="3946783"/>
                </a:lnTo>
                <a:lnTo>
                  <a:pt x="6083614" y="4092858"/>
                </a:lnTo>
                <a:lnTo>
                  <a:pt x="6079580" y="4240991"/>
                </a:lnTo>
                <a:lnTo>
                  <a:pt x="6075378" y="4390495"/>
                </a:lnTo>
                <a:lnTo>
                  <a:pt x="6070503" y="4540000"/>
                </a:lnTo>
                <a:lnTo>
                  <a:pt x="6063612" y="4690876"/>
                </a:lnTo>
                <a:lnTo>
                  <a:pt x="6055375" y="4843123"/>
                </a:lnTo>
                <a:lnTo>
                  <a:pt x="6047475" y="4996057"/>
                </a:lnTo>
                <a:lnTo>
                  <a:pt x="6037390" y="5148990"/>
                </a:lnTo>
                <a:lnTo>
                  <a:pt x="6025287" y="5303981"/>
                </a:lnTo>
                <a:lnTo>
                  <a:pt x="6013185" y="5456914"/>
                </a:lnTo>
                <a:lnTo>
                  <a:pt x="5999233" y="5612591"/>
                </a:lnTo>
                <a:lnTo>
                  <a:pt x="5983937" y="5768953"/>
                </a:lnTo>
                <a:lnTo>
                  <a:pt x="5967801" y="5923258"/>
                </a:lnTo>
                <a:lnTo>
                  <a:pt x="5948975" y="6079621"/>
                </a:lnTo>
                <a:lnTo>
                  <a:pt x="5928804" y="6235297"/>
                </a:lnTo>
                <a:lnTo>
                  <a:pt x="5908801" y="6391660"/>
                </a:lnTo>
                <a:lnTo>
                  <a:pt x="5885437" y="6547336"/>
                </a:lnTo>
                <a:lnTo>
                  <a:pt x="5861568" y="6702327"/>
                </a:lnTo>
                <a:lnTo>
                  <a:pt x="5836524" y="6858002"/>
                </a:lnTo>
                <a:lnTo>
                  <a:pt x="3563332" y="6858002"/>
                </a:lnTo>
                <a:lnTo>
                  <a:pt x="1223490" y="6858002"/>
                </a:lnTo>
                <a:lnTo>
                  <a:pt x="0" y="6858002"/>
                </a:lnTo>
                <a:close/>
              </a:path>
            </a:pathLst>
          </a:cu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F75F141E-94B4-BC48-9469-6DEF9E08B4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3795" y="1257301"/>
            <a:ext cx="6672865" cy="4343399"/>
          </a:xfrm>
        </p:spPr>
        <p:txBody>
          <a:bodyPr anchor="ctr">
            <a:normAutofit/>
          </a:bodyPr>
          <a:lstStyle/>
          <a:p>
            <a:pPr algn="l"/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5819CDB-B9B4-654C-AFC8-FAD03BBFCA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17428" y="1257301"/>
            <a:ext cx="2450127" cy="4343399"/>
          </a:xfrm>
          <a:effectLst/>
        </p:spPr>
        <p:txBody>
          <a:bodyPr anchor="ctr">
            <a:normAutofit/>
          </a:bodyPr>
          <a:lstStyle/>
          <a:p>
            <a:pPr algn="l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50252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">
      <a:dk1>
        <a:srgbClr val="000000"/>
      </a:dk1>
      <a:lt1>
        <a:srgbClr val="FFFFFF"/>
      </a:lt1>
      <a:dk2>
        <a:srgbClr val="242F41"/>
      </a:dk2>
      <a:lt2>
        <a:srgbClr val="E3E8E2"/>
      </a:lt2>
      <a:accent1>
        <a:srgbClr val="DD70EC"/>
      </a:accent1>
      <a:accent2>
        <a:srgbClr val="E851BB"/>
      </a:accent2>
      <a:accent3>
        <a:srgbClr val="EC7094"/>
      </a:accent3>
      <a:accent4>
        <a:srgbClr val="E86451"/>
      </a:accent4>
      <a:accent5>
        <a:srgbClr val="E3912E"/>
      </a:accent5>
      <a:accent6>
        <a:srgbClr val="ABA73C"/>
      </a:accent6>
      <a:hlink>
        <a:srgbClr val="5C8D56"/>
      </a:hlink>
      <a:folHlink>
        <a:srgbClr val="7F7F7F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Macintosh PowerPoint</Application>
  <PresentationFormat>ワイド画面</PresentationFormat>
  <Paragraphs>1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6" baseType="lpstr">
      <vt:lpstr>Calisto MT</vt:lpstr>
      <vt:lpstr>Wingdings 2</vt:lpstr>
      <vt:lpstr>SlateVTI</vt:lpstr>
      <vt:lpstr>asdfghjkl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B183634(橋野　未喜子)</dc:creator>
  <cp:lastModifiedBy>B183634(橋野　未喜子)</cp:lastModifiedBy>
  <cp:revision>3</cp:revision>
  <dcterms:created xsi:type="dcterms:W3CDTF">2019-09-19T10:25:19Z</dcterms:created>
  <dcterms:modified xsi:type="dcterms:W3CDTF">2019-09-19T11:03:14Z</dcterms:modified>
</cp:coreProperties>
</file>