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06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1A3A-B560-1A47-8B97-AD215FE0D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kumimoji="1" lang="en-US" altLang="ja-JP" sz="4800"/>
              <a:t>asdfghjkl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320232-E6F0-0247-9B5B-98D5FBEE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kumimoji="1" lang="ja-JP" altLang="en-US">
              <a:solidFill>
                <a:srgbClr val="FED49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F2BAA2-0AB6-4EA7-9DC9-3CFBCE65BE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019" r="-1" b="23147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3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5CFBAB-716F-314D-BACE-4603CD06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00ED70-AFC7-F943-B606-08E455BAA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53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5F141E-94B4-BC48-9469-6DEF9E08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819CDB-B9B4-654C-AFC8-FAD03BBFC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025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3E8E2"/>
      </a:lt2>
      <a:accent1>
        <a:srgbClr val="DD70EC"/>
      </a:accent1>
      <a:accent2>
        <a:srgbClr val="E851BB"/>
      </a:accent2>
      <a:accent3>
        <a:srgbClr val="EC7094"/>
      </a:accent3>
      <a:accent4>
        <a:srgbClr val="E86451"/>
      </a:accent4>
      <a:accent5>
        <a:srgbClr val="E3912E"/>
      </a:accent5>
      <a:accent6>
        <a:srgbClr val="ABA73C"/>
      </a:accent6>
      <a:hlink>
        <a:srgbClr val="5C8D56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SlateVTI</vt:lpstr>
      <vt:lpstr>asdfghjkl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B183634(橋野　未喜子)</dc:creator>
  <cp:lastModifiedBy>B183634(橋野　未喜子)</cp:lastModifiedBy>
  <cp:revision>2</cp:revision>
  <dcterms:created xsi:type="dcterms:W3CDTF">2019-09-19T10:25:19Z</dcterms:created>
  <dcterms:modified xsi:type="dcterms:W3CDTF">2019-09-19T10:41:01Z</dcterms:modified>
</cp:coreProperties>
</file>