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Caveat"/>
      <p:regular r:id="rId9"/>
      <p:bold r:id="rId10"/>
    </p:embeddedFont>
    <p:embeddedFont>
      <p:font typeface="Inter"/>
      <p:regular r:id="rId11"/>
      <p:bold r:id="rId12"/>
      <p:italic r:id="rId13"/>
      <p:boldItalic r:id="rId14"/>
    </p:embeddedFont>
    <p:embeddedFont>
      <p:font typeface="Baskervville"/>
      <p:regular r:id="rId15"/>
      <p: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font" Target="fonts/Inter-regular.fntdata"/><Relationship Id="rId10" Type="http://schemas.openxmlformats.org/officeDocument/2006/relationships/font" Target="fonts/Caveat-bold.fntdata"/><Relationship Id="rId13" Type="http://schemas.openxmlformats.org/officeDocument/2006/relationships/font" Target="fonts/Inter-italic.fntdata"/><Relationship Id="rId12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aveat-regular.fntdata"/><Relationship Id="rId15" Type="http://schemas.openxmlformats.org/officeDocument/2006/relationships/font" Target="fonts/Baskervville-regular.fntdata"/><Relationship Id="rId14" Type="http://schemas.openxmlformats.org/officeDocument/2006/relationships/font" Target="fonts/Inter-boldItalic.fntdata"/><Relationship Id="rId17" Type="http://schemas.openxmlformats.org/officeDocument/2006/relationships/font" Target="fonts/Karla-regular.fntdata"/><Relationship Id="rId16" Type="http://schemas.openxmlformats.org/officeDocument/2006/relationships/font" Target="fonts/Baskervville-italic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26a3be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26a3be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126a3be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126a3be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299725"/>
            <a:ext cx="9169500" cy="185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229100" y="842513"/>
            <a:ext cx="4199700" cy="20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229100" y="4021525"/>
            <a:ext cx="41478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0" y="0"/>
            <a:ext cx="3640200" cy="514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715100" y="715200"/>
            <a:ext cx="7713900" cy="371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715100" y="715200"/>
            <a:ext cx="7713900" cy="371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2317108" y="3333825"/>
            <a:ext cx="4509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317075" y="1456425"/>
            <a:ext cx="45099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0" y="-16500"/>
            <a:ext cx="8904932" cy="5176500"/>
            <a:chOff x="0" y="-16500"/>
            <a:chExt cx="8904932" cy="5176500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8428889" y="169191"/>
              <a:ext cx="476043" cy="200868"/>
              <a:chOff x="971839" y="1465916"/>
              <a:chExt cx="476043" cy="200868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971839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247014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" name="Google Shape;68;p14"/>
            <p:cNvSpPr/>
            <p:nvPr/>
          </p:nvSpPr>
          <p:spPr>
            <a:xfrm>
              <a:off x="0" y="-16500"/>
              <a:ext cx="342900" cy="51765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9" name="Google Shape;69;p14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720000" y="1017725"/>
            <a:ext cx="77040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74" name="Google Shape;74;p15"/>
          <p:cNvGrpSpPr/>
          <p:nvPr/>
        </p:nvGrpSpPr>
        <p:grpSpPr>
          <a:xfrm>
            <a:off x="262929" y="2471316"/>
            <a:ext cx="8618143" cy="200868"/>
            <a:chOff x="262929" y="2471316"/>
            <a:chExt cx="8618143" cy="200868"/>
          </a:xfrm>
        </p:grpSpPr>
        <p:sp>
          <p:nvSpPr>
            <p:cNvPr id="75" name="Google Shape;75;p15"/>
            <p:cNvSpPr/>
            <p:nvPr/>
          </p:nvSpPr>
          <p:spPr>
            <a:xfrm>
              <a:off x="262929" y="24713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8680204" y="24713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1000000" y="2819150"/>
            <a:ext cx="21327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2" type="subTitle"/>
          </p:nvPr>
        </p:nvSpPr>
        <p:spPr>
          <a:xfrm>
            <a:off x="814800" y="3736375"/>
            <a:ext cx="2505600" cy="871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>
            <a:off x="3317925" y="3736375"/>
            <a:ext cx="2508300" cy="871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4" type="subTitle"/>
          </p:nvPr>
        </p:nvSpPr>
        <p:spPr>
          <a:xfrm>
            <a:off x="5823625" y="3736375"/>
            <a:ext cx="2508300" cy="871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5" type="subTitle"/>
          </p:nvPr>
        </p:nvSpPr>
        <p:spPr>
          <a:xfrm>
            <a:off x="3505725" y="2819150"/>
            <a:ext cx="21327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6" type="subTitle"/>
          </p:nvPr>
        </p:nvSpPr>
        <p:spPr>
          <a:xfrm>
            <a:off x="6011400" y="2819150"/>
            <a:ext cx="21327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7" type="subTitle"/>
          </p:nvPr>
        </p:nvSpPr>
        <p:spPr>
          <a:xfrm>
            <a:off x="1000000" y="3069266"/>
            <a:ext cx="21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8" type="subTitle"/>
          </p:nvPr>
        </p:nvSpPr>
        <p:spPr>
          <a:xfrm>
            <a:off x="3505725" y="3069266"/>
            <a:ext cx="21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9" type="subTitle"/>
          </p:nvPr>
        </p:nvSpPr>
        <p:spPr>
          <a:xfrm>
            <a:off x="6011400" y="3069269"/>
            <a:ext cx="21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780685" y="1723299"/>
            <a:ext cx="27147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1780673" y="2082321"/>
            <a:ext cx="27147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subTitle"/>
          </p:nvPr>
        </p:nvSpPr>
        <p:spPr>
          <a:xfrm>
            <a:off x="5692048" y="2082321"/>
            <a:ext cx="27147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subTitle"/>
          </p:nvPr>
        </p:nvSpPr>
        <p:spPr>
          <a:xfrm>
            <a:off x="1780661" y="3696511"/>
            <a:ext cx="27147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5" type="subTitle"/>
          </p:nvPr>
        </p:nvSpPr>
        <p:spPr>
          <a:xfrm>
            <a:off x="5692036" y="3696511"/>
            <a:ext cx="27147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1780685" y="3333178"/>
            <a:ext cx="27147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5692055" y="1723299"/>
            <a:ext cx="27147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5692055" y="3333178"/>
            <a:ext cx="27147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-25050" y="4787525"/>
            <a:ext cx="9194100" cy="35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720000" y="3596450"/>
            <a:ext cx="2424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2" type="subTitle"/>
          </p:nvPr>
        </p:nvSpPr>
        <p:spPr>
          <a:xfrm>
            <a:off x="720000" y="3953150"/>
            <a:ext cx="24249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hasCustomPrompt="1" idx="3" type="title"/>
          </p:nvPr>
        </p:nvSpPr>
        <p:spPr>
          <a:xfrm>
            <a:off x="1677750" y="2996022"/>
            <a:ext cx="509400" cy="50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3359550" y="3596450"/>
            <a:ext cx="2424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5" type="subTitle"/>
          </p:nvPr>
        </p:nvSpPr>
        <p:spPr>
          <a:xfrm>
            <a:off x="3359550" y="3953150"/>
            <a:ext cx="24249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hasCustomPrompt="1" idx="6" type="title"/>
          </p:nvPr>
        </p:nvSpPr>
        <p:spPr>
          <a:xfrm>
            <a:off x="4317300" y="2996020"/>
            <a:ext cx="509400" cy="50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7" type="subTitle"/>
          </p:nvPr>
        </p:nvSpPr>
        <p:spPr>
          <a:xfrm>
            <a:off x="5999050" y="3596450"/>
            <a:ext cx="2424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8" type="subTitle"/>
          </p:nvPr>
        </p:nvSpPr>
        <p:spPr>
          <a:xfrm>
            <a:off x="5999050" y="3953150"/>
            <a:ext cx="24249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9" type="title"/>
          </p:nvPr>
        </p:nvSpPr>
        <p:spPr>
          <a:xfrm>
            <a:off x="6956825" y="2996021"/>
            <a:ext cx="509400" cy="50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idx="13" type="subTitle"/>
          </p:nvPr>
        </p:nvSpPr>
        <p:spPr>
          <a:xfrm>
            <a:off x="2039800" y="1842850"/>
            <a:ext cx="2424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4" type="subTitle"/>
          </p:nvPr>
        </p:nvSpPr>
        <p:spPr>
          <a:xfrm>
            <a:off x="2039800" y="2199550"/>
            <a:ext cx="24249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hasCustomPrompt="1" idx="15" type="title"/>
          </p:nvPr>
        </p:nvSpPr>
        <p:spPr>
          <a:xfrm>
            <a:off x="2997550" y="1242410"/>
            <a:ext cx="509400" cy="50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3" name="Google Shape;113;p18"/>
          <p:cNvSpPr txBox="1"/>
          <p:nvPr>
            <p:ph idx="16" type="subTitle"/>
          </p:nvPr>
        </p:nvSpPr>
        <p:spPr>
          <a:xfrm>
            <a:off x="4679300" y="1842850"/>
            <a:ext cx="2424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7" type="subTitle"/>
          </p:nvPr>
        </p:nvSpPr>
        <p:spPr>
          <a:xfrm>
            <a:off x="4679300" y="2199550"/>
            <a:ext cx="24249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idx="18" type="title"/>
          </p:nvPr>
        </p:nvSpPr>
        <p:spPr>
          <a:xfrm>
            <a:off x="5637075" y="1242410"/>
            <a:ext cx="509400" cy="50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-16200" y="2471316"/>
            <a:ext cx="9176400" cy="2693809"/>
            <a:chOff x="-16200" y="2471316"/>
            <a:chExt cx="9176400" cy="2693809"/>
          </a:xfrm>
        </p:grpSpPr>
        <p:sp>
          <p:nvSpPr>
            <p:cNvPr id="117" name="Google Shape;117;p18"/>
            <p:cNvSpPr/>
            <p:nvPr/>
          </p:nvSpPr>
          <p:spPr>
            <a:xfrm>
              <a:off x="-16200" y="4942525"/>
              <a:ext cx="9176400" cy="222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262929" y="24713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8680204" y="24713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717550" y="2283456"/>
            <a:ext cx="2391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subTitle"/>
          </p:nvPr>
        </p:nvSpPr>
        <p:spPr>
          <a:xfrm>
            <a:off x="3375568" y="2283456"/>
            <a:ext cx="2391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subTitle"/>
          </p:nvPr>
        </p:nvSpPr>
        <p:spPr>
          <a:xfrm>
            <a:off x="6033585" y="2283456"/>
            <a:ext cx="2391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4" type="subTitle"/>
          </p:nvPr>
        </p:nvSpPr>
        <p:spPr>
          <a:xfrm>
            <a:off x="717550" y="3992902"/>
            <a:ext cx="2391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5" type="subTitle"/>
          </p:nvPr>
        </p:nvSpPr>
        <p:spPr>
          <a:xfrm>
            <a:off x="3375585" y="3992902"/>
            <a:ext cx="2391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6" type="subTitle"/>
          </p:nvPr>
        </p:nvSpPr>
        <p:spPr>
          <a:xfrm>
            <a:off x="6033620" y="3992902"/>
            <a:ext cx="2391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7" type="subTitle"/>
          </p:nvPr>
        </p:nvSpPr>
        <p:spPr>
          <a:xfrm>
            <a:off x="717550" y="1927775"/>
            <a:ext cx="23916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8" type="subTitle"/>
          </p:nvPr>
        </p:nvSpPr>
        <p:spPr>
          <a:xfrm>
            <a:off x="3375568" y="1927775"/>
            <a:ext cx="23916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9" type="subTitle"/>
          </p:nvPr>
        </p:nvSpPr>
        <p:spPr>
          <a:xfrm>
            <a:off x="6033585" y="1927775"/>
            <a:ext cx="23916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3" type="subTitle"/>
          </p:nvPr>
        </p:nvSpPr>
        <p:spPr>
          <a:xfrm>
            <a:off x="717550" y="3632625"/>
            <a:ext cx="23916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4" type="subTitle"/>
          </p:nvPr>
        </p:nvSpPr>
        <p:spPr>
          <a:xfrm>
            <a:off x="3375585" y="3632625"/>
            <a:ext cx="23916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5" type="subTitle"/>
          </p:nvPr>
        </p:nvSpPr>
        <p:spPr>
          <a:xfrm>
            <a:off x="6033620" y="3632625"/>
            <a:ext cx="23916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b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6" name="Google Shape;136;p20"/>
          <p:cNvGrpSpPr/>
          <p:nvPr/>
        </p:nvGrpSpPr>
        <p:grpSpPr>
          <a:xfrm>
            <a:off x="252166" y="-16500"/>
            <a:ext cx="8906161" cy="5176500"/>
            <a:chOff x="252166" y="-16500"/>
            <a:chExt cx="8906161" cy="5176500"/>
          </a:xfrm>
        </p:grpSpPr>
        <p:grpSp>
          <p:nvGrpSpPr>
            <p:cNvPr id="137" name="Google Shape;137;p20"/>
            <p:cNvGrpSpPr/>
            <p:nvPr/>
          </p:nvGrpSpPr>
          <p:grpSpPr>
            <a:xfrm rot="-5400000">
              <a:off x="114578" y="2471316"/>
              <a:ext cx="476043" cy="200868"/>
              <a:chOff x="971839" y="1465916"/>
              <a:chExt cx="476043" cy="200868"/>
            </a:xfrm>
          </p:grpSpPr>
          <p:sp>
            <p:nvSpPr>
              <p:cNvPr id="138" name="Google Shape;138;p20"/>
              <p:cNvSpPr/>
              <p:nvPr/>
            </p:nvSpPr>
            <p:spPr>
              <a:xfrm>
                <a:off x="971839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1247014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20"/>
            <p:cNvSpPr/>
            <p:nvPr/>
          </p:nvSpPr>
          <p:spPr>
            <a:xfrm>
              <a:off x="8815427" y="-16500"/>
              <a:ext cx="342900" cy="51765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2750" y="-10575"/>
            <a:ext cx="9169500" cy="161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439350" y="3151275"/>
            <a:ext cx="33297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31050" y="3151275"/>
            <a:ext cx="708300" cy="80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258650" y="3643875"/>
            <a:ext cx="215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731050" y="535000"/>
            <a:ext cx="7681800" cy="23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21"/>
          <p:cNvSpPr/>
          <p:nvPr/>
        </p:nvSpPr>
        <p:spPr>
          <a:xfrm>
            <a:off x="8815427" y="-16500"/>
            <a:ext cx="342900" cy="517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-10550"/>
            <a:ext cx="8904932" cy="5154000"/>
            <a:chOff x="0" y="-10550"/>
            <a:chExt cx="8904932" cy="5154000"/>
          </a:xfrm>
        </p:grpSpPr>
        <p:sp>
          <p:nvSpPr>
            <p:cNvPr id="146" name="Google Shape;146;p22"/>
            <p:cNvSpPr/>
            <p:nvPr/>
          </p:nvSpPr>
          <p:spPr>
            <a:xfrm>
              <a:off x="0" y="-10550"/>
              <a:ext cx="1931700" cy="5154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7" name="Google Shape;147;p22"/>
            <p:cNvGrpSpPr/>
            <p:nvPr/>
          </p:nvGrpSpPr>
          <p:grpSpPr>
            <a:xfrm>
              <a:off x="8428889" y="169191"/>
              <a:ext cx="476043" cy="200868"/>
              <a:chOff x="971839" y="1465916"/>
              <a:chExt cx="476043" cy="200868"/>
            </a:xfrm>
          </p:grpSpPr>
          <p:sp>
            <p:nvSpPr>
              <p:cNvPr id="148" name="Google Shape;148;p22"/>
              <p:cNvSpPr/>
              <p:nvPr/>
            </p:nvSpPr>
            <p:spPr>
              <a:xfrm>
                <a:off x="971839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1247014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" name="Google Shape;150;p22"/>
          <p:cNvSpPr txBox="1"/>
          <p:nvPr>
            <p:ph type="title"/>
          </p:nvPr>
        </p:nvSpPr>
        <p:spPr>
          <a:xfrm>
            <a:off x="4333973" y="617975"/>
            <a:ext cx="381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333973" y="1515753"/>
            <a:ext cx="38103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476425" y="556450"/>
            <a:ext cx="2839800" cy="4052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2"/>
          <p:cNvSpPr txBox="1"/>
          <p:nvPr/>
        </p:nvSpPr>
        <p:spPr>
          <a:xfrm>
            <a:off x="4334000" y="3458425"/>
            <a:ext cx="38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200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3"/>
          <p:cNvGrpSpPr/>
          <p:nvPr/>
        </p:nvGrpSpPr>
        <p:grpSpPr>
          <a:xfrm>
            <a:off x="174025" y="0"/>
            <a:ext cx="8796000" cy="5145600"/>
            <a:chOff x="174025" y="0"/>
            <a:chExt cx="8796000" cy="5145600"/>
          </a:xfrm>
        </p:grpSpPr>
        <p:cxnSp>
          <p:nvCxnSpPr>
            <p:cNvPr id="156" name="Google Shape;156;p23"/>
            <p:cNvCxnSpPr/>
            <p:nvPr/>
          </p:nvCxnSpPr>
          <p:spPr>
            <a:xfrm>
              <a:off x="2027400" y="0"/>
              <a:ext cx="0" cy="514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23"/>
            <p:cNvSpPr/>
            <p:nvPr/>
          </p:nvSpPr>
          <p:spPr>
            <a:xfrm>
              <a:off x="174025" y="170475"/>
              <a:ext cx="8796000" cy="4802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4"/>
          <p:cNvGrpSpPr/>
          <p:nvPr/>
        </p:nvGrpSpPr>
        <p:grpSpPr>
          <a:xfrm>
            <a:off x="-65800" y="169191"/>
            <a:ext cx="9275700" cy="5048184"/>
            <a:chOff x="-65800" y="169191"/>
            <a:chExt cx="9275700" cy="5048184"/>
          </a:xfrm>
        </p:grpSpPr>
        <p:sp>
          <p:nvSpPr>
            <p:cNvPr id="160" name="Google Shape;160;p24"/>
            <p:cNvSpPr/>
            <p:nvPr/>
          </p:nvSpPr>
          <p:spPr>
            <a:xfrm>
              <a:off x="-65800" y="4928175"/>
              <a:ext cx="9275700" cy="289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61" name="Google Shape;161;p24"/>
            <p:cNvGrpSpPr/>
            <p:nvPr/>
          </p:nvGrpSpPr>
          <p:grpSpPr>
            <a:xfrm>
              <a:off x="4333979" y="169191"/>
              <a:ext cx="476043" cy="200868"/>
              <a:chOff x="971839" y="1465916"/>
              <a:chExt cx="476043" cy="200868"/>
            </a:xfrm>
          </p:grpSpPr>
          <p:sp>
            <p:nvSpPr>
              <p:cNvPr id="162" name="Google Shape;162;p24"/>
              <p:cNvSpPr/>
              <p:nvPr/>
            </p:nvSpPr>
            <p:spPr>
              <a:xfrm>
                <a:off x="971839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1247014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7027550" y="-16050"/>
            <a:ext cx="2129400" cy="517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996555"/>
            <a:ext cx="40467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43055"/>
            <a:ext cx="40467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492200" y="535000"/>
            <a:ext cx="2936700" cy="407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kervville"/>
              <a:buNone/>
              <a:defRPr i="1" sz="18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" name="Google Shape;32;p6"/>
          <p:cNvGrpSpPr/>
          <p:nvPr/>
        </p:nvGrpSpPr>
        <p:grpSpPr>
          <a:xfrm>
            <a:off x="0" y="-16500"/>
            <a:ext cx="8904932" cy="5176500"/>
            <a:chOff x="0" y="-16500"/>
            <a:chExt cx="8904932" cy="5176500"/>
          </a:xfrm>
        </p:grpSpPr>
        <p:grpSp>
          <p:nvGrpSpPr>
            <p:cNvPr id="33" name="Google Shape;33;p6"/>
            <p:cNvGrpSpPr/>
            <p:nvPr/>
          </p:nvGrpSpPr>
          <p:grpSpPr>
            <a:xfrm>
              <a:off x="8428889" y="169191"/>
              <a:ext cx="476043" cy="200868"/>
              <a:chOff x="971839" y="1465916"/>
              <a:chExt cx="476043" cy="200868"/>
            </a:xfrm>
          </p:grpSpPr>
          <p:sp>
            <p:nvSpPr>
              <p:cNvPr id="34" name="Google Shape;34;p6"/>
              <p:cNvSpPr/>
              <p:nvPr/>
            </p:nvSpPr>
            <p:spPr>
              <a:xfrm>
                <a:off x="971839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6"/>
              <p:cNvSpPr/>
              <p:nvPr/>
            </p:nvSpPr>
            <p:spPr>
              <a:xfrm>
                <a:off x="1247014" y="1465916"/>
                <a:ext cx="200868" cy="200868"/>
              </a:xfrm>
              <a:custGeom>
                <a:rect b="b" l="l" r="r" t="t"/>
                <a:pathLst>
                  <a:path extrusionOk="0" h="2510851" w="2510850">
                    <a:moveTo>
                      <a:pt x="1255426" y="0"/>
                    </a:moveTo>
                    <a:cubicBezTo>
                      <a:pt x="1255426" y="693344"/>
                      <a:pt x="693344" y="1255426"/>
                      <a:pt x="0" y="1255426"/>
                    </a:cubicBezTo>
                    <a:cubicBezTo>
                      <a:pt x="693344" y="1255426"/>
                      <a:pt x="1255426" y="1817507"/>
                      <a:pt x="1255426" y="2510851"/>
                    </a:cubicBezTo>
                    <a:cubicBezTo>
                      <a:pt x="1255426" y="1817507"/>
                      <a:pt x="1817507" y="1255426"/>
                      <a:pt x="2510851" y="1255426"/>
                    </a:cubicBezTo>
                    <a:cubicBezTo>
                      <a:pt x="1817507" y="1255426"/>
                      <a:pt x="1255426" y="693344"/>
                      <a:pt x="1255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6"/>
            <p:cNvSpPr/>
            <p:nvPr/>
          </p:nvSpPr>
          <p:spPr>
            <a:xfrm>
              <a:off x="0" y="-16500"/>
              <a:ext cx="342900" cy="51765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0000" y="445025"/>
            <a:ext cx="77085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0000" y="1260450"/>
            <a:ext cx="770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" name="Google Shape;40;p7"/>
          <p:cNvGrpSpPr/>
          <p:nvPr/>
        </p:nvGrpSpPr>
        <p:grpSpPr>
          <a:xfrm>
            <a:off x="261089" y="190639"/>
            <a:ext cx="458918" cy="200868"/>
            <a:chOff x="261089" y="190639"/>
            <a:chExt cx="458918" cy="200868"/>
          </a:xfrm>
        </p:grpSpPr>
        <p:sp>
          <p:nvSpPr>
            <p:cNvPr id="41" name="Google Shape;41;p7"/>
            <p:cNvSpPr/>
            <p:nvPr/>
          </p:nvSpPr>
          <p:spPr>
            <a:xfrm>
              <a:off x="261089" y="190639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19139" y="190639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715100" y="715200"/>
            <a:ext cx="7713900" cy="371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-12750" y="-10579"/>
            <a:ext cx="9169500" cy="10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971850" y="1879200"/>
            <a:ext cx="34839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971850" y="2756400"/>
            <a:ext cx="34839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5217575" y="0"/>
            <a:ext cx="39264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15100" y="715200"/>
            <a:ext cx="7713900" cy="371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i="1"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ctrTitle"/>
          </p:nvPr>
        </p:nvSpPr>
        <p:spPr>
          <a:xfrm>
            <a:off x="5818375" y="-1945881"/>
            <a:ext cx="4199700" cy="11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5"/>
          <p:cNvGrpSpPr/>
          <p:nvPr/>
        </p:nvGrpSpPr>
        <p:grpSpPr>
          <a:xfrm flipH="1">
            <a:off x="9819106" y="3857002"/>
            <a:ext cx="198976" cy="197998"/>
            <a:chOff x="-4268611" y="-675225"/>
            <a:chExt cx="1394369" cy="1387510"/>
          </a:xfrm>
        </p:grpSpPr>
        <p:sp>
          <p:nvSpPr>
            <p:cNvPr id="170" name="Google Shape;170;p25"/>
            <p:cNvSpPr/>
            <p:nvPr/>
          </p:nvSpPr>
          <p:spPr>
            <a:xfrm>
              <a:off x="-4110808" y="-675225"/>
              <a:ext cx="1229707" cy="6858"/>
            </a:xfrm>
            <a:custGeom>
              <a:rect b="b" l="l" r="r" t="t"/>
              <a:pathLst>
                <a:path extrusionOk="0" h="6858" w="1229707">
                  <a:moveTo>
                    <a:pt x="0" y="0"/>
                  </a:moveTo>
                  <a:lnTo>
                    <a:pt x="1229708" y="0"/>
                  </a:lnTo>
                </a:path>
              </a:pathLst>
            </a:custGeom>
            <a:noFill/>
            <a:ln cap="flat" cmpd="sng" w="13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-2881100" y="-675225"/>
              <a:ext cx="6858" cy="1229707"/>
            </a:xfrm>
            <a:custGeom>
              <a:rect b="b" l="l" r="r" t="t"/>
              <a:pathLst>
                <a:path extrusionOk="0" h="1229707" w="6858">
                  <a:moveTo>
                    <a:pt x="0" y="1229708"/>
                  </a:moveTo>
                  <a:lnTo>
                    <a:pt x="0" y="0"/>
                  </a:lnTo>
                </a:path>
              </a:pathLst>
            </a:custGeom>
            <a:noFill/>
            <a:ln cap="flat" cmpd="sng" w="13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-4268611" y="-675225"/>
              <a:ext cx="1387510" cy="1387510"/>
            </a:xfrm>
            <a:custGeom>
              <a:rect b="b" l="l" r="r" t="t"/>
              <a:pathLst>
                <a:path extrusionOk="0" h="1387510" w="1387510">
                  <a:moveTo>
                    <a:pt x="0" y="1387511"/>
                  </a:moveTo>
                  <a:lnTo>
                    <a:pt x="1387511" y="0"/>
                  </a:lnTo>
                </a:path>
              </a:pathLst>
            </a:custGeom>
            <a:noFill/>
            <a:ln cap="flat" cmpd="sng" w="13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3" y="0"/>
            <a:ext cx="91328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7226875" y="-1328725"/>
            <a:ext cx="238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149013" y="3573325"/>
            <a:ext cx="113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IT</a:t>
            </a:r>
            <a:endParaRPr sz="69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60" l="29052" r="27739" t="-1460"/>
          <a:stretch/>
        </p:blipFill>
        <p:spPr>
          <a:xfrm>
            <a:off x="5217575" y="0"/>
            <a:ext cx="3926425" cy="5143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108075" y="1247900"/>
            <a:ext cx="48237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8E8E8"/>
                </a:solidFill>
                <a:highlight>
                  <a:srgbClr val="1F1F1F"/>
                </a:highlight>
              </a:rPr>
              <a:t>Когда в городке Дерри, штат Мэн, начинают пропадать дети, несколько ребят сталкиваются со своими величайшими страхами и вынуждены помериться силами со злобным клоуном </a:t>
            </a:r>
            <a:r>
              <a:rPr lang="en" sz="2100">
                <a:solidFill>
                  <a:srgbClr val="FF0000"/>
                </a:solidFill>
                <a:highlight>
                  <a:srgbClr val="1F1F1F"/>
                </a:highlight>
              </a:rPr>
              <a:t>Пеннивайзом</a:t>
            </a:r>
            <a:r>
              <a:rPr lang="en" sz="2100">
                <a:solidFill>
                  <a:srgbClr val="E8E8E8"/>
                </a:solidFill>
                <a:highlight>
                  <a:srgbClr val="1F1F1F"/>
                </a:highlight>
              </a:rPr>
              <a:t>, чьи проявления жестокости и список жертв уходят в глубь веков.</a:t>
            </a:r>
            <a:endParaRPr sz="2200"/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830025" y="348375"/>
            <a:ext cx="34839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50">
                <a:solidFill>
                  <a:srgbClr val="CCCCCC"/>
                </a:solidFill>
                <a:highlight>
                  <a:srgbClr val="1F1F1F"/>
                </a:highlight>
                <a:latin typeface="Georgia"/>
                <a:ea typeface="Georgia"/>
                <a:cs typeface="Georgia"/>
                <a:sym typeface="Georgia"/>
              </a:rPr>
              <a:t>Краткое содержание фильма</a:t>
            </a:r>
            <a:endParaRPr sz="225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3" name="Google Shape;183;p26"/>
          <p:cNvGrpSpPr/>
          <p:nvPr/>
        </p:nvGrpSpPr>
        <p:grpSpPr>
          <a:xfrm>
            <a:off x="3979714" y="4362391"/>
            <a:ext cx="476043" cy="200868"/>
            <a:chOff x="971839" y="1465916"/>
            <a:chExt cx="476043" cy="200868"/>
          </a:xfrm>
        </p:grpSpPr>
        <p:sp>
          <p:nvSpPr>
            <p:cNvPr id="184" name="Google Shape;184;p26"/>
            <p:cNvSpPr/>
            <p:nvPr/>
          </p:nvSpPr>
          <p:spPr>
            <a:xfrm>
              <a:off x="971839" y="14659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247014" y="14659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32209" l="0" r="-1543" t="5027"/>
          <a:stretch/>
        </p:blipFill>
        <p:spPr>
          <a:xfrm>
            <a:off x="814813" y="1454300"/>
            <a:ext cx="2503075" cy="16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42840" l="-200" r="-200" t="10303"/>
          <a:stretch/>
        </p:blipFill>
        <p:spPr>
          <a:xfrm>
            <a:off x="3317913" y="1454300"/>
            <a:ext cx="2508324" cy="167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 rotWithShape="1">
          <a:blip r:embed="rId5">
            <a:alphaModFix/>
          </a:blip>
          <a:srcRect b="34437" l="0" r="0" t="11423"/>
          <a:stretch/>
        </p:blipFill>
        <p:spPr>
          <a:xfrm>
            <a:off x="5826250" y="1454300"/>
            <a:ext cx="2498250" cy="16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1000000" y="3069275"/>
            <a:ext cx="2132700" cy="4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Билл Скарсгард</a:t>
            </a:r>
            <a:endParaRPr i="1"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853800" y="175525"/>
            <a:ext cx="3636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Актеры фильма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“</a:t>
            </a:r>
            <a:r>
              <a:rPr lang="en">
                <a:solidFill>
                  <a:srgbClr val="FF0000"/>
                </a:solidFill>
              </a:rPr>
              <a:t>Оно</a:t>
            </a:r>
            <a:r>
              <a:rPr lang="en"/>
              <a:t>”</a:t>
            </a:r>
            <a:endParaRPr/>
          </a:p>
        </p:txBody>
      </p:sp>
      <p:sp>
        <p:nvSpPr>
          <p:cNvPr id="195" name="Google Shape;195;p27"/>
          <p:cNvSpPr txBox="1"/>
          <p:nvPr>
            <p:ph idx="6" type="subTitle"/>
          </p:nvPr>
        </p:nvSpPr>
        <p:spPr>
          <a:xfrm>
            <a:off x="6011450" y="3069275"/>
            <a:ext cx="2132700" cy="4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Джейден Мартелл</a:t>
            </a:r>
            <a:endParaRPr i="1"/>
          </a:p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3505725" y="3069275"/>
            <a:ext cx="2132700" cy="4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Финн Вулфард</a:t>
            </a:r>
            <a:endParaRPr i="1"/>
          </a:p>
        </p:txBody>
      </p:sp>
      <p:sp>
        <p:nvSpPr>
          <p:cNvPr id="197" name="Google Shape;197;p27"/>
          <p:cNvSpPr txBox="1"/>
          <p:nvPr>
            <p:ph idx="7" type="subTitle"/>
          </p:nvPr>
        </p:nvSpPr>
        <p:spPr>
          <a:xfrm>
            <a:off x="1000000" y="3487616"/>
            <a:ext cx="21327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Пеннивайз</a:t>
            </a:r>
            <a:endParaRPr sz="1900"/>
          </a:p>
        </p:txBody>
      </p:sp>
      <p:sp>
        <p:nvSpPr>
          <p:cNvPr id="198" name="Google Shape;198;p27"/>
          <p:cNvSpPr txBox="1"/>
          <p:nvPr>
            <p:ph idx="8" type="subTitle"/>
          </p:nvPr>
        </p:nvSpPr>
        <p:spPr>
          <a:xfrm>
            <a:off x="3505725" y="3487616"/>
            <a:ext cx="21327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Ричи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Тоизер</a:t>
            </a:r>
            <a:endParaRPr b="1"/>
          </a:p>
        </p:txBody>
      </p:sp>
      <p:sp>
        <p:nvSpPr>
          <p:cNvPr id="199" name="Google Shape;199;p27"/>
          <p:cNvSpPr txBox="1"/>
          <p:nvPr>
            <p:ph idx="9" type="subTitle"/>
          </p:nvPr>
        </p:nvSpPr>
        <p:spPr>
          <a:xfrm>
            <a:off x="6011450" y="3487619"/>
            <a:ext cx="21327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Бил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Денбуг</a:t>
            </a:r>
            <a:endParaRPr b="1"/>
          </a:p>
        </p:txBody>
      </p:sp>
      <p:grpSp>
        <p:nvGrpSpPr>
          <p:cNvPr id="200" name="Google Shape;200;p27"/>
          <p:cNvGrpSpPr/>
          <p:nvPr/>
        </p:nvGrpSpPr>
        <p:grpSpPr>
          <a:xfrm>
            <a:off x="5821064" y="1093853"/>
            <a:ext cx="476043" cy="200868"/>
            <a:chOff x="971839" y="1465916"/>
            <a:chExt cx="476043" cy="200868"/>
          </a:xfrm>
        </p:grpSpPr>
        <p:sp>
          <p:nvSpPr>
            <p:cNvPr id="201" name="Google Shape;201;p27"/>
            <p:cNvSpPr/>
            <p:nvPr/>
          </p:nvSpPr>
          <p:spPr>
            <a:xfrm>
              <a:off x="971839" y="14659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47014" y="14659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2317108" y="3333825"/>
            <a:ext cx="4509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-miki</a:t>
            </a:r>
            <a:endParaRPr/>
          </a:p>
        </p:txBody>
      </p:sp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2317050" y="874150"/>
            <a:ext cx="45099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 &lt;3</a:t>
            </a:r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2637200" y="3226275"/>
            <a:ext cx="386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28"/>
          <p:cNvGrpSpPr/>
          <p:nvPr/>
        </p:nvGrpSpPr>
        <p:grpSpPr>
          <a:xfrm>
            <a:off x="4333976" y="1255566"/>
            <a:ext cx="476043" cy="200868"/>
            <a:chOff x="971839" y="1465916"/>
            <a:chExt cx="476043" cy="200868"/>
          </a:xfrm>
        </p:grpSpPr>
        <p:sp>
          <p:nvSpPr>
            <p:cNvPr id="211" name="Google Shape;211;p28"/>
            <p:cNvSpPr/>
            <p:nvPr/>
          </p:nvSpPr>
          <p:spPr>
            <a:xfrm>
              <a:off x="971839" y="14659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1247014" y="1465916"/>
              <a:ext cx="200868" cy="200868"/>
            </a:xfrm>
            <a:custGeom>
              <a:rect b="b" l="l" r="r" t="t"/>
              <a:pathLst>
                <a:path extrusionOk="0" h="2510851" w="2510850">
                  <a:moveTo>
                    <a:pt x="1255426" y="0"/>
                  </a:moveTo>
                  <a:cubicBezTo>
                    <a:pt x="1255426" y="693344"/>
                    <a:pt x="693344" y="1255426"/>
                    <a:pt x="0" y="1255426"/>
                  </a:cubicBezTo>
                  <a:cubicBezTo>
                    <a:pt x="693344" y="1255426"/>
                    <a:pt x="1255426" y="1817507"/>
                    <a:pt x="1255426" y="2510851"/>
                  </a:cubicBezTo>
                  <a:cubicBezTo>
                    <a:pt x="1255426" y="1817507"/>
                    <a:pt x="1817507" y="1255426"/>
                    <a:pt x="2510851" y="1255426"/>
                  </a:cubicBezTo>
                  <a:cubicBezTo>
                    <a:pt x="1817507" y="1255426"/>
                    <a:pt x="1255426" y="693344"/>
                    <a:pt x="1255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Conference Style Presentation by Slidesgo">
  <a:themeElements>
    <a:clrScheme name="Simple Light">
      <a:dk1>
        <a:srgbClr val="FDFDFB"/>
      </a:dk1>
      <a:lt1>
        <a:srgbClr val="141414"/>
      </a:lt1>
      <a:dk2>
        <a:srgbClr val="252424"/>
      </a:dk2>
      <a:lt2>
        <a:srgbClr val="AA7C48"/>
      </a:lt2>
      <a:accent1>
        <a:srgbClr val="B7B6B0"/>
      </a:accent1>
      <a:accent2>
        <a:srgbClr val="7553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