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97F44-3CD9-4685-8B19-CD1B18DE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Parfümvilág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34427E-38E7-45ED-BFEF-45BA46D77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Laczy Miklós – Kertész </a:t>
            </a:r>
            <a:r>
              <a:rPr lang="hu-HU" dirty="0" err="1"/>
              <a:t>márton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135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C071-ED00-44FE-ACDD-7C740E5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1AFA1-A0EA-486B-811B-21CF641C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123973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7EB17AE-5C7E-4F0D-85DA-17F6A9B8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10" y="2354532"/>
            <a:ext cx="2842506" cy="333022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F1E0744-B84D-4874-824D-FD63C527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0" y="1765531"/>
            <a:ext cx="3553321" cy="18481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73E6E34-1AE2-4E5B-8154-9CCA81C0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0" y="3845909"/>
            <a:ext cx="3429912" cy="270972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BA58AA6-D902-4659-9EDD-EAF05CD1D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236" y="3089491"/>
            <a:ext cx="3043303" cy="2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BCBF-3B61-4BC9-A645-A413224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6E9D6-5050-4864-928D-AE11C45F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528"/>
            <a:ext cx="11029615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A0FF9F9-C77F-4E4F-992A-0FDFEE9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41" y="2876334"/>
            <a:ext cx="3460982" cy="30158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A6F83-4118-461E-A177-CD9369A8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75" y="3429000"/>
            <a:ext cx="2532277" cy="191115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20246E8-97BF-4C39-8CBE-1E153C5E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32" y="2435659"/>
            <a:ext cx="2613988" cy="194860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0AC7CFB-A0C2-48EF-AEAF-5306FFFD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532" y="4580472"/>
            <a:ext cx="2613988" cy="20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3F068-69E4-4DD0-93CB-5BC666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3F9CA-835D-45E5-A308-19910663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481604" cy="3975348"/>
          </a:xfrm>
        </p:spPr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738C8-FD2B-480C-AB0B-EABA336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97" y="2180496"/>
            <a:ext cx="8490012" cy="44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84F90-E7F8-4F1F-89C4-6FC5132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management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D3D7E9-CA87-40FA-AABD-4914D82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6050"/>
            <a:ext cx="1345262" cy="3612749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4F2BF1-134E-4926-8490-3E83C5FE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5" y="3154400"/>
            <a:ext cx="4734814" cy="23053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FE983A8-09B6-4316-82A5-8421BC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2" y="2847039"/>
            <a:ext cx="5303835" cy="29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F773B-10ED-41E5-B097-F6C287EF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Parfümvilág – </a:t>
            </a:r>
            <a:r>
              <a:rPr lang="hu-HU" dirty="0" err="1"/>
              <a:t>Perfume</a:t>
            </a:r>
            <a:r>
              <a:rPr lang="hu-HU" dirty="0"/>
              <a:t> </a:t>
            </a:r>
            <a:r>
              <a:rPr lang="hu-HU" dirty="0" err="1"/>
              <a:t>Discovery</a:t>
            </a:r>
            <a:r>
              <a:rPr lang="hu-HU" dirty="0"/>
              <a:t> Platform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58C8B-D895-4E18-A52B-BEF680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Parfümvilág is a web-</a:t>
            </a:r>
            <a:r>
              <a:rPr lang="hu-HU" dirty="0" err="1"/>
              <a:t>based</a:t>
            </a:r>
            <a:r>
              <a:rPr lang="hu-HU" dirty="0"/>
              <a:t> platform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discover</a:t>
            </a:r>
            <a:r>
              <a:rPr lang="hu-HU" dirty="0"/>
              <a:t> and </a:t>
            </a: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perfumes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, and </a:t>
            </a:r>
            <a:r>
              <a:rPr lang="hu-HU" dirty="0" err="1"/>
              <a:t>price</a:t>
            </a:r>
            <a:r>
              <a:rPr lang="hu-HU" dirty="0"/>
              <a:t>.</a:t>
            </a:r>
          </a:p>
          <a:p>
            <a:r>
              <a:rPr lang="hu-HU" dirty="0"/>
              <a:t>Key </a:t>
            </a:r>
            <a:r>
              <a:rPr lang="hu-HU" dirty="0" err="1"/>
              <a:t>Features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Advanced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(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Pagination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seamless</a:t>
            </a:r>
            <a:r>
              <a:rPr lang="hu-HU" dirty="0"/>
              <a:t> </a:t>
            </a:r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across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responsive</a:t>
            </a:r>
            <a:r>
              <a:rPr lang="hu-HU" dirty="0"/>
              <a:t> design.</a:t>
            </a:r>
          </a:p>
          <a:p>
            <a:pPr lvl="1"/>
            <a:r>
              <a:rPr lang="hu-HU" dirty="0"/>
              <a:t>Backend 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fetching</a:t>
            </a:r>
            <a:r>
              <a:rPr lang="hu-HU" dirty="0"/>
              <a:t>.</a:t>
            </a:r>
          </a:p>
          <a:p>
            <a:r>
              <a:rPr lang="hu-HU" dirty="0"/>
              <a:t>Technologies </a:t>
            </a:r>
            <a:r>
              <a:rPr lang="hu-HU" dirty="0" err="1"/>
              <a:t>Used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Frontend: React.js, </a:t>
            </a:r>
            <a:r>
              <a:rPr lang="hu-HU" dirty="0" err="1"/>
              <a:t>React</a:t>
            </a:r>
            <a:r>
              <a:rPr lang="hu-HU" dirty="0"/>
              <a:t> Router, </a:t>
            </a:r>
            <a:r>
              <a:rPr lang="hu-HU" dirty="0" err="1"/>
              <a:t>Axios</a:t>
            </a:r>
            <a:r>
              <a:rPr lang="hu-HU" dirty="0"/>
              <a:t>, CSS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styling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Backend: Node.js, Express.js,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management.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3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D7FA-94FF-4E57-AD13-CAF670A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Team – Kertész Márton &amp; Laczy Miklós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3C719-AA90-4E54-BB61-475F1145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944"/>
            <a:ext cx="4958473" cy="4776186"/>
          </a:xfrm>
        </p:spPr>
        <p:txBody>
          <a:bodyPr>
            <a:normAutofit fontScale="92500" lnSpcReduction="10000"/>
          </a:bodyPr>
          <a:lstStyle/>
          <a:p>
            <a:r>
              <a:rPr lang="hu-HU" sz="1700" b="1" dirty="0"/>
              <a:t>Kertész Márton – Backend </a:t>
            </a:r>
            <a:r>
              <a:rPr lang="hu-HU" sz="1700" b="1" dirty="0" err="1"/>
              <a:t>Developer</a:t>
            </a:r>
            <a:endParaRPr lang="hu-HU" sz="1700" b="1" dirty="0"/>
          </a:p>
          <a:p>
            <a:r>
              <a:rPr lang="hu-HU" sz="1700" dirty="0" err="1"/>
              <a:t>Role</a:t>
            </a:r>
            <a:r>
              <a:rPr lang="hu-HU" sz="1700" dirty="0"/>
              <a:t>: </a:t>
            </a:r>
            <a:r>
              <a:rPr lang="hu-HU" sz="1700" dirty="0" err="1"/>
              <a:t>Responsible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the</a:t>
            </a:r>
            <a:r>
              <a:rPr lang="hu-HU" sz="1700" dirty="0"/>
              <a:t> server-</a:t>
            </a:r>
            <a:r>
              <a:rPr lang="hu-HU" sz="1700" dirty="0" err="1"/>
              <a:t>side</a:t>
            </a:r>
            <a:r>
              <a:rPr lang="hu-HU" sz="1700" dirty="0"/>
              <a:t> </a:t>
            </a:r>
            <a:r>
              <a:rPr lang="hu-HU" sz="1700" dirty="0" err="1"/>
              <a:t>logic</a:t>
            </a:r>
            <a:r>
              <a:rPr lang="hu-HU" sz="1700" dirty="0"/>
              <a:t>, </a:t>
            </a:r>
            <a:r>
              <a:rPr lang="hu-HU" sz="1700" dirty="0" err="1"/>
              <a:t>database</a:t>
            </a:r>
            <a:r>
              <a:rPr lang="hu-HU" sz="1700" dirty="0"/>
              <a:t> management, and API </a:t>
            </a:r>
            <a:r>
              <a:rPr lang="hu-HU" sz="1700" dirty="0" err="1"/>
              <a:t>development</a:t>
            </a:r>
            <a:r>
              <a:rPr lang="hu-HU" sz="1700" dirty="0"/>
              <a:t>.</a:t>
            </a:r>
          </a:p>
          <a:p>
            <a:r>
              <a:rPr lang="hu-HU" sz="1700" dirty="0"/>
              <a:t>Key </a:t>
            </a:r>
            <a:r>
              <a:rPr lang="hu-HU" sz="1700" dirty="0" err="1"/>
              <a:t>Contributions</a:t>
            </a:r>
            <a:r>
              <a:rPr lang="hu-HU" sz="1700" dirty="0"/>
              <a:t>: </a:t>
            </a:r>
          </a:p>
          <a:p>
            <a:pPr lvl="1"/>
            <a:r>
              <a:rPr lang="hu-HU" sz="1700" dirty="0" err="1"/>
              <a:t>Designed</a:t>
            </a:r>
            <a:r>
              <a:rPr lang="hu-HU" sz="1700" dirty="0"/>
              <a:t> and </a:t>
            </a:r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APIs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Node.js and Express.js .</a:t>
            </a:r>
          </a:p>
          <a:p>
            <a:pPr lvl="1"/>
            <a:r>
              <a:rPr lang="hu-HU" sz="1700" dirty="0" err="1"/>
              <a:t>Developed</a:t>
            </a:r>
            <a:r>
              <a:rPr lang="hu-HU" sz="1700" dirty="0"/>
              <a:t> </a:t>
            </a:r>
            <a:r>
              <a:rPr lang="hu-HU" sz="1700" dirty="0" err="1"/>
              <a:t>efficient</a:t>
            </a:r>
            <a:r>
              <a:rPr lang="hu-HU" sz="1700" dirty="0"/>
              <a:t> SQL </a:t>
            </a:r>
            <a:r>
              <a:rPr lang="hu-HU" sz="1700" dirty="0" err="1"/>
              <a:t>queries</a:t>
            </a:r>
            <a:r>
              <a:rPr lang="hu-HU" sz="1700" dirty="0"/>
              <a:t>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filtering, sorting, and </a:t>
            </a:r>
            <a:r>
              <a:rPr lang="hu-HU" sz="1700" dirty="0" err="1"/>
              <a:t>pagination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perfumes</a:t>
            </a:r>
            <a:r>
              <a:rPr lang="hu-HU" sz="1700" dirty="0"/>
              <a:t>, </a:t>
            </a:r>
            <a:r>
              <a:rPr lang="hu-HU" sz="1700" dirty="0" err="1"/>
              <a:t>brands</a:t>
            </a:r>
            <a:r>
              <a:rPr lang="hu-HU" sz="1700" dirty="0"/>
              <a:t>, and </a:t>
            </a:r>
            <a:r>
              <a:rPr lang="hu-HU" sz="1700" dirty="0" err="1"/>
              <a:t>scents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Integrated</a:t>
            </a:r>
            <a:r>
              <a:rPr lang="hu-HU" sz="1700" dirty="0"/>
              <a:t> </a:t>
            </a:r>
            <a:r>
              <a:rPr lang="hu-HU" sz="1700" dirty="0" err="1"/>
              <a:t>MySQL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database</a:t>
            </a:r>
            <a:r>
              <a:rPr lang="hu-HU" sz="1700" dirty="0"/>
              <a:t> </a:t>
            </a:r>
            <a:r>
              <a:rPr lang="hu-HU" sz="1700" dirty="0" err="1"/>
              <a:t>operations</a:t>
            </a:r>
            <a:r>
              <a:rPr lang="hu-HU" sz="1700" dirty="0"/>
              <a:t>, </a:t>
            </a:r>
            <a:r>
              <a:rPr lang="hu-HU" sz="1700" dirty="0" err="1"/>
              <a:t>ensuring</a:t>
            </a:r>
            <a:r>
              <a:rPr lang="hu-HU" sz="1700" dirty="0"/>
              <a:t> </a:t>
            </a:r>
            <a:r>
              <a:rPr lang="hu-HU" sz="1700" dirty="0" err="1"/>
              <a:t>data</a:t>
            </a:r>
            <a:r>
              <a:rPr lang="hu-HU" sz="1700" dirty="0"/>
              <a:t> </a:t>
            </a:r>
            <a:r>
              <a:rPr lang="hu-HU" sz="1700" dirty="0" err="1"/>
              <a:t>integrity</a:t>
            </a:r>
            <a:r>
              <a:rPr lang="hu-HU" sz="1700" dirty="0"/>
              <a:t> and </a:t>
            </a:r>
            <a:r>
              <a:rPr lang="hu-HU" sz="1700" dirty="0" err="1"/>
              <a:t>scalability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authentication</a:t>
            </a:r>
            <a:r>
              <a:rPr lang="hu-HU" sz="1700" dirty="0"/>
              <a:t> and </a:t>
            </a:r>
            <a:r>
              <a:rPr lang="hu-HU" sz="1700" dirty="0" err="1"/>
              <a:t>authorization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JWT (JSON Web </a:t>
            </a:r>
            <a:r>
              <a:rPr lang="hu-HU" sz="1700" dirty="0" err="1"/>
              <a:t>Tokens</a:t>
            </a:r>
            <a:r>
              <a:rPr lang="hu-HU" sz="1700" dirty="0"/>
              <a:t>)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secure</a:t>
            </a:r>
            <a:r>
              <a:rPr lang="hu-HU" sz="1700" dirty="0"/>
              <a:t> </a:t>
            </a:r>
            <a:r>
              <a:rPr lang="hu-HU" sz="1700" dirty="0" err="1"/>
              <a:t>user</a:t>
            </a:r>
            <a:r>
              <a:rPr lang="hu-HU" sz="1700" dirty="0"/>
              <a:t> management.</a:t>
            </a:r>
          </a:p>
          <a:p>
            <a:pPr lvl="1"/>
            <a:r>
              <a:rPr lang="hu-HU" sz="1700" dirty="0" err="1"/>
              <a:t>Optimized</a:t>
            </a:r>
            <a:r>
              <a:rPr lang="hu-HU" sz="1700" dirty="0"/>
              <a:t> backend performance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</a:t>
            </a:r>
            <a:r>
              <a:rPr lang="hu-HU" sz="1700" dirty="0" err="1"/>
              <a:t>large</a:t>
            </a:r>
            <a:r>
              <a:rPr lang="hu-HU" sz="1700" dirty="0"/>
              <a:t> </a:t>
            </a:r>
            <a:r>
              <a:rPr lang="hu-HU" sz="1700" dirty="0" err="1"/>
              <a:t>datasets</a:t>
            </a:r>
            <a:r>
              <a:rPr lang="hu-HU" sz="1700" dirty="0"/>
              <a:t> and </a:t>
            </a:r>
            <a:r>
              <a:rPr lang="hu-HU" sz="1700" dirty="0" err="1"/>
              <a:t>complex</a:t>
            </a:r>
            <a:r>
              <a:rPr lang="hu-HU" sz="1700" dirty="0"/>
              <a:t> </a:t>
            </a:r>
            <a:r>
              <a:rPr lang="hu-HU" sz="1700" dirty="0" err="1"/>
              <a:t>queries</a:t>
            </a:r>
            <a:r>
              <a:rPr lang="hu-HU" sz="1700" dirty="0"/>
              <a:t>.</a:t>
            </a:r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21CC0B5-44FA-40FA-9397-8696433EF8F6}"/>
              </a:ext>
            </a:extLst>
          </p:cNvPr>
          <p:cNvSpPr txBox="1">
            <a:spLocks/>
          </p:cNvSpPr>
          <p:nvPr/>
        </p:nvSpPr>
        <p:spPr>
          <a:xfrm>
            <a:off x="5998051" y="1892424"/>
            <a:ext cx="4958473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Laczy Miklós – Frontend Developer</a:t>
            </a:r>
          </a:p>
          <a:p>
            <a:r>
              <a:rPr lang="en-US" sz="1600" dirty="0"/>
              <a:t>Role: Responsible for the user interface, client-side logic, and user experience.</a:t>
            </a:r>
          </a:p>
          <a:p>
            <a:r>
              <a:rPr lang="en-US" sz="1600" dirty="0"/>
              <a:t>Key Contributions: </a:t>
            </a:r>
          </a:p>
          <a:p>
            <a:pPr lvl="1"/>
            <a:r>
              <a:rPr lang="en-US" dirty="0"/>
              <a:t>Built a responsive and interactive UI using React.js and React Router .</a:t>
            </a:r>
          </a:p>
          <a:p>
            <a:pPr lvl="1"/>
            <a:r>
              <a:rPr lang="en-US" dirty="0"/>
              <a:t>Designed reusable components such as </a:t>
            </a:r>
            <a:r>
              <a:rPr lang="en-US" dirty="0" err="1"/>
              <a:t>PerfumeCard</a:t>
            </a:r>
            <a:r>
              <a:rPr lang="en-US" dirty="0"/>
              <a:t> , Sidebar , and Pagination for seamless navigation.</a:t>
            </a:r>
          </a:p>
          <a:p>
            <a:pPr lvl="1"/>
            <a:r>
              <a:rPr lang="en-US" dirty="0"/>
              <a:t>Integrated frontend with backend APIs using </a:t>
            </a:r>
            <a:r>
              <a:rPr lang="en-US" dirty="0" err="1"/>
              <a:t>Axios</a:t>
            </a:r>
            <a:r>
              <a:rPr lang="en-US" dirty="0"/>
              <a:t> for dynamic data fetching.</a:t>
            </a:r>
          </a:p>
          <a:p>
            <a:pPr lvl="1"/>
            <a:r>
              <a:rPr lang="en-US" dirty="0"/>
              <a:t>Implemented advanced search and filtering functionality on the frontend to enhance user experience.</a:t>
            </a:r>
          </a:p>
          <a:p>
            <a:pPr lvl="1"/>
            <a:r>
              <a:rPr lang="hu-HU" dirty="0"/>
              <a:t>M</a:t>
            </a:r>
            <a:r>
              <a:rPr lang="en-US" dirty="0" err="1"/>
              <a:t>obile</a:t>
            </a:r>
            <a:r>
              <a:rPr lang="en-US" dirty="0"/>
              <a:t> responsiveness using modern CSS techniques.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6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5AF37-59E9-48B5-AE16-B097D70A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40B7E8-8FB2-44A7-AD64-0CCF530D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4"/>
            <a:ext cx="10993546" cy="59032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5A074-BBF8-44EE-B8D9-AFB2B044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6B6E63-30A9-4242-9663-A780582E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Parfümökkel foglalkozó weboldal</a:t>
            </a:r>
          </a:p>
          <a:p>
            <a:r>
              <a:rPr lang="hu-HU" b="1" dirty="0"/>
              <a:t>Hírek, újdonságok</a:t>
            </a:r>
          </a:p>
          <a:p>
            <a:r>
              <a:rPr lang="hu-HU" b="1" dirty="0"/>
              <a:t>Webshopok árai, legkedvezőbb megtalálása (</a:t>
            </a:r>
            <a:r>
              <a:rPr lang="hu-HU" b="1" dirty="0" err="1"/>
              <a:t>Notino</a:t>
            </a:r>
            <a:r>
              <a:rPr lang="hu-HU" b="1" dirty="0"/>
              <a:t>, később bővül)</a:t>
            </a:r>
          </a:p>
          <a:p>
            <a:r>
              <a:rPr lang="hu-HU" b="1" dirty="0" err="1"/>
              <a:t>Affiliate</a:t>
            </a:r>
            <a:r>
              <a:rPr lang="hu-HU" b="1" dirty="0"/>
              <a:t> program keretein belül kapjuk az adatokat</a:t>
            </a:r>
          </a:p>
          <a:p>
            <a:r>
              <a:rPr lang="hu-HU" b="1" dirty="0"/>
              <a:t>Értékelés, vélemény írása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21F85-E372-495F-934F-AE3BBCB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Inspiráció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A50B1-45DF-4AFD-8B3F-48778DBD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88" y="2207130"/>
            <a:ext cx="7429424" cy="2934916"/>
          </a:xfrm>
        </p:spPr>
        <p:txBody>
          <a:bodyPr/>
          <a:lstStyle/>
          <a:p>
            <a:r>
              <a:rPr lang="hu-HU" b="1" dirty="0"/>
              <a:t>Azért készült el ez a weboldal, mert: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Szerelmesei vagyunk a parfümöknek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Kevés, vagy nincs is ilyen oldal, ami ennyire összetett ebben a témában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Hasznos funkciók, és minden egy helyen van (Leírás, keresés, véleményezés, friss hírek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04246-D032-4988-8C76-5470A9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Regisztráció,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34BDD4-060C-465D-A917-08E1A19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1" y="2003546"/>
            <a:ext cx="3878358" cy="4338447"/>
          </a:xfrm>
        </p:spPr>
        <p:txBody>
          <a:bodyPr/>
          <a:lstStyle/>
          <a:p>
            <a:r>
              <a:rPr lang="hu-HU" b="1" dirty="0"/>
              <a:t>Regisztráció, bejelentkezés</a:t>
            </a:r>
          </a:p>
          <a:p>
            <a:r>
              <a:rPr lang="hu-HU" b="1" dirty="0"/>
              <a:t>Saját profil létrehozása</a:t>
            </a:r>
          </a:p>
          <a:p>
            <a:r>
              <a:rPr lang="hu-HU" b="1" dirty="0"/>
              <a:t>Ezzel elérhető a véleményezés, illetve a parfümök kedvencekbe mentése.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125330-7552-489A-91CB-890216D0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79" y="2003546"/>
            <a:ext cx="5868468" cy="232875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3C016C7-84CD-4A96-A799-428C1958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79" y="4385311"/>
            <a:ext cx="7109077" cy="18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DEC3-1893-4DAE-8A05-7344668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Parfümök keresése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21E7D3-D7DF-401A-8620-6336487D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274"/>
            <a:ext cx="2818956" cy="3998570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Keresés név alapján</a:t>
            </a:r>
          </a:p>
          <a:p>
            <a:r>
              <a:rPr lang="hu-HU" b="1" dirty="0"/>
              <a:t>Szűrés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Márka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Illatjegy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Nem</a:t>
            </a:r>
          </a:p>
          <a:p>
            <a:r>
              <a:rPr lang="hu-HU" b="1" dirty="0"/>
              <a:t>Rendezés: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A-Z-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Z-A-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csökkenő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növekvő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115E4E-328E-4347-AE14-BA02F1B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38" y="2449794"/>
            <a:ext cx="6929505" cy="34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7732-2F16-418A-B345-CE612E8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Hírek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98C8-6EBF-43C1-9EDF-285C6E5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2140"/>
            <a:ext cx="3165185" cy="3678303"/>
          </a:xfrm>
        </p:spPr>
        <p:txBody>
          <a:bodyPr/>
          <a:lstStyle/>
          <a:p>
            <a:r>
              <a:rPr lang="hu-HU" b="1" dirty="0"/>
              <a:t>Hírek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Legfrisseb, legnépszerűbb hírek.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Külföldi hírekkel egyaránt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A4871C1-B54E-4256-83BE-F4493473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2302140"/>
            <a:ext cx="7806431" cy="38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02B1D-55FA-49C5-83EB-8951F75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vélemény 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D8889-4C0D-4959-961F-783F84A0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9392"/>
            <a:ext cx="4754288" cy="2379215"/>
          </a:xfrm>
        </p:spPr>
        <p:txBody>
          <a:bodyPr>
            <a:normAutofit/>
          </a:bodyPr>
          <a:lstStyle/>
          <a:p>
            <a:r>
              <a:rPr lang="hu-HU" b="1" dirty="0"/>
              <a:t>Vélemény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Írhatunk véleményeket, amiket mindenki lát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54C1C5-E573-45F1-8CF1-D025A98F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65" y="2239392"/>
            <a:ext cx="5989443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B7357-AEF6-49D4-9E7C-40F1A13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9" y="3949382"/>
            <a:ext cx="5291874" cy="1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8DE0-0679-4D0F-9ADB-CAB48EA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Kedvencek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F9B1CC-8250-43E8-8916-56D287E6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14" y="1835460"/>
            <a:ext cx="4532346" cy="2230513"/>
          </a:xfrm>
        </p:spPr>
        <p:txBody>
          <a:bodyPr/>
          <a:lstStyle/>
          <a:p>
            <a:r>
              <a:rPr lang="hu-HU" b="1" dirty="0"/>
              <a:t>Kedvencek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Lehetőségünk van a parfümöket elmenteni.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után megjelenik egy kedvencek fül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A84EEE-DD72-4835-A7A7-F22E3291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046"/>
            <a:ext cx="5655821" cy="28206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1ED3079-26E7-467D-A3BC-D408D7D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3999046"/>
            <a:ext cx="5655821" cy="2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31CA5-32EC-4BE3-B93B-F2477B2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CAE20D-C648-4CA8-B24F-CFECCCCB803C}"/>
              </a:ext>
            </a:extLst>
          </p:cNvPr>
          <p:cNvSpPr txBox="1"/>
          <p:nvPr/>
        </p:nvSpPr>
        <p:spPr>
          <a:xfrm>
            <a:off x="932155" y="2494625"/>
            <a:ext cx="3595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Frontend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1DF678-7C37-49BA-972C-08DED16AAEB6}"/>
              </a:ext>
            </a:extLst>
          </p:cNvPr>
          <p:cNvSpPr txBox="1"/>
          <p:nvPr/>
        </p:nvSpPr>
        <p:spPr>
          <a:xfrm>
            <a:off x="4298272" y="2494625"/>
            <a:ext cx="359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Backend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8B3786-3EDD-451E-93C3-AFDE8AE4C998}"/>
              </a:ext>
            </a:extLst>
          </p:cNvPr>
          <p:cNvSpPr txBox="1"/>
          <p:nvPr/>
        </p:nvSpPr>
        <p:spPr>
          <a:xfrm>
            <a:off x="7664389" y="2494625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1026" name="Picture 2" descr="Front End Wallpapers - Top Free Front End Backgrounds - WallpaperAccess">
            <a:extLst>
              <a:ext uri="{FF2B5EF4-FFF2-40B4-BE49-F238E27FC236}">
                <a16:creationId xmlns:a16="http://schemas.microsoft.com/office/drawing/2014/main" id="{EF88833B-9F82-4669-8D31-2D595CB8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2" y="3934471"/>
            <a:ext cx="4534516" cy="2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96</TotalTime>
  <Words>500</Words>
  <Application>Microsoft Office PowerPoint</Application>
  <PresentationFormat>Szélesvásznú</PresentationFormat>
  <Paragraphs>98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Osztalék</vt:lpstr>
      <vt:lpstr>Parfümvilág</vt:lpstr>
      <vt:lpstr>Weboldalunkról</vt:lpstr>
      <vt:lpstr>Inspiráció</vt:lpstr>
      <vt:lpstr>Funkciók – Regisztráció, bejelentkezés</vt:lpstr>
      <vt:lpstr>Funkciók – Parfümök keresése</vt:lpstr>
      <vt:lpstr>Funkciók – Hírek</vt:lpstr>
      <vt:lpstr>Funkciók – vélemény írás</vt:lpstr>
      <vt:lpstr>Funkciók – Kedvencek</vt:lpstr>
      <vt:lpstr>Program</vt:lpstr>
      <vt:lpstr>Frontend</vt:lpstr>
      <vt:lpstr>backend</vt:lpstr>
      <vt:lpstr>Database</vt:lpstr>
      <vt:lpstr>Projekt management</vt:lpstr>
      <vt:lpstr>Parfümvilág – Perfume Discovery Platform</vt:lpstr>
      <vt:lpstr>Our Team – Kertész Márton &amp; Laczy Miklós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Parfümvilág</dc:title>
  <dc:creator>Laczy Miklós 919</dc:creator>
  <cp:lastModifiedBy>Laczy Miklós 919</cp:lastModifiedBy>
  <cp:revision>14</cp:revision>
  <dcterms:created xsi:type="dcterms:W3CDTF">2025-03-31T11:40:16Z</dcterms:created>
  <dcterms:modified xsi:type="dcterms:W3CDTF">2025-04-14T08:12:50Z</dcterms:modified>
</cp:coreProperties>
</file>