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97F44-3CD9-4685-8B19-CD1B18DED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Parfümvilág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734427E-38E7-45ED-BFEF-45BA46D77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Laczy Miklós – Kertész </a:t>
            </a:r>
            <a:r>
              <a:rPr lang="hu-HU" dirty="0" err="1"/>
              <a:t>márton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135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8DC071-ED00-44FE-ACDD-7C740E5C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71AFA1-A0EA-486B-811B-21CF641CB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4123973" cy="367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JS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4103C5B-721E-3076-2458-FD21DE244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10" y="2771872"/>
            <a:ext cx="2076450" cy="249555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933FE7CB-9DBE-F1E2-86C4-E2B386228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601" y="3429000"/>
            <a:ext cx="2382382" cy="2177562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02F01D98-CAA8-1C99-8432-2EAC95E7D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455" y="2033684"/>
            <a:ext cx="2114550" cy="14763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56AA27EF-B950-13FE-8E9B-A9ECB4422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792" y="3827787"/>
            <a:ext cx="2047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4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DBCBF-3B61-4BC9-A645-A413224F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06E9D6-5050-4864-928D-AE11C45F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77528"/>
            <a:ext cx="11029615" cy="36783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B6057922-C057-6D4F-7AF0-4D3C7F4AB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3214687"/>
            <a:ext cx="1895475" cy="210502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E54EEC9-0BA6-DD90-C0C9-3B843B2D0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709" y="2090737"/>
            <a:ext cx="2095500" cy="1857375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5BCCD40-DEA1-7FB0-23DE-66320B503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34" y="4443009"/>
            <a:ext cx="2124075" cy="184785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E955A377-B4A3-B091-AA8A-9B80DC96A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538" y="3328986"/>
            <a:ext cx="2095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79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3F068-69E4-4DD0-93CB-5BC66663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73F9CA-835D-45E5-A308-19910663D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80496"/>
            <a:ext cx="2481604" cy="3975348"/>
          </a:xfrm>
        </p:spPr>
        <p:txBody>
          <a:bodyPr/>
          <a:lstStyle/>
          <a:p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E738C8-FD2B-480C-AB0B-EABA336D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797" y="2180496"/>
            <a:ext cx="8490012" cy="445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5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184F90-E7F8-4F1F-89C4-6FC51325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management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D3D7E9-CA87-40FA-AABD-4914D82ED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46050"/>
            <a:ext cx="1345262" cy="3612749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Trello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34F2BF1-134E-4926-8490-3E83C5FE6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455" y="3154400"/>
            <a:ext cx="4734814" cy="230536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FE983A8-09B6-4316-82A5-8421BC37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22" y="2847039"/>
            <a:ext cx="5303835" cy="29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FF773B-10ED-41E5-B097-F6C287EF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Parfümvilág – </a:t>
            </a:r>
            <a:r>
              <a:rPr lang="hu-HU" dirty="0" err="1"/>
              <a:t>Perfume</a:t>
            </a:r>
            <a:r>
              <a:rPr lang="hu-HU" dirty="0"/>
              <a:t> </a:t>
            </a:r>
            <a:r>
              <a:rPr lang="hu-HU" dirty="0" err="1"/>
              <a:t>Discovery</a:t>
            </a:r>
            <a:r>
              <a:rPr lang="hu-HU" dirty="0"/>
              <a:t> Platform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958C8B-D895-4E18-A52B-BEF680FFE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Parfümvilág is a web-</a:t>
            </a:r>
            <a:r>
              <a:rPr lang="hu-HU" dirty="0" err="1"/>
              <a:t>based</a:t>
            </a:r>
            <a:r>
              <a:rPr lang="hu-HU" dirty="0"/>
              <a:t> platform </a:t>
            </a:r>
            <a:r>
              <a:rPr lang="hu-HU" dirty="0" err="1"/>
              <a:t>designed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help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</a:t>
            </a:r>
            <a:r>
              <a:rPr lang="hu-HU" dirty="0" err="1"/>
              <a:t>discover</a:t>
            </a:r>
            <a:r>
              <a:rPr lang="hu-HU" dirty="0"/>
              <a:t> and </a:t>
            </a:r>
            <a:r>
              <a:rPr lang="hu-HU" dirty="0" err="1"/>
              <a:t>explore</a:t>
            </a:r>
            <a:r>
              <a:rPr lang="hu-HU" dirty="0"/>
              <a:t> </a:t>
            </a:r>
            <a:r>
              <a:rPr lang="hu-HU" dirty="0" err="1"/>
              <a:t>perfumes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various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brand</a:t>
            </a:r>
            <a:r>
              <a:rPr lang="hu-HU" dirty="0"/>
              <a:t>, </a:t>
            </a:r>
            <a:r>
              <a:rPr lang="hu-HU" dirty="0" err="1"/>
              <a:t>scent</a:t>
            </a:r>
            <a:r>
              <a:rPr lang="hu-HU" dirty="0"/>
              <a:t>, </a:t>
            </a:r>
            <a:r>
              <a:rPr lang="hu-HU" dirty="0" err="1"/>
              <a:t>gender</a:t>
            </a:r>
            <a:r>
              <a:rPr lang="hu-HU" dirty="0"/>
              <a:t>, and </a:t>
            </a:r>
            <a:r>
              <a:rPr lang="hu-HU" dirty="0" err="1"/>
              <a:t>price</a:t>
            </a:r>
            <a:r>
              <a:rPr lang="hu-HU" dirty="0"/>
              <a:t>.</a:t>
            </a:r>
          </a:p>
          <a:p>
            <a:r>
              <a:rPr lang="hu-HU" dirty="0"/>
              <a:t>Key </a:t>
            </a:r>
            <a:r>
              <a:rPr lang="hu-HU" dirty="0" err="1"/>
              <a:t>Features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Advanced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functionality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filters</a:t>
            </a:r>
            <a:r>
              <a:rPr lang="hu-HU" dirty="0"/>
              <a:t> (</a:t>
            </a:r>
            <a:r>
              <a:rPr lang="hu-HU" dirty="0" err="1"/>
              <a:t>brand</a:t>
            </a:r>
            <a:r>
              <a:rPr lang="hu-HU" dirty="0"/>
              <a:t>, </a:t>
            </a:r>
            <a:r>
              <a:rPr lang="hu-HU" dirty="0" err="1"/>
              <a:t>scent</a:t>
            </a:r>
            <a:r>
              <a:rPr lang="hu-HU" dirty="0"/>
              <a:t>, </a:t>
            </a:r>
            <a:r>
              <a:rPr lang="hu-HU" dirty="0" err="1"/>
              <a:t>gender</a:t>
            </a:r>
            <a:r>
              <a:rPr lang="hu-HU" dirty="0"/>
              <a:t>).</a:t>
            </a:r>
          </a:p>
          <a:p>
            <a:pPr lvl="1"/>
            <a:r>
              <a:rPr lang="hu-HU" dirty="0" err="1"/>
              <a:t>Pagination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seamless</a:t>
            </a:r>
            <a:r>
              <a:rPr lang="hu-HU" dirty="0"/>
              <a:t> </a:t>
            </a:r>
            <a:r>
              <a:rPr lang="hu-HU" dirty="0" err="1"/>
              <a:t>navigation</a:t>
            </a:r>
            <a:r>
              <a:rPr lang="hu-HU" dirty="0"/>
              <a:t> </a:t>
            </a:r>
            <a:r>
              <a:rPr lang="hu-HU" dirty="0" err="1"/>
              <a:t>across</a:t>
            </a:r>
            <a:r>
              <a:rPr lang="hu-HU" dirty="0"/>
              <a:t> </a:t>
            </a:r>
            <a:r>
              <a:rPr lang="hu-HU" dirty="0" err="1"/>
              <a:t>large</a:t>
            </a:r>
            <a:r>
              <a:rPr lang="hu-HU" dirty="0"/>
              <a:t> </a:t>
            </a:r>
            <a:r>
              <a:rPr lang="hu-HU" dirty="0" err="1"/>
              <a:t>datasets</a:t>
            </a:r>
            <a:r>
              <a:rPr lang="hu-HU" dirty="0"/>
              <a:t>.</a:t>
            </a:r>
          </a:p>
          <a:p>
            <a:pPr lvl="1"/>
            <a:r>
              <a:rPr lang="hu-HU" dirty="0" err="1"/>
              <a:t>User-friendly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responsive</a:t>
            </a:r>
            <a:r>
              <a:rPr lang="hu-HU" dirty="0"/>
              <a:t> design.</a:t>
            </a:r>
          </a:p>
          <a:p>
            <a:pPr lvl="1"/>
            <a:r>
              <a:rPr lang="hu-HU" dirty="0"/>
              <a:t>Backend API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fetching</a:t>
            </a:r>
            <a:r>
              <a:rPr lang="hu-HU" dirty="0"/>
              <a:t>.</a:t>
            </a:r>
          </a:p>
          <a:p>
            <a:r>
              <a:rPr lang="hu-HU" dirty="0"/>
              <a:t>Technologies </a:t>
            </a:r>
            <a:r>
              <a:rPr lang="hu-HU" dirty="0" err="1"/>
              <a:t>Used</a:t>
            </a:r>
            <a:r>
              <a:rPr lang="hu-HU" dirty="0"/>
              <a:t>: </a:t>
            </a:r>
          </a:p>
          <a:p>
            <a:pPr lvl="1"/>
            <a:r>
              <a:rPr lang="hu-HU" dirty="0"/>
              <a:t>Frontend: React.js, </a:t>
            </a:r>
            <a:r>
              <a:rPr lang="hu-HU" dirty="0" err="1"/>
              <a:t>React</a:t>
            </a:r>
            <a:r>
              <a:rPr lang="hu-HU" dirty="0"/>
              <a:t> Router, </a:t>
            </a:r>
            <a:r>
              <a:rPr lang="hu-HU" dirty="0" err="1"/>
              <a:t>Axios</a:t>
            </a:r>
            <a:r>
              <a:rPr lang="hu-HU" dirty="0"/>
              <a:t>, CSS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styling</a:t>
            </a:r>
            <a:r>
              <a:rPr lang="hu-HU" dirty="0"/>
              <a:t>.</a:t>
            </a:r>
          </a:p>
          <a:p>
            <a:pPr lvl="1"/>
            <a:r>
              <a:rPr lang="hu-HU" dirty="0"/>
              <a:t>Backend: Node.js, Express.js,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database</a:t>
            </a:r>
            <a:r>
              <a:rPr lang="hu-HU" dirty="0"/>
              <a:t> management.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33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5BD7FA-94FF-4E57-AD13-CAF670A3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Our</a:t>
            </a:r>
            <a:r>
              <a:rPr lang="hu-HU" dirty="0"/>
              <a:t> Team – Kertész Márton &amp; Laczy Miklós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23C719-AA90-4E54-BB61-475F1145C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90944"/>
            <a:ext cx="4958473" cy="4776186"/>
          </a:xfrm>
        </p:spPr>
        <p:txBody>
          <a:bodyPr>
            <a:normAutofit fontScale="92500" lnSpcReduction="10000"/>
          </a:bodyPr>
          <a:lstStyle/>
          <a:p>
            <a:r>
              <a:rPr lang="hu-HU" sz="1700" b="1" dirty="0"/>
              <a:t>Kertész Márton – Backend </a:t>
            </a:r>
            <a:r>
              <a:rPr lang="hu-HU" sz="1700" b="1" dirty="0" err="1"/>
              <a:t>Developer</a:t>
            </a:r>
            <a:endParaRPr lang="hu-HU" sz="1700" b="1" dirty="0"/>
          </a:p>
          <a:p>
            <a:r>
              <a:rPr lang="hu-HU" sz="1700" dirty="0" err="1"/>
              <a:t>Role</a:t>
            </a:r>
            <a:r>
              <a:rPr lang="hu-HU" sz="1700" dirty="0"/>
              <a:t>: </a:t>
            </a:r>
            <a:r>
              <a:rPr lang="hu-HU" sz="1700" dirty="0" err="1"/>
              <a:t>Responsible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the</a:t>
            </a:r>
            <a:r>
              <a:rPr lang="hu-HU" sz="1700" dirty="0"/>
              <a:t> server-</a:t>
            </a:r>
            <a:r>
              <a:rPr lang="hu-HU" sz="1700" dirty="0" err="1"/>
              <a:t>side</a:t>
            </a:r>
            <a:r>
              <a:rPr lang="hu-HU" sz="1700" dirty="0"/>
              <a:t> </a:t>
            </a:r>
            <a:r>
              <a:rPr lang="hu-HU" sz="1700" dirty="0" err="1"/>
              <a:t>logic</a:t>
            </a:r>
            <a:r>
              <a:rPr lang="hu-HU" sz="1700" dirty="0"/>
              <a:t>, </a:t>
            </a:r>
            <a:r>
              <a:rPr lang="hu-HU" sz="1700" dirty="0" err="1"/>
              <a:t>database</a:t>
            </a:r>
            <a:r>
              <a:rPr lang="hu-HU" sz="1700" dirty="0"/>
              <a:t> management, and API </a:t>
            </a:r>
            <a:r>
              <a:rPr lang="hu-HU" sz="1700" dirty="0" err="1"/>
              <a:t>development</a:t>
            </a:r>
            <a:r>
              <a:rPr lang="hu-HU" sz="1700" dirty="0"/>
              <a:t>.</a:t>
            </a:r>
          </a:p>
          <a:p>
            <a:r>
              <a:rPr lang="hu-HU" sz="1700" dirty="0"/>
              <a:t>Key </a:t>
            </a:r>
            <a:r>
              <a:rPr lang="hu-HU" sz="1700" dirty="0" err="1"/>
              <a:t>Contributions</a:t>
            </a:r>
            <a:r>
              <a:rPr lang="hu-HU" sz="1700" dirty="0"/>
              <a:t>: </a:t>
            </a:r>
          </a:p>
          <a:p>
            <a:pPr lvl="1"/>
            <a:r>
              <a:rPr lang="hu-HU" sz="1700" dirty="0" err="1"/>
              <a:t>Designed</a:t>
            </a:r>
            <a:r>
              <a:rPr lang="hu-HU" sz="1700" dirty="0"/>
              <a:t> and </a:t>
            </a:r>
            <a:r>
              <a:rPr lang="hu-HU" sz="1700" dirty="0" err="1"/>
              <a:t>implemented</a:t>
            </a:r>
            <a:r>
              <a:rPr lang="hu-HU" sz="1700" dirty="0"/>
              <a:t> </a:t>
            </a:r>
            <a:r>
              <a:rPr lang="hu-HU" sz="1700" dirty="0" err="1"/>
              <a:t>APIs</a:t>
            </a:r>
            <a:r>
              <a:rPr lang="hu-HU" sz="1700" dirty="0"/>
              <a:t> </a:t>
            </a:r>
            <a:r>
              <a:rPr lang="hu-HU" sz="1700" dirty="0" err="1"/>
              <a:t>using</a:t>
            </a:r>
            <a:r>
              <a:rPr lang="hu-HU" sz="1700" dirty="0"/>
              <a:t> Node.js and Express.js .</a:t>
            </a:r>
          </a:p>
          <a:p>
            <a:pPr lvl="1"/>
            <a:r>
              <a:rPr lang="hu-HU" sz="1700" dirty="0" err="1"/>
              <a:t>Developed</a:t>
            </a:r>
            <a:r>
              <a:rPr lang="hu-HU" sz="1700" dirty="0"/>
              <a:t> </a:t>
            </a:r>
            <a:r>
              <a:rPr lang="hu-HU" sz="1700" dirty="0" err="1"/>
              <a:t>efficient</a:t>
            </a:r>
            <a:r>
              <a:rPr lang="hu-HU" sz="1700" dirty="0"/>
              <a:t> SQL </a:t>
            </a:r>
            <a:r>
              <a:rPr lang="hu-HU" sz="1700" dirty="0" err="1"/>
              <a:t>queries</a:t>
            </a:r>
            <a:r>
              <a:rPr lang="hu-HU" sz="1700" dirty="0"/>
              <a:t> </a:t>
            </a:r>
            <a:r>
              <a:rPr lang="hu-HU" sz="1700" dirty="0" err="1"/>
              <a:t>to</a:t>
            </a:r>
            <a:r>
              <a:rPr lang="hu-HU" sz="1700" dirty="0"/>
              <a:t> </a:t>
            </a:r>
            <a:r>
              <a:rPr lang="hu-HU" sz="1700" dirty="0" err="1"/>
              <a:t>handle</a:t>
            </a:r>
            <a:r>
              <a:rPr lang="hu-HU" sz="1700" dirty="0"/>
              <a:t> filtering, sorting, and </a:t>
            </a:r>
            <a:r>
              <a:rPr lang="hu-HU" sz="1700" dirty="0" err="1"/>
              <a:t>pagination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perfumes</a:t>
            </a:r>
            <a:r>
              <a:rPr lang="hu-HU" sz="1700" dirty="0"/>
              <a:t>, </a:t>
            </a:r>
            <a:r>
              <a:rPr lang="hu-HU" sz="1700" dirty="0" err="1"/>
              <a:t>brands</a:t>
            </a:r>
            <a:r>
              <a:rPr lang="hu-HU" sz="1700" dirty="0"/>
              <a:t>, and </a:t>
            </a:r>
            <a:r>
              <a:rPr lang="hu-HU" sz="1700" dirty="0" err="1"/>
              <a:t>scents</a:t>
            </a:r>
            <a:r>
              <a:rPr lang="hu-HU" sz="1700" dirty="0"/>
              <a:t>.</a:t>
            </a:r>
          </a:p>
          <a:p>
            <a:pPr lvl="1"/>
            <a:r>
              <a:rPr lang="hu-HU" sz="1700" dirty="0" err="1"/>
              <a:t>Integrated</a:t>
            </a:r>
            <a:r>
              <a:rPr lang="hu-HU" sz="1700" dirty="0"/>
              <a:t> </a:t>
            </a:r>
            <a:r>
              <a:rPr lang="hu-HU" sz="1700" dirty="0" err="1"/>
              <a:t>MySQL</a:t>
            </a:r>
            <a:r>
              <a:rPr lang="hu-HU" sz="1700" dirty="0"/>
              <a:t>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database</a:t>
            </a:r>
            <a:r>
              <a:rPr lang="hu-HU" sz="1700" dirty="0"/>
              <a:t> </a:t>
            </a:r>
            <a:r>
              <a:rPr lang="hu-HU" sz="1700" dirty="0" err="1"/>
              <a:t>operations</a:t>
            </a:r>
            <a:r>
              <a:rPr lang="hu-HU" sz="1700" dirty="0"/>
              <a:t>, </a:t>
            </a:r>
            <a:r>
              <a:rPr lang="hu-HU" sz="1700" dirty="0" err="1"/>
              <a:t>ensuring</a:t>
            </a:r>
            <a:r>
              <a:rPr lang="hu-HU" sz="1700" dirty="0"/>
              <a:t> </a:t>
            </a:r>
            <a:r>
              <a:rPr lang="hu-HU" sz="1700" dirty="0" err="1"/>
              <a:t>data</a:t>
            </a:r>
            <a:r>
              <a:rPr lang="hu-HU" sz="1700" dirty="0"/>
              <a:t> </a:t>
            </a:r>
            <a:r>
              <a:rPr lang="hu-HU" sz="1700" dirty="0" err="1"/>
              <a:t>integrity</a:t>
            </a:r>
            <a:r>
              <a:rPr lang="hu-HU" sz="1700" dirty="0"/>
              <a:t> and </a:t>
            </a:r>
            <a:r>
              <a:rPr lang="hu-HU" sz="1700" dirty="0" err="1"/>
              <a:t>scalability</a:t>
            </a:r>
            <a:r>
              <a:rPr lang="hu-HU" sz="1700" dirty="0"/>
              <a:t>.</a:t>
            </a:r>
          </a:p>
          <a:p>
            <a:pPr lvl="1"/>
            <a:r>
              <a:rPr lang="hu-HU" sz="1700" dirty="0" err="1"/>
              <a:t>Implemented</a:t>
            </a:r>
            <a:r>
              <a:rPr lang="hu-HU" sz="1700" dirty="0"/>
              <a:t> </a:t>
            </a:r>
            <a:r>
              <a:rPr lang="hu-HU" sz="1700" dirty="0" err="1"/>
              <a:t>authentication</a:t>
            </a:r>
            <a:r>
              <a:rPr lang="hu-HU" sz="1700" dirty="0"/>
              <a:t> and </a:t>
            </a:r>
            <a:r>
              <a:rPr lang="hu-HU" sz="1700" dirty="0" err="1"/>
              <a:t>authorization</a:t>
            </a:r>
            <a:r>
              <a:rPr lang="hu-HU" sz="1700" dirty="0"/>
              <a:t> </a:t>
            </a:r>
            <a:r>
              <a:rPr lang="hu-HU" sz="1700" dirty="0" err="1"/>
              <a:t>using</a:t>
            </a:r>
            <a:r>
              <a:rPr lang="hu-HU" sz="1700" dirty="0"/>
              <a:t> JWT (JSON Web </a:t>
            </a:r>
            <a:r>
              <a:rPr lang="hu-HU" sz="1700" dirty="0" err="1"/>
              <a:t>Tokens</a:t>
            </a:r>
            <a:r>
              <a:rPr lang="hu-HU" sz="1700" dirty="0"/>
              <a:t>) </a:t>
            </a:r>
            <a:r>
              <a:rPr lang="hu-HU" sz="1700" dirty="0" err="1"/>
              <a:t>for</a:t>
            </a:r>
            <a:r>
              <a:rPr lang="hu-HU" sz="1700" dirty="0"/>
              <a:t> </a:t>
            </a:r>
            <a:r>
              <a:rPr lang="hu-HU" sz="1700" dirty="0" err="1"/>
              <a:t>secure</a:t>
            </a:r>
            <a:r>
              <a:rPr lang="hu-HU" sz="1700" dirty="0"/>
              <a:t> </a:t>
            </a:r>
            <a:r>
              <a:rPr lang="hu-HU" sz="1700" dirty="0" err="1"/>
              <a:t>user</a:t>
            </a:r>
            <a:r>
              <a:rPr lang="hu-HU" sz="1700" dirty="0"/>
              <a:t> management.</a:t>
            </a:r>
          </a:p>
          <a:p>
            <a:pPr lvl="1"/>
            <a:r>
              <a:rPr lang="hu-HU" sz="1700" dirty="0" err="1"/>
              <a:t>Optimized</a:t>
            </a:r>
            <a:r>
              <a:rPr lang="hu-HU" sz="1700" dirty="0"/>
              <a:t> backend performance </a:t>
            </a:r>
            <a:r>
              <a:rPr lang="hu-HU" sz="1700" dirty="0" err="1"/>
              <a:t>to</a:t>
            </a:r>
            <a:r>
              <a:rPr lang="hu-HU" sz="1700" dirty="0"/>
              <a:t> </a:t>
            </a:r>
            <a:r>
              <a:rPr lang="hu-HU" sz="1700" dirty="0" err="1"/>
              <a:t>handle</a:t>
            </a:r>
            <a:r>
              <a:rPr lang="hu-HU" sz="1700" dirty="0"/>
              <a:t> </a:t>
            </a:r>
            <a:r>
              <a:rPr lang="hu-HU" sz="1700" dirty="0" err="1"/>
              <a:t>large</a:t>
            </a:r>
            <a:r>
              <a:rPr lang="hu-HU" sz="1700" dirty="0"/>
              <a:t> </a:t>
            </a:r>
            <a:r>
              <a:rPr lang="hu-HU" sz="1700" dirty="0" err="1"/>
              <a:t>datasets</a:t>
            </a:r>
            <a:r>
              <a:rPr lang="hu-HU" sz="1700" dirty="0"/>
              <a:t> and </a:t>
            </a:r>
            <a:r>
              <a:rPr lang="hu-HU" sz="1700" dirty="0" err="1"/>
              <a:t>complex</a:t>
            </a:r>
            <a:r>
              <a:rPr lang="hu-HU" sz="1700" dirty="0"/>
              <a:t> </a:t>
            </a:r>
            <a:r>
              <a:rPr lang="hu-HU" sz="1700" dirty="0" err="1"/>
              <a:t>queries</a:t>
            </a:r>
            <a:r>
              <a:rPr lang="hu-HU" sz="1700" dirty="0"/>
              <a:t>.</a:t>
            </a:r>
          </a:p>
          <a:p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21CC0B5-44FA-40FA-9397-8696433EF8F6}"/>
              </a:ext>
            </a:extLst>
          </p:cNvPr>
          <p:cNvSpPr txBox="1">
            <a:spLocks/>
          </p:cNvSpPr>
          <p:nvPr/>
        </p:nvSpPr>
        <p:spPr>
          <a:xfrm>
            <a:off x="5998051" y="1892424"/>
            <a:ext cx="4958473" cy="477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Laczy Miklós – Frontend Developer</a:t>
            </a:r>
          </a:p>
          <a:p>
            <a:r>
              <a:rPr lang="en-US" sz="1600" dirty="0"/>
              <a:t>Role: Responsible for the user interface, client-side logic, and user experience.</a:t>
            </a:r>
          </a:p>
          <a:p>
            <a:r>
              <a:rPr lang="en-US" sz="1600" dirty="0"/>
              <a:t>Key Contributions: </a:t>
            </a:r>
          </a:p>
          <a:p>
            <a:pPr lvl="1"/>
            <a:r>
              <a:rPr lang="en-US" dirty="0"/>
              <a:t>Built a responsive and interactive UI using React.js and React Router .</a:t>
            </a:r>
          </a:p>
          <a:p>
            <a:pPr lvl="1"/>
            <a:r>
              <a:rPr lang="en-US" dirty="0"/>
              <a:t>Designed reusable components such as </a:t>
            </a:r>
            <a:r>
              <a:rPr lang="en-US" dirty="0" err="1"/>
              <a:t>PerfumeCard</a:t>
            </a:r>
            <a:r>
              <a:rPr lang="en-US" dirty="0"/>
              <a:t> , Sidebar , and Pagination for seamless navigation.</a:t>
            </a:r>
          </a:p>
          <a:p>
            <a:pPr lvl="1"/>
            <a:r>
              <a:rPr lang="en-US" dirty="0"/>
              <a:t>Integrated frontend with backend APIs using </a:t>
            </a:r>
            <a:r>
              <a:rPr lang="en-US" dirty="0" err="1"/>
              <a:t>Axios</a:t>
            </a:r>
            <a:r>
              <a:rPr lang="en-US" dirty="0"/>
              <a:t> for dynamic data fetching.</a:t>
            </a:r>
          </a:p>
          <a:p>
            <a:pPr lvl="1"/>
            <a:r>
              <a:rPr lang="en-US" dirty="0"/>
              <a:t>Implemented advanced search and filtering functionality on the frontend to enhance user experience.</a:t>
            </a:r>
          </a:p>
          <a:p>
            <a:pPr lvl="1"/>
            <a:r>
              <a:rPr lang="hu-HU" dirty="0"/>
              <a:t>M</a:t>
            </a:r>
            <a:r>
              <a:rPr lang="en-US" dirty="0" err="1"/>
              <a:t>obile</a:t>
            </a:r>
            <a:r>
              <a:rPr lang="en-US" dirty="0"/>
              <a:t> responsiveness using modern CSS techniques.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8685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75AF37-59E9-48B5-AE16-B097D70A7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940B7E8-8FB2-44A7-AD64-0CCF530DF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95444"/>
            <a:ext cx="10993546" cy="590321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496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25A074-BBF8-44EE-B8D9-AFB2B0446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Weboldalunkról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6B6E63-30A9-4242-9663-A780582E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Parfümökkel foglalkozó weboldal</a:t>
            </a:r>
          </a:p>
          <a:p>
            <a:r>
              <a:rPr lang="hu-HU" b="1" dirty="0"/>
              <a:t>Hírek, újdonságok</a:t>
            </a:r>
          </a:p>
          <a:p>
            <a:r>
              <a:rPr lang="hu-HU" b="1" dirty="0"/>
              <a:t>Webshopok árai, legkedvezőbb megtalálása (</a:t>
            </a:r>
            <a:r>
              <a:rPr lang="hu-HU" b="1" dirty="0" err="1"/>
              <a:t>Notino</a:t>
            </a:r>
            <a:r>
              <a:rPr lang="hu-HU" b="1" dirty="0"/>
              <a:t>, később bővül)</a:t>
            </a:r>
          </a:p>
          <a:p>
            <a:r>
              <a:rPr lang="hu-HU" b="1" dirty="0" err="1"/>
              <a:t>Affiliate</a:t>
            </a:r>
            <a:r>
              <a:rPr lang="hu-HU" b="1" dirty="0"/>
              <a:t> program keretein belül kapjuk az adatokat</a:t>
            </a:r>
          </a:p>
          <a:p>
            <a:r>
              <a:rPr lang="hu-HU" b="1" dirty="0"/>
              <a:t>Értékelés, vélemény írása</a:t>
            </a:r>
          </a:p>
          <a:p>
            <a:pPr marL="0" indent="0" algn="ctr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1791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21F85-E372-495F-934F-AE3BBCBA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Inspiráció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FA50B1-45DF-4AFD-8B3F-48778DBD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288" y="2207130"/>
            <a:ext cx="7429424" cy="2934916"/>
          </a:xfrm>
        </p:spPr>
        <p:txBody>
          <a:bodyPr/>
          <a:lstStyle/>
          <a:p>
            <a:r>
              <a:rPr lang="hu-HU" b="1" dirty="0"/>
              <a:t>Azért készült el ez a weboldal, mert: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Szerelmesei vagyunk a parfümöknek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Kevés, vagy nincs is ilyen oldal, ami ennyire összetett ebben a témában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Hasznos funkciók, és minden egy helyen van (Leírás, keresés, véleményezés, friss hírek stb.)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60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704246-D032-4988-8C76-5470A964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Regisztráció, bejelentkezés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34BDD4-060C-465D-A917-08E1A1944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1" y="2003546"/>
            <a:ext cx="3878358" cy="4338447"/>
          </a:xfrm>
        </p:spPr>
        <p:txBody>
          <a:bodyPr/>
          <a:lstStyle/>
          <a:p>
            <a:r>
              <a:rPr lang="hu-HU" b="1" dirty="0"/>
              <a:t>Regisztráció, bejelentkezés</a:t>
            </a:r>
          </a:p>
          <a:p>
            <a:r>
              <a:rPr lang="hu-HU" b="1" dirty="0"/>
              <a:t>Saját profil létrehozása</a:t>
            </a:r>
          </a:p>
          <a:p>
            <a:r>
              <a:rPr lang="hu-HU" b="1" dirty="0"/>
              <a:t>Ezzel elérhető a véleményezés, illetve a parfümök kedvencekbe mentése.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E471940-49C1-B31A-5337-59150DEF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5" y="1793445"/>
            <a:ext cx="6445792" cy="259186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FBC3EE0B-6E8B-9768-C706-4304ECD0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83" y="4462528"/>
            <a:ext cx="6753225" cy="187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8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2DEC3-1893-4DAE-8A05-73446689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Parfümök keresése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21E7D3-D7DF-401A-8620-6336487D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57274"/>
            <a:ext cx="2818956" cy="3998570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Keresés név alapján</a:t>
            </a:r>
          </a:p>
          <a:p>
            <a:r>
              <a:rPr lang="hu-HU" b="1" dirty="0"/>
              <a:t>Szűrés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Márka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Illatjegy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Nem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</a:t>
            </a:r>
          </a:p>
          <a:p>
            <a:r>
              <a:rPr lang="hu-HU" b="1" dirty="0"/>
              <a:t>Rendezés: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Név A-Z-</a:t>
            </a:r>
            <a:r>
              <a:rPr lang="hu-HU" dirty="0" err="1"/>
              <a:t>ig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Név Z-A-</a:t>
            </a:r>
            <a:r>
              <a:rPr lang="hu-HU" dirty="0" err="1"/>
              <a:t>ig</a:t>
            </a:r>
            <a:endParaRPr lang="hu-HU" dirty="0"/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 csökkenő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Ár növekvő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394A01B-ED90-9237-B60C-1911D5253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48" y="1866900"/>
            <a:ext cx="1344182" cy="49911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44DC4195-E4B5-4F1A-C6A8-5C68B3E6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61" y="1971249"/>
            <a:ext cx="5755464" cy="478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CC7732-2F16-418A-B345-CE612E84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Hírek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2198C8-6EBF-43C1-9EDF-285C6E5B8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02140"/>
            <a:ext cx="3165185" cy="3678303"/>
          </a:xfrm>
        </p:spPr>
        <p:txBody>
          <a:bodyPr/>
          <a:lstStyle/>
          <a:p>
            <a:r>
              <a:rPr lang="hu-HU" b="1" dirty="0"/>
              <a:t>Hírek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Legfrisseb, legnépszerűbb hírek. 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Külföldi hírekkel egyaránt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A4871C1-B54E-4256-83BE-F4493473D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626" y="2302140"/>
            <a:ext cx="7806431" cy="385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09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702B1D-55FA-49C5-83EB-8951F757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vélemény írás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D8889-4C0D-4959-961F-783F84A04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39392"/>
            <a:ext cx="4754288" cy="2379215"/>
          </a:xfrm>
        </p:spPr>
        <p:txBody>
          <a:bodyPr>
            <a:normAutofit/>
          </a:bodyPr>
          <a:lstStyle/>
          <a:p>
            <a:r>
              <a:rPr lang="hu-HU" b="1" dirty="0"/>
              <a:t>Vélemény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szükséges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Írhatunk véleményeket, amiket mindenki lát</a:t>
            </a:r>
          </a:p>
          <a:p>
            <a:pPr marL="342900" indent="-342900">
              <a:buFont typeface="+mj-lt"/>
              <a:buAutoNum type="arabicPeriod"/>
            </a:pP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54C1C5-E573-45F1-8CF1-D025A98FD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365" y="2239392"/>
            <a:ext cx="5989443" cy="342900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8A9B7357-AEF6-49D4-9E7C-40F1A131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49" y="3949382"/>
            <a:ext cx="5291874" cy="133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7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8E8DE0-0679-4D0F-9ADB-CAB48EA0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– Kedvencek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F9B1CC-8250-43E8-8916-56D287E6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814" y="1835460"/>
            <a:ext cx="4532346" cy="2230513"/>
          </a:xfrm>
        </p:spPr>
        <p:txBody>
          <a:bodyPr/>
          <a:lstStyle/>
          <a:p>
            <a:r>
              <a:rPr lang="hu-HU" b="1" dirty="0"/>
              <a:t>Kedvencek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Lehetőségünk van a parfümöket elmenteni.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szükséges</a:t>
            </a:r>
          </a:p>
          <a:p>
            <a:pPr marL="342900" indent="-342900">
              <a:buFont typeface="+mj-lt"/>
              <a:buAutoNum type="arabicPeriod"/>
            </a:pPr>
            <a:r>
              <a:rPr lang="hu-HU" dirty="0"/>
              <a:t>Bejelentkezés után megjelenik egy kedvencek fül</a:t>
            </a: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4A84EEE-DD72-4835-A7A7-F22E32912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99046"/>
            <a:ext cx="5655821" cy="2820690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1ED3079-26E7-467D-A3BC-D408D7D8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1" y="3999046"/>
            <a:ext cx="5655821" cy="282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9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131CA5-32EC-4BE3-B93B-F2477B22C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ACAE20D-C648-4CA8-B24F-CFECCCCB803C}"/>
              </a:ext>
            </a:extLst>
          </p:cNvPr>
          <p:cNvSpPr txBox="1"/>
          <p:nvPr/>
        </p:nvSpPr>
        <p:spPr>
          <a:xfrm>
            <a:off x="932155" y="2494625"/>
            <a:ext cx="35954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Frontend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React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Bootstrap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11DF678-7C37-49BA-972C-08DED16AAEB6}"/>
              </a:ext>
            </a:extLst>
          </p:cNvPr>
          <p:cNvSpPr txBox="1"/>
          <p:nvPr/>
        </p:nvSpPr>
        <p:spPr>
          <a:xfrm>
            <a:off x="4298272" y="2494625"/>
            <a:ext cx="359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Backend</a:t>
            </a:r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Express.js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C8B3786-3EDD-451E-93C3-AFDE8AE4C998}"/>
              </a:ext>
            </a:extLst>
          </p:cNvPr>
          <p:cNvSpPr txBox="1"/>
          <p:nvPr/>
        </p:nvSpPr>
        <p:spPr>
          <a:xfrm>
            <a:off x="7664389" y="2494625"/>
            <a:ext cx="3595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algn="ctr"/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1026" name="Picture 2" descr="Front End Wallpapers - Top Free Front End Backgrounds - WallpaperAccess">
            <a:extLst>
              <a:ext uri="{FF2B5EF4-FFF2-40B4-BE49-F238E27FC236}">
                <a16:creationId xmlns:a16="http://schemas.microsoft.com/office/drawing/2014/main" id="{EF88833B-9F82-4669-8D31-2D595CB8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742" y="3934471"/>
            <a:ext cx="4534516" cy="255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7628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157</TotalTime>
  <Words>501</Words>
  <Application>Microsoft Office PowerPoint</Application>
  <PresentationFormat>Szélesvásznú</PresentationFormat>
  <Paragraphs>99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Wingdings 2</vt:lpstr>
      <vt:lpstr>Osztalék</vt:lpstr>
      <vt:lpstr>Parfümvilág</vt:lpstr>
      <vt:lpstr>Weboldalunkról</vt:lpstr>
      <vt:lpstr>Inspiráció</vt:lpstr>
      <vt:lpstr>Funkciók – Regisztráció, bejelentkezés</vt:lpstr>
      <vt:lpstr>Funkciók – Parfümök keresése</vt:lpstr>
      <vt:lpstr>Funkciók – Hírek</vt:lpstr>
      <vt:lpstr>Funkciók – vélemény írás</vt:lpstr>
      <vt:lpstr>Funkciók – Kedvencek</vt:lpstr>
      <vt:lpstr>Program</vt:lpstr>
      <vt:lpstr>Frontend</vt:lpstr>
      <vt:lpstr>backend</vt:lpstr>
      <vt:lpstr>Database</vt:lpstr>
      <vt:lpstr>Projekt management</vt:lpstr>
      <vt:lpstr>Parfümvilág – Perfume Discovery Platform</vt:lpstr>
      <vt:lpstr>Our Team – Kertész Márton &amp; Laczy Miklós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Parfümvilág</dc:title>
  <dc:creator>Laczy Miklós 919</dc:creator>
  <cp:lastModifiedBy>Márton Kertész</cp:lastModifiedBy>
  <cp:revision>18</cp:revision>
  <dcterms:created xsi:type="dcterms:W3CDTF">2025-03-31T11:40:16Z</dcterms:created>
  <dcterms:modified xsi:type="dcterms:W3CDTF">2025-05-03T11:44:10Z</dcterms:modified>
</cp:coreProperties>
</file>