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8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69200"/>
    <a:srgbClr val="0000FF"/>
    <a:srgbClr val="F2F2F2"/>
    <a:srgbClr val="E8E8E8"/>
    <a:srgbClr val="F7AF4F"/>
    <a:srgbClr val="FF9900"/>
    <a:srgbClr val="F6A840"/>
    <a:srgbClr val="F8BA68"/>
    <a:srgbClr val="F8B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9956" autoAdjust="0"/>
  </p:normalViewPr>
  <p:slideViewPr>
    <p:cSldViewPr>
      <p:cViewPr>
        <p:scale>
          <a:sx n="100" d="100"/>
          <a:sy n="100" d="100"/>
        </p:scale>
        <p:origin x="-2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8C62-E1E3-4878-9490-B9B99DEB4062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6C909-6466-4C0D-99C7-514DB207BA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8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4869160"/>
          </a:xfrm>
          <a:prstGeom prst="rect">
            <a:avLst/>
          </a:prstGeom>
          <a:solidFill>
            <a:srgbClr val="F6A02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 userDrawn="1"/>
        </p:nvSpPr>
        <p:spPr>
          <a:xfrm>
            <a:off x="179512" y="3789040"/>
            <a:ext cx="8784976" cy="2952328"/>
          </a:xfrm>
          <a:prstGeom prst="roundRect">
            <a:avLst>
              <a:gd name="adj" fmla="val 4976"/>
            </a:avLst>
          </a:prstGeom>
          <a:gradFill>
            <a:gsLst>
              <a:gs pos="18000">
                <a:schemeClr val="bg1">
                  <a:tint val="80000"/>
                  <a:satMod val="250000"/>
                  <a:alpha val="95000"/>
                </a:schemeClr>
              </a:gs>
              <a:gs pos="50000">
                <a:schemeClr val="bg1">
                  <a:tint val="90000"/>
                  <a:shade val="90000"/>
                  <a:satMod val="200000"/>
                </a:schemeClr>
              </a:gs>
              <a:gs pos="82000">
                <a:schemeClr val="bg1"/>
              </a:gs>
            </a:gsLst>
            <a:path path="circle">
              <a:fillToRect l="50000" t="50000" r="50000" b="50000"/>
            </a:path>
          </a:gradFill>
          <a:ln w="19050">
            <a:noFill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rgbClr val="0099CC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953000"/>
            <a:ext cx="7768952" cy="12192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10" name="斜め縞 9"/>
          <p:cNvSpPr/>
          <p:nvPr userDrawn="1"/>
        </p:nvSpPr>
        <p:spPr>
          <a:xfrm>
            <a:off x="5101432" y="0"/>
            <a:ext cx="4042568" cy="5440914"/>
          </a:xfrm>
          <a:prstGeom prst="diagStripe">
            <a:avLst>
              <a:gd name="adj" fmla="val 73053"/>
            </a:avLst>
          </a:prstGeom>
          <a:solidFill>
            <a:schemeClr val="bg1">
              <a:alpha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斜め縞 10"/>
          <p:cNvSpPr/>
          <p:nvPr userDrawn="1"/>
        </p:nvSpPr>
        <p:spPr>
          <a:xfrm>
            <a:off x="6397576" y="0"/>
            <a:ext cx="1450280" cy="5440914"/>
          </a:xfrm>
          <a:prstGeom prst="diagStripe">
            <a:avLst>
              <a:gd name="adj" fmla="val 73053"/>
            </a:avLst>
          </a:prstGeom>
          <a:solidFill>
            <a:schemeClr val="bg1">
              <a:alpha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0" y="3506776"/>
            <a:ext cx="9144000" cy="138248"/>
          </a:xfrm>
          <a:prstGeom prst="rect">
            <a:avLst/>
          </a:prstGeom>
          <a:solidFill>
            <a:schemeClr val="bg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3359876"/>
            <a:ext cx="9144000" cy="69124"/>
          </a:xfrm>
          <a:prstGeom prst="rect">
            <a:avLst/>
          </a:prstGeom>
          <a:solidFill>
            <a:schemeClr val="bg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0" y="260648"/>
            <a:ext cx="9144000" cy="138248"/>
          </a:xfrm>
          <a:prstGeom prst="rect">
            <a:avLst/>
          </a:prstGeom>
          <a:solidFill>
            <a:schemeClr val="bg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479556"/>
            <a:ext cx="9144000" cy="69124"/>
          </a:xfrm>
          <a:prstGeom prst="rect">
            <a:avLst/>
          </a:prstGeom>
          <a:solidFill>
            <a:schemeClr val="bg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 userDrawn="1"/>
        </p:nvSpPr>
        <p:spPr>
          <a:xfrm rot="5400000">
            <a:off x="4706120" y="1691456"/>
            <a:ext cx="3789040" cy="406128"/>
          </a:xfrm>
          <a:prstGeom prst="rect">
            <a:avLst/>
          </a:prstGeom>
          <a:solidFill>
            <a:schemeClr val="bg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Oval 6"/>
          <p:cNvSpPr/>
          <p:nvPr userDrawn="1"/>
        </p:nvSpPr>
        <p:spPr>
          <a:xfrm>
            <a:off x="8244408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600640" y="6376243"/>
            <a:ext cx="164151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9599" y="6376243"/>
            <a:ext cx="362480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Copyright © DIP Corporation. All Rights Reserved.</a:t>
            </a:r>
            <a:endParaRPr lang="ja-JP" alt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107" y="6376243"/>
            <a:ext cx="561975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43D5EF5-EDFF-48ED-BB75-A77F9F59E466}" type="slidenum">
              <a:rPr lang="ja-JP" altLang="en-US" smtClean="0"/>
              <a:pPr/>
              <a:t>‹#›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8" y="5748667"/>
            <a:ext cx="1549748" cy="940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107" y="6376243"/>
            <a:ext cx="561975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43D5EF5-EDFF-48ED-BB75-A77F9F59E466}" type="slidenum">
              <a:rPr lang="ja-JP" altLang="en-US" smtClean="0"/>
              <a:pPr/>
              <a:t>‹#›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600640" y="6376243"/>
            <a:ext cx="164151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9599" y="6376243"/>
            <a:ext cx="362480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 smtClean="0"/>
              <a:t>Copyright © DIP Corporation. All Rights Reserved.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dirty="0" smtClean="0">
                <a:solidFill>
                  <a:srgbClr val="0099CC"/>
                </a:solidFill>
                <a:effectLst/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E965B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E965B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E965B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107" y="6376243"/>
            <a:ext cx="561975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43D5EF5-EDFF-48ED-BB75-A77F9F59E466}" type="slidenum">
              <a:rPr lang="ja-JP" altLang="en-US" smtClean="0"/>
              <a:pPr/>
              <a:t>‹#›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00640" y="6376243"/>
            <a:ext cx="164151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9599" y="6376243"/>
            <a:ext cx="362480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 smtClean="0"/>
              <a:t>Copyright © DIP Corporation. All Rights Reserved.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107" y="6376243"/>
            <a:ext cx="561975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43D5EF5-EDFF-48ED-BB75-A77F9F59E466}" type="slidenum">
              <a:rPr lang="ja-JP" altLang="en-US" smtClean="0"/>
              <a:pPr/>
              <a:t>‹#›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6600640" y="6376243"/>
            <a:ext cx="164151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9599" y="6376243"/>
            <a:ext cx="362480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 smtClean="0"/>
              <a:t>Copyright © DIP Corporation. All Rights Reserved.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101304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96752"/>
            <a:ext cx="4041775" cy="101304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107" y="6376243"/>
            <a:ext cx="561975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43D5EF5-EDFF-48ED-BB75-A77F9F59E466}" type="slidenum">
              <a:rPr lang="ja-JP" altLang="en-US" smtClean="0"/>
              <a:pPr/>
              <a:t>‹#›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00640" y="6376243"/>
            <a:ext cx="164151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59599" y="6376243"/>
            <a:ext cx="362480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 smtClean="0"/>
              <a:t>Copyright © DIP Corporation. All Rights Reserved.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Oval 6"/>
          <p:cNvSpPr/>
          <p:nvPr userDrawn="1"/>
        </p:nvSpPr>
        <p:spPr>
          <a:xfrm>
            <a:off x="8244408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107" y="6376243"/>
            <a:ext cx="561975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43D5EF5-EDFF-48ED-BB75-A77F9F59E466}" type="slidenum">
              <a:rPr lang="ja-JP" altLang="en-US" smtClean="0"/>
              <a:pPr/>
              <a:t>‹#›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00640" y="6376243"/>
            <a:ext cx="164151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9599" y="6376243"/>
            <a:ext cx="362480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 smtClean="0"/>
              <a:t>Copyright © DIP Corporation. All Rights Reserved.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/>
          <p:nvPr userDrawn="1"/>
        </p:nvSpPr>
        <p:spPr>
          <a:xfrm>
            <a:off x="8244408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107" y="6376243"/>
            <a:ext cx="561975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43D5EF5-EDFF-48ED-BB75-A77F9F59E466}" type="slidenum">
              <a:rPr lang="ja-JP" altLang="en-US" smtClean="0"/>
              <a:pPr/>
              <a:t>‹#›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600640" y="6376243"/>
            <a:ext cx="1641511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9599" y="6376243"/>
            <a:ext cx="362480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 smtClean="0"/>
              <a:t>Copyright © DIP Corporation. All Rights Reserved.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bg1">
                <a:tint val="80000"/>
                <a:satMod val="250000"/>
              </a:schemeClr>
            </a:gs>
            <a:gs pos="50000">
              <a:schemeClr val="bg1">
                <a:tint val="90000"/>
                <a:shade val="90000"/>
                <a:satMod val="200000"/>
              </a:schemeClr>
            </a:gs>
            <a:gs pos="82000">
              <a:srgbClr val="E5DBCD">
                <a:lumMod val="94000"/>
                <a:alpha val="44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gradFill>
            <a:gsLst>
              <a:gs pos="9000">
                <a:srgbClr val="F7AF4F"/>
              </a:gs>
              <a:gs pos="92000">
                <a:srgbClr val="F8BA68"/>
              </a:gs>
              <a:gs pos="100000">
                <a:srgbClr val="FFC000"/>
              </a:gs>
              <a:gs pos="47000">
                <a:srgbClr val="F69200"/>
              </a:gs>
            </a:gsLst>
            <a:lin ang="4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角丸四角形 41"/>
          <p:cNvSpPr/>
          <p:nvPr userDrawn="1"/>
        </p:nvSpPr>
        <p:spPr>
          <a:xfrm>
            <a:off x="179512" y="1052736"/>
            <a:ext cx="8784976" cy="5688632"/>
          </a:xfrm>
          <a:prstGeom prst="roundRect">
            <a:avLst>
              <a:gd name="adj" fmla="val 2965"/>
            </a:avLst>
          </a:prstGeom>
          <a:gradFill flip="none" rotWithShape="1">
            <a:gsLst>
              <a:gs pos="0">
                <a:schemeClr val="bg1">
                  <a:tint val="80000"/>
                  <a:satMod val="250000"/>
                </a:schemeClr>
              </a:gs>
              <a:gs pos="50000">
                <a:schemeClr val="bg1">
                  <a:alpha val="73000"/>
                </a:schemeClr>
              </a:gs>
            </a:gsLst>
            <a:lin ang="5400000" scaled="0"/>
            <a:tileRect/>
          </a:gradFill>
          <a:ln w="19050">
            <a:noFill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8244408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斜め縞 43"/>
          <p:cNvSpPr/>
          <p:nvPr userDrawn="1"/>
        </p:nvSpPr>
        <p:spPr>
          <a:xfrm>
            <a:off x="5101432" y="0"/>
            <a:ext cx="4042568" cy="5440914"/>
          </a:xfrm>
          <a:prstGeom prst="diagStripe">
            <a:avLst>
              <a:gd name="adj" fmla="val 73053"/>
            </a:avLst>
          </a:prstGeom>
          <a:solidFill>
            <a:schemeClr val="bg1">
              <a:alpha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5" name="斜め縞 44"/>
          <p:cNvSpPr/>
          <p:nvPr userDrawn="1"/>
        </p:nvSpPr>
        <p:spPr>
          <a:xfrm>
            <a:off x="6397576" y="0"/>
            <a:ext cx="1450280" cy="5440914"/>
          </a:xfrm>
          <a:prstGeom prst="diagStripe">
            <a:avLst>
              <a:gd name="adj" fmla="val 73053"/>
            </a:avLst>
          </a:prstGeom>
          <a:solidFill>
            <a:schemeClr val="bg1">
              <a:alpha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0" y="260648"/>
            <a:ext cx="9144000" cy="138248"/>
          </a:xfrm>
          <a:prstGeom prst="rect">
            <a:avLst/>
          </a:prstGeom>
          <a:solidFill>
            <a:schemeClr val="bg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7" name="正方形/長方形 46"/>
          <p:cNvSpPr/>
          <p:nvPr userDrawn="1"/>
        </p:nvSpPr>
        <p:spPr>
          <a:xfrm>
            <a:off x="0" y="479556"/>
            <a:ext cx="9144000" cy="69124"/>
          </a:xfrm>
          <a:prstGeom prst="rect">
            <a:avLst/>
          </a:prstGeom>
          <a:solidFill>
            <a:schemeClr val="bg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107" y="6376243"/>
            <a:ext cx="561975" cy="36512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43D5EF5-EDFF-48ED-BB75-A77F9F59E466}" type="slidenum">
              <a:rPr lang="ja-JP" altLang="en-US" smtClean="0"/>
              <a:pPr/>
              <a:t>‹#›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600640" y="6376243"/>
            <a:ext cx="1641511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9599" y="6376243"/>
            <a:ext cx="362480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 smtClean="0"/>
              <a:t>Copyright © DIP Corporation. All Rights Reserved.</a:t>
            </a:r>
            <a:endParaRPr lang="ja-JP" altLang="en-US" dirty="0"/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8" y="5748667"/>
            <a:ext cx="1549748" cy="9406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kumimoji="1" sz="3600" b="0" kern="1200">
          <a:solidFill>
            <a:srgbClr val="F2F2F2"/>
          </a:solidFill>
          <a:effectLst/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42925" indent="-276225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65000"/>
              <a:lumOff val="35000"/>
            </a:schemeClr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714375" indent="-17145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895350" indent="-180975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65000"/>
              <a:lumOff val="35000"/>
            </a:schemeClr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076325" indent="-180975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4267200"/>
          </a:xfrm>
        </p:spPr>
        <p:txBody>
          <a:bodyPr/>
          <a:lstStyle/>
          <a:p>
            <a:r>
              <a:rPr kumimoji="1" lang="ja-JP" altLang="en-US" dirty="0" smtClean="0"/>
              <a:t>フロントエンドエンジニア</a:t>
            </a:r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FeET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017EFA-C31A-4895-951A-F968A1AC0B65}" type="datetime1">
              <a:rPr lang="ja-JP" altLang="en-US" smtClean="0"/>
              <a:pPr/>
              <a:t>2016/9/5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DIP Corporation.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3D5EF5-EDFF-48ED-BB75-A77F9F59E466}" type="slidenum">
              <a:rPr lang="ja-JP" altLang="en-US" smtClean="0"/>
              <a:pPr/>
              <a:t>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91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/>
          <a:lstStyle/>
          <a:p>
            <a:r>
              <a:rPr lang="ja-JP" altLang="en-US" dirty="0"/>
              <a:t>ボタンクリック</a:t>
            </a:r>
            <a:r>
              <a:rPr lang="ja-JP" altLang="en-US" dirty="0" smtClean="0"/>
              <a:t>で開閉できるアコーディオンパーツを作成してください。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3D5EF5-EDFF-48ED-BB75-A77F9F59E466}" type="slidenum">
              <a:rPr lang="ja-JP" altLang="en-US" smtClean="0"/>
              <a:pPr/>
              <a:t>1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DIP Corporation. All Rights Reserved.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297" y="221589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ja-JP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動作サンプル</a:t>
            </a:r>
            <a:endParaRPr kumimoji="1" lang="ja-JP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63888" y="5831937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左の動作サンプルは、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PowerPoint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で閲覧している場合、スライドショー（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Shift+F5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）でアニメーションします。もしくは、添付の 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sample.gif 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を参照してください。</a:t>
            </a:r>
            <a:endParaRPr lang="en-US" altLang="ja-JP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3888" y="370890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ja-JP" altLang="en-US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「▼もっと見る」ボタンをクリックするとリストがアニメーションで開き、ボタンのテキストが「▲閉じる」に変化する。</a:t>
            </a:r>
            <a:endParaRPr lang="en-US" altLang="ja-JP" sz="1000" dirty="0" smtClean="0">
              <a:solidFill>
                <a:srgbClr val="0099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63888" y="4181018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ja-JP" altLang="en-US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「▲閉じる」ボタンをクリックするとリストがアニメーションで閉じて、ボタンのテキストが「▼もっと見る」に戻る。</a:t>
            </a:r>
            <a:endParaRPr lang="en-US" altLang="ja-JP" sz="1000" dirty="0" smtClean="0">
              <a:solidFill>
                <a:srgbClr val="0099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 descr="C:\Users\t-oba\Documents\選考\_課題\20150612 課題\課題\sampl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5" y="2492896"/>
            <a:ext cx="2787855" cy="38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563888" y="2492896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ja-JP" altLang="en-US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タイトルと本文からなるリストが積み重なった、開閉可能なアコーディオンパーツ。</a:t>
            </a:r>
            <a:endParaRPr lang="en-US" altLang="ja-JP" sz="1000" dirty="0" smtClean="0">
              <a:solidFill>
                <a:srgbClr val="0099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fontAlgn="base"/>
            <a:r>
              <a:rPr lang="ja-JP" altLang="en-US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なおタイトルと本文の文字数は不定（行数が変わる可能性がある）。</a:t>
            </a:r>
            <a:endParaRPr lang="en-US" altLang="ja-JP" sz="1000" dirty="0" smtClean="0">
              <a:solidFill>
                <a:srgbClr val="0099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63888" y="2984003"/>
            <a:ext cx="525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ja-JP" altLang="en-US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閉じた状態では</a:t>
            </a:r>
            <a:r>
              <a:rPr lang="en-US" altLang="ja-JP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件まで表示、開いた状態では全件（</a:t>
            </a:r>
            <a:r>
              <a:rPr lang="en-US" altLang="ja-JP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</a:t>
            </a:r>
            <a:r>
              <a:rPr lang="ja-JP" altLang="en-US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件）</a:t>
            </a:r>
            <a:r>
              <a:rPr lang="ja-JP" altLang="en-US" sz="1000" dirty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</a:t>
            </a:r>
            <a:r>
              <a:rPr lang="ja-JP" altLang="en-US" sz="1000" dirty="0" smtClean="0">
                <a:solidFill>
                  <a:srgbClr val="0099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表示される。</a:t>
            </a:r>
            <a:endParaRPr lang="en-US" altLang="ja-JP" sz="1000" dirty="0" smtClean="0">
              <a:solidFill>
                <a:srgbClr val="0099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35896" y="22158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ja-JP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</a:t>
            </a:r>
            <a:endParaRPr kumimoji="1" lang="ja-JP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35896" y="3431901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ja-JP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開閉ボタンを押したときの動き</a:t>
            </a:r>
            <a:endParaRPr kumimoji="1" lang="ja-JP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9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使用するファイル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JavaScript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jQuery</a:t>
            </a:r>
            <a:r>
              <a:rPr lang="ja-JP" altLang="en-US" dirty="0" smtClean="0"/>
              <a:t>を使用し、</a:t>
            </a:r>
            <a:r>
              <a:rPr lang="en-US" altLang="ja-JP" dirty="0" err="1" smtClean="0"/>
              <a:t>js</a:t>
            </a:r>
            <a:r>
              <a:rPr lang="en-US" altLang="ja-JP" dirty="0" smtClean="0"/>
              <a:t>/accordion.js </a:t>
            </a:r>
            <a:r>
              <a:rPr lang="ja-JP" altLang="en-US" dirty="0" smtClean="0"/>
              <a:t>を書き換えることで作成してください。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スタイルシートは </a:t>
            </a:r>
            <a:r>
              <a:rPr lang="en-US" altLang="ja-JP" dirty="0" err="1" smtClean="0"/>
              <a:t>css</a:t>
            </a:r>
            <a:r>
              <a:rPr lang="en-US" altLang="ja-JP" dirty="0" smtClean="0"/>
              <a:t>/accordion.css </a:t>
            </a:r>
            <a:r>
              <a:rPr lang="ja-JP" altLang="en-US" dirty="0" smtClean="0"/>
              <a:t>に記述してください。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HTML</a:t>
            </a:r>
            <a:r>
              <a:rPr lang="ja-JP" altLang="en-US" dirty="0" smtClean="0"/>
              <a:t>はタグを適切に使い、 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 に記述してください。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要素にリンクを設定する場合、リンク先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#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新規ファイルは作成しないでください。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文字コードは</a:t>
            </a:r>
            <a:r>
              <a:rPr lang="en-US" altLang="ja-JP" dirty="0" smtClean="0"/>
              <a:t>UTF-8</a:t>
            </a:r>
            <a:r>
              <a:rPr lang="ja-JP" altLang="en-US" dirty="0" smtClean="0"/>
              <a:t>で作成してください。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メンテナンス性・汎用性・拡張性を考慮して作成してください。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対応するブラウザ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Google Chrome</a:t>
            </a:r>
            <a:r>
              <a:rPr lang="ja-JP" altLang="en-US" dirty="0" smtClean="0"/>
              <a:t>（最新版）、</a:t>
            </a:r>
            <a:r>
              <a:rPr lang="en-US" altLang="ja-JP" dirty="0" smtClean="0"/>
              <a:t>Mozilla</a:t>
            </a:r>
            <a:r>
              <a:rPr lang="ja-JP" altLang="en-US" dirty="0" smtClean="0"/>
              <a:t> </a:t>
            </a:r>
            <a:r>
              <a:rPr lang="en-US" altLang="ja-JP" dirty="0" smtClean="0"/>
              <a:t>Firefox</a:t>
            </a:r>
            <a:r>
              <a:rPr lang="ja-JP" altLang="en-US" dirty="0" smtClean="0"/>
              <a:t>（最新版）</a:t>
            </a:r>
            <a:endParaRPr lang="en-US" altLang="ja-JP" dirty="0" smtClean="0"/>
          </a:p>
          <a:p>
            <a:pPr lvl="1"/>
            <a:r>
              <a:rPr lang="en-US" altLang="ja-JP" dirty="0"/>
              <a:t>Internet Explorer</a:t>
            </a:r>
            <a:r>
              <a:rPr lang="ja-JP" altLang="en-US" dirty="0" smtClean="0"/>
              <a:t> または </a:t>
            </a:r>
            <a:r>
              <a:rPr lang="en-US" altLang="ja-JP" dirty="0" smtClean="0"/>
              <a:t>Microsoft</a:t>
            </a:r>
            <a:r>
              <a:rPr lang="ja-JP" altLang="en-US" dirty="0" smtClean="0"/>
              <a:t> </a:t>
            </a:r>
            <a:r>
              <a:rPr lang="en-US" altLang="ja-JP" dirty="0" smtClean="0"/>
              <a:t>Edge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環境で回答する場合のみ、最新版）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アニメーション</a:t>
            </a:r>
            <a:endParaRPr lang="en-US" altLang="ja-JP" dirty="0"/>
          </a:p>
          <a:p>
            <a:pPr lvl="1"/>
            <a:r>
              <a:rPr lang="ja-JP" altLang="en-US" dirty="0" smtClean="0"/>
              <a:t>アニメーションは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を使用してできるだけ</a:t>
            </a:r>
            <a:r>
              <a:rPr lang="ja-JP" altLang="en-US" dirty="0"/>
              <a:t>、</a:t>
            </a:r>
            <a:r>
              <a:rPr lang="en-US" altLang="ja-JP" dirty="0" smtClean="0"/>
              <a:t>sample.gif </a:t>
            </a:r>
            <a:r>
              <a:rPr lang="ja-JP" altLang="en-US" dirty="0" smtClean="0"/>
              <a:t>と同じ動きを実現するように作成してください。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スタイル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スタイル（角丸、背景、グラデーション等）は</a:t>
            </a:r>
            <a:r>
              <a:rPr lang="en-US" altLang="ja-JP" dirty="0" smtClean="0"/>
              <a:t>sample.gif</a:t>
            </a:r>
            <a:r>
              <a:rPr lang="ja-JP" altLang="en-US" dirty="0" smtClean="0"/>
              <a:t>に従って適宜調整してください（色は厳密に合わせなくても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ですが、空白やテキストの配置などはできるだけ合わせてください）。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その他</a:t>
            </a:r>
            <a:endParaRPr lang="en-US" altLang="ja-JP" dirty="0" smtClean="0"/>
          </a:p>
          <a:p>
            <a:pPr lvl="1"/>
            <a:r>
              <a:rPr lang="ja-JP" altLang="en-US" dirty="0"/>
              <a:t>修正</a:t>
            </a:r>
            <a:r>
              <a:rPr lang="ja-JP" altLang="en-US" dirty="0" smtClean="0"/>
              <a:t>したファイル一式をフォルダごと圧縮して提出し、所要時間を報告してください。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3D5EF5-EDFF-48ED-BB75-A77F9F59E466}" type="slidenum">
              <a:rPr lang="ja-JP" altLang="en-US" smtClean="0"/>
              <a:pPr/>
              <a:t>2</a:t>
            </a:fld>
            <a:r>
              <a:rPr lang="ja-JP" altLang="en-US" smtClean="0"/>
              <a:t>頁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E9CB7C-8DEB-4B2B-A803-F7A5E6D8A6CB}" type="datetime1">
              <a:rPr lang="ja-JP" altLang="en-US" smtClean="0"/>
              <a:pPr/>
              <a:t>2016/9/5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Copyright © DIP Corporation.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47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rgbClr val="00B0F0">
            <a:alpha val="25000"/>
          </a:srgbClr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b="1" dirty="0" smtClean="0">
            <a:solidFill>
              <a:schemeClr val="tx1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fontAlgn="base">
          <a:defRPr sz="1000" b="1" dirty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39447</TotalTime>
  <Words>399</Words>
  <Application>Microsoft Office PowerPoint</Application>
  <PresentationFormat>画面に合わせる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エグゼクティブ</vt:lpstr>
      <vt:lpstr>フロントエンドエンジニア課題</vt:lpstr>
      <vt:lpstr>課題内容</vt:lpstr>
      <vt:lpstr>注意点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秋田 美穂</dc:creator>
  <cp:lastModifiedBy>大場 崇至</cp:lastModifiedBy>
  <cp:revision>1445</cp:revision>
  <dcterms:created xsi:type="dcterms:W3CDTF">2013-08-05T10:41:55Z</dcterms:created>
  <dcterms:modified xsi:type="dcterms:W3CDTF">2016-09-05T02:56:10Z</dcterms:modified>
</cp:coreProperties>
</file>