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75A"/>
    <a:srgbClr val="01458E"/>
    <a:srgbClr val="018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09" d="100"/>
          <a:sy n="109" d="100"/>
        </p:scale>
        <p:origin x="-480" y="-3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86AC-8ADB-4FCF-BE49-5EAF5E560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F85C2-7B70-4FED-849E-A0EA7C03F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0FAC-353D-48AE-9B00-3A0C4997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B31E-DCDE-43A7-85B2-78AB3B20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AA01-D224-4C05-97BF-A4762DF6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B040-0F35-45FE-A2AB-42641DB3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B5B54-EB5C-4DDC-8FF0-A1879E7B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2080-945D-4F04-9BB3-C31B10A9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44DCB-2543-4AD3-840C-5D4D84D1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C304-5181-440F-953A-3A6909D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2C1CA-20F7-405F-8B73-651875CDA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79D32-E62C-4F3F-91EA-EB79FD062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EB33-DE3A-411F-A06F-7158FDAB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4AED-C304-498F-84E7-0FCF1724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B2DD-83DF-41A2-A495-85D13C48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B88C-978B-4D5E-AB42-7E452698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D72E-0EF6-44E2-8547-4C905A47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A982-9CF9-4AF5-B186-631A9720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CCCE-C118-4C57-98CA-C4F5409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F383-FDA7-46F0-B9A3-0D972B7F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3EB8-25C2-49C2-8B4B-4ACA1270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DA37-5F14-4E11-A15B-DE4CFDCA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4125-1518-46AA-B856-EA108D0B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D64C-10E7-4111-923B-A2133A97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548A-2B5B-46FA-A8F3-987F053F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4CD-4715-45EB-9835-B8F3D2B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8EF5-42F6-43DD-AB54-5D6DD27D3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5C17-3143-46BB-B997-6E5007F4F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95531-FAC2-4956-82B4-57C510B8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A622-7D54-4BBF-BEA2-ECBED62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85A0-D722-47FC-BD04-9878719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293-FB21-4643-BD6D-2A13A2E7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2C96E-46E3-448C-9F4A-94BACBC0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D6D39-703A-4952-82D0-DF0503C6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ADE6C-2664-4EE5-A4B8-E5D01F184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FC8C4-B154-4703-9AB7-EF51D2C2D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6F252-0AA6-47AB-A042-13A07D2E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46661-895B-420E-8840-A237E61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25A58-A3FA-4350-B639-F87DB25E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BBF6-9666-4892-9B2A-425FA003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6478-811E-46EA-8F0A-840B922D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F831E-AE82-464C-BAE7-C0A77F79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BAEEE-7447-46E9-95F2-AEA2085B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066FA-0508-486F-A30E-9AD02CD8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EBAAC-4987-452D-B8F7-BE38FDA9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C16A7-4736-41EC-95DE-BD572A3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D890-E781-43B4-BED5-095FFBB2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1099-89AE-4999-BA25-31ECC814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6ABB2-8EFF-42FB-9157-132BDE307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8721E-E82D-4377-937B-257EE41F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20F4C-1A49-42BB-AA2E-B41E248D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D08D-7510-4BC7-9197-64DC19B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9B3-2C9E-45D6-A20C-71A2B834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CF044-0122-4A5F-BCAC-1ED17EF04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DB60E-45BB-409D-96D6-CF26391A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450C8-A0CD-4E05-AB98-E7E71F5D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D178-BFFB-4B3C-A4CF-1E412F34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19EC-EACB-494B-9228-A0DC8C5D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CE80F-0A11-4CE7-931D-B4C50284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1090-77CA-4FA9-953C-B4321474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0E10-0352-4F84-99BD-10116D9DA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BD34-762A-465A-91A4-B1FE53C1736E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1BA3-BD9F-4AFF-88D9-563C659CC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B9DF-258E-475C-AC9A-FED3AF6B2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EAE3-F4B4-42F0-93C5-99858A442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14390B8F-37A9-4CC6-B1B9-6EBC0D3C7676}"/>
              </a:ext>
            </a:extLst>
          </p:cNvPr>
          <p:cNvCxnSpPr>
            <a:cxnSpLocks/>
          </p:cNvCxnSpPr>
          <p:nvPr/>
        </p:nvCxnSpPr>
        <p:spPr>
          <a:xfrm>
            <a:off x="5737598" y="1860743"/>
            <a:ext cx="0" cy="30179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F0F9C094-4455-40B7-9217-9096F1F47DDD}"/>
              </a:ext>
            </a:extLst>
          </p:cNvPr>
          <p:cNvCxnSpPr>
            <a:cxnSpLocks/>
          </p:cNvCxnSpPr>
          <p:nvPr/>
        </p:nvCxnSpPr>
        <p:spPr>
          <a:xfrm>
            <a:off x="5733995" y="4867028"/>
            <a:ext cx="20955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366053-E8BD-40E2-87F4-CDBEDE1C5DD3}"/>
              </a:ext>
            </a:extLst>
          </p:cNvPr>
          <p:cNvSpPr/>
          <p:nvPr/>
        </p:nvSpPr>
        <p:spPr>
          <a:xfrm>
            <a:off x="6134355" y="4977774"/>
            <a:ext cx="1406476" cy="934783"/>
          </a:xfrm>
          <a:prstGeom prst="roundRect">
            <a:avLst>
              <a:gd name="adj" fmla="val 7747"/>
            </a:avLst>
          </a:prstGeom>
          <a:noFill/>
          <a:ln w="28575">
            <a:solidFill>
              <a:srgbClr val="0145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Mega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FB695-9596-4080-9F09-8FF2F31FD007}"/>
              </a:ext>
            </a:extLst>
          </p:cNvPr>
          <p:cNvGrpSpPr/>
          <p:nvPr/>
        </p:nvGrpSpPr>
        <p:grpSpPr>
          <a:xfrm>
            <a:off x="4589870" y="1441321"/>
            <a:ext cx="869618" cy="869618"/>
            <a:chOff x="7578555" y="2750187"/>
            <a:chExt cx="2175046" cy="21750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985B37-4172-40DA-AF70-ED9D4C153842}"/>
                </a:ext>
              </a:extLst>
            </p:cNvPr>
            <p:cNvSpPr/>
            <p:nvPr/>
          </p:nvSpPr>
          <p:spPr>
            <a:xfrm>
              <a:off x="7578555" y="2750187"/>
              <a:ext cx="2175046" cy="21750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66E7BC-C4EE-49CF-97D1-C3015F5657F9}"/>
                </a:ext>
              </a:extLst>
            </p:cNvPr>
            <p:cNvSpPr/>
            <p:nvPr/>
          </p:nvSpPr>
          <p:spPr>
            <a:xfrm>
              <a:off x="7616921" y="2804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6FF509-D912-429C-AF3A-DE81706B66AC}"/>
                </a:ext>
              </a:extLst>
            </p:cNvPr>
            <p:cNvSpPr/>
            <p:nvPr/>
          </p:nvSpPr>
          <p:spPr>
            <a:xfrm>
              <a:off x="7886315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164597-3281-498D-8CB6-7A1EA56885A6}"/>
                </a:ext>
              </a:extLst>
            </p:cNvPr>
            <p:cNvSpPr/>
            <p:nvPr/>
          </p:nvSpPr>
          <p:spPr>
            <a:xfrm>
              <a:off x="8155709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96A4FB-1A55-4C69-830A-670ED45C2DD0}"/>
                </a:ext>
              </a:extLst>
            </p:cNvPr>
            <p:cNvSpPr/>
            <p:nvPr/>
          </p:nvSpPr>
          <p:spPr>
            <a:xfrm>
              <a:off x="8425103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07989-6ACD-4793-92A2-86D479ECB3A3}"/>
                </a:ext>
              </a:extLst>
            </p:cNvPr>
            <p:cNvSpPr/>
            <p:nvPr/>
          </p:nvSpPr>
          <p:spPr>
            <a:xfrm>
              <a:off x="8694497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C6F78A-C7FD-4405-A1F5-5108B2882AD6}"/>
                </a:ext>
              </a:extLst>
            </p:cNvPr>
            <p:cNvSpPr/>
            <p:nvPr/>
          </p:nvSpPr>
          <p:spPr>
            <a:xfrm>
              <a:off x="8963891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7F3D7B-4797-418A-BBAE-E7B9AC219765}"/>
                </a:ext>
              </a:extLst>
            </p:cNvPr>
            <p:cNvSpPr/>
            <p:nvPr/>
          </p:nvSpPr>
          <p:spPr>
            <a:xfrm>
              <a:off x="9233285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7A08ED-C541-4BE9-BBE7-EE30DF44AA38}"/>
                </a:ext>
              </a:extLst>
            </p:cNvPr>
            <p:cNvSpPr/>
            <p:nvPr/>
          </p:nvSpPr>
          <p:spPr>
            <a:xfrm>
              <a:off x="9502679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DF0980-9D17-4561-9B0C-C58B9321C80D}"/>
                </a:ext>
              </a:extLst>
            </p:cNvPr>
            <p:cNvSpPr/>
            <p:nvPr/>
          </p:nvSpPr>
          <p:spPr>
            <a:xfrm>
              <a:off x="7616921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AC3D7D-0696-472D-B95F-C2C0FC5B556E}"/>
                </a:ext>
              </a:extLst>
            </p:cNvPr>
            <p:cNvSpPr/>
            <p:nvPr/>
          </p:nvSpPr>
          <p:spPr>
            <a:xfrm>
              <a:off x="7886315" y="305877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63AF2D-0B22-47D7-9CAE-61EB05D6B593}"/>
                </a:ext>
              </a:extLst>
            </p:cNvPr>
            <p:cNvSpPr/>
            <p:nvPr/>
          </p:nvSpPr>
          <p:spPr>
            <a:xfrm>
              <a:off x="8155709" y="3058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39287F-62CF-4B5F-B586-9E06A5B61B4E}"/>
                </a:ext>
              </a:extLst>
            </p:cNvPr>
            <p:cNvSpPr/>
            <p:nvPr/>
          </p:nvSpPr>
          <p:spPr>
            <a:xfrm>
              <a:off x="8425103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62F9E7-CF6E-4ACE-929C-DB7061D9BE5E}"/>
                </a:ext>
              </a:extLst>
            </p:cNvPr>
            <p:cNvSpPr/>
            <p:nvPr/>
          </p:nvSpPr>
          <p:spPr>
            <a:xfrm>
              <a:off x="8694497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CBCE6C-00FF-4975-9315-FE8D85B2EFB4}"/>
                </a:ext>
              </a:extLst>
            </p:cNvPr>
            <p:cNvSpPr/>
            <p:nvPr/>
          </p:nvSpPr>
          <p:spPr>
            <a:xfrm>
              <a:off x="8963891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D78551-A7CF-4C2F-9A32-FCC0B3069B2E}"/>
                </a:ext>
              </a:extLst>
            </p:cNvPr>
            <p:cNvSpPr/>
            <p:nvPr/>
          </p:nvSpPr>
          <p:spPr>
            <a:xfrm>
              <a:off x="9233285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A30B68-AA21-4CC8-9FEB-8B2832EBE0E0}"/>
                </a:ext>
              </a:extLst>
            </p:cNvPr>
            <p:cNvSpPr/>
            <p:nvPr/>
          </p:nvSpPr>
          <p:spPr>
            <a:xfrm>
              <a:off x="9502679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0FB990-488D-4DF2-BB56-395ECB70710D}"/>
                </a:ext>
              </a:extLst>
            </p:cNvPr>
            <p:cNvSpPr/>
            <p:nvPr/>
          </p:nvSpPr>
          <p:spPr>
            <a:xfrm>
              <a:off x="7616921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3D6976-6CC2-4BDD-9DB1-81F237DAC0C8}"/>
                </a:ext>
              </a:extLst>
            </p:cNvPr>
            <p:cNvSpPr/>
            <p:nvPr/>
          </p:nvSpPr>
          <p:spPr>
            <a:xfrm>
              <a:off x="7886315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EAAC06-35C9-4758-9B3B-926A51A3CF91}"/>
                </a:ext>
              </a:extLst>
            </p:cNvPr>
            <p:cNvSpPr/>
            <p:nvPr/>
          </p:nvSpPr>
          <p:spPr>
            <a:xfrm>
              <a:off x="8155709" y="3329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99B48E-7230-448D-9168-6D5FDE2764C6}"/>
                </a:ext>
              </a:extLst>
            </p:cNvPr>
            <p:cNvSpPr/>
            <p:nvPr/>
          </p:nvSpPr>
          <p:spPr>
            <a:xfrm>
              <a:off x="8425103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228E6D-3240-4B3C-82CA-727C446CCF57}"/>
                </a:ext>
              </a:extLst>
            </p:cNvPr>
            <p:cNvSpPr/>
            <p:nvPr/>
          </p:nvSpPr>
          <p:spPr>
            <a:xfrm>
              <a:off x="8694497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33EC22-932E-455F-AED3-E893D7B85129}"/>
                </a:ext>
              </a:extLst>
            </p:cNvPr>
            <p:cNvSpPr/>
            <p:nvPr/>
          </p:nvSpPr>
          <p:spPr>
            <a:xfrm>
              <a:off x="8963891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DB6F7B-F77A-482B-9B8F-94A89CB51A2E}"/>
                </a:ext>
              </a:extLst>
            </p:cNvPr>
            <p:cNvSpPr/>
            <p:nvPr/>
          </p:nvSpPr>
          <p:spPr>
            <a:xfrm>
              <a:off x="9233285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66E84F-1FF5-4F62-B755-1B6C63285FEF}"/>
                </a:ext>
              </a:extLst>
            </p:cNvPr>
            <p:cNvSpPr/>
            <p:nvPr/>
          </p:nvSpPr>
          <p:spPr>
            <a:xfrm>
              <a:off x="9502679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C17754-7877-4E3F-9649-90187CDADC0A}"/>
                </a:ext>
              </a:extLst>
            </p:cNvPr>
            <p:cNvSpPr/>
            <p:nvPr/>
          </p:nvSpPr>
          <p:spPr>
            <a:xfrm>
              <a:off x="7616921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AF59FE-A17A-4FF7-A894-B371A3BF6E7A}"/>
                </a:ext>
              </a:extLst>
            </p:cNvPr>
            <p:cNvSpPr/>
            <p:nvPr/>
          </p:nvSpPr>
          <p:spPr>
            <a:xfrm>
              <a:off x="7886315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1F5DF7-94FE-433A-8695-07F1EAE825FA}"/>
                </a:ext>
              </a:extLst>
            </p:cNvPr>
            <p:cNvSpPr/>
            <p:nvPr/>
          </p:nvSpPr>
          <p:spPr>
            <a:xfrm>
              <a:off x="8155709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694701-AF5C-4B11-9EDE-584BE91E1E40}"/>
                </a:ext>
              </a:extLst>
            </p:cNvPr>
            <p:cNvSpPr/>
            <p:nvPr/>
          </p:nvSpPr>
          <p:spPr>
            <a:xfrm>
              <a:off x="8425103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2942EB-213C-470C-8F73-EEB41CF40EDC}"/>
                </a:ext>
              </a:extLst>
            </p:cNvPr>
            <p:cNvSpPr/>
            <p:nvPr/>
          </p:nvSpPr>
          <p:spPr>
            <a:xfrm>
              <a:off x="8694497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E58FCC-C3A6-4E6B-9247-71AEDA868CC7}"/>
                </a:ext>
              </a:extLst>
            </p:cNvPr>
            <p:cNvSpPr/>
            <p:nvPr/>
          </p:nvSpPr>
          <p:spPr>
            <a:xfrm>
              <a:off x="8963891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F24E8E-1167-4F74-9F47-A1D78C536E48}"/>
                </a:ext>
              </a:extLst>
            </p:cNvPr>
            <p:cNvSpPr/>
            <p:nvPr/>
          </p:nvSpPr>
          <p:spPr>
            <a:xfrm>
              <a:off x="9233285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53C092D-8E17-47F2-9207-796954FF329C}"/>
                </a:ext>
              </a:extLst>
            </p:cNvPr>
            <p:cNvSpPr/>
            <p:nvPr/>
          </p:nvSpPr>
          <p:spPr>
            <a:xfrm>
              <a:off x="9502679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0A9F9E-5019-4BE6-AA43-725FB7F50C21}"/>
                </a:ext>
              </a:extLst>
            </p:cNvPr>
            <p:cNvSpPr/>
            <p:nvPr/>
          </p:nvSpPr>
          <p:spPr>
            <a:xfrm>
              <a:off x="7616921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0724D7A-D26A-4268-95A8-90C69A1F7450}"/>
                </a:ext>
              </a:extLst>
            </p:cNvPr>
            <p:cNvSpPr/>
            <p:nvPr/>
          </p:nvSpPr>
          <p:spPr>
            <a:xfrm>
              <a:off x="7886315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41599F-99A0-427A-86B4-71F1773FD974}"/>
                </a:ext>
              </a:extLst>
            </p:cNvPr>
            <p:cNvSpPr/>
            <p:nvPr/>
          </p:nvSpPr>
          <p:spPr>
            <a:xfrm>
              <a:off x="8155709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1329873-3759-4553-8EAF-B2824A4582BB}"/>
                </a:ext>
              </a:extLst>
            </p:cNvPr>
            <p:cNvSpPr/>
            <p:nvPr/>
          </p:nvSpPr>
          <p:spPr>
            <a:xfrm>
              <a:off x="8425103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D4B6BCC-39B8-479A-BE01-29D5AE2FE269}"/>
                </a:ext>
              </a:extLst>
            </p:cNvPr>
            <p:cNvSpPr/>
            <p:nvPr/>
          </p:nvSpPr>
          <p:spPr>
            <a:xfrm>
              <a:off x="8694497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F00B9EC-794B-4FAD-AC38-497900DD1153}"/>
                </a:ext>
              </a:extLst>
            </p:cNvPr>
            <p:cNvSpPr/>
            <p:nvPr/>
          </p:nvSpPr>
          <p:spPr>
            <a:xfrm>
              <a:off x="8963891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0BC5C7-EDC9-408E-9092-3BF54BE6E667}"/>
                </a:ext>
              </a:extLst>
            </p:cNvPr>
            <p:cNvSpPr/>
            <p:nvPr/>
          </p:nvSpPr>
          <p:spPr>
            <a:xfrm>
              <a:off x="9233285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B84C091-3824-4A31-8303-5D6A11B357D2}"/>
                </a:ext>
              </a:extLst>
            </p:cNvPr>
            <p:cNvSpPr/>
            <p:nvPr/>
          </p:nvSpPr>
          <p:spPr>
            <a:xfrm>
              <a:off x="9502679" y="3837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BF5843-1D90-4FB1-840A-C7F7697A784F}"/>
                </a:ext>
              </a:extLst>
            </p:cNvPr>
            <p:cNvSpPr/>
            <p:nvPr/>
          </p:nvSpPr>
          <p:spPr>
            <a:xfrm>
              <a:off x="7616921" y="4091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89977D1-C6C5-47F4-8AC9-157BCE1C2FAB}"/>
                </a:ext>
              </a:extLst>
            </p:cNvPr>
            <p:cNvSpPr/>
            <p:nvPr/>
          </p:nvSpPr>
          <p:spPr>
            <a:xfrm>
              <a:off x="7886315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A4B5D0-AEC4-420F-AC73-1B3B0BA10E42}"/>
                </a:ext>
              </a:extLst>
            </p:cNvPr>
            <p:cNvSpPr/>
            <p:nvPr/>
          </p:nvSpPr>
          <p:spPr>
            <a:xfrm>
              <a:off x="8155709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9164E04-213E-47B1-BA2B-22E473DC9242}"/>
                </a:ext>
              </a:extLst>
            </p:cNvPr>
            <p:cNvSpPr/>
            <p:nvPr/>
          </p:nvSpPr>
          <p:spPr>
            <a:xfrm>
              <a:off x="8425103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264D20C-1C47-46B1-AFA0-30F491BEFC0C}"/>
                </a:ext>
              </a:extLst>
            </p:cNvPr>
            <p:cNvSpPr/>
            <p:nvPr/>
          </p:nvSpPr>
          <p:spPr>
            <a:xfrm>
              <a:off x="8694497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4CBAD4E-6356-408E-93F5-7CE620C8436B}"/>
                </a:ext>
              </a:extLst>
            </p:cNvPr>
            <p:cNvSpPr/>
            <p:nvPr/>
          </p:nvSpPr>
          <p:spPr>
            <a:xfrm>
              <a:off x="8963891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61E94EA-95FB-4D9D-BA90-FE120E66D5DD}"/>
                </a:ext>
              </a:extLst>
            </p:cNvPr>
            <p:cNvSpPr/>
            <p:nvPr/>
          </p:nvSpPr>
          <p:spPr>
            <a:xfrm>
              <a:off x="9233285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0CF370C-F29B-44FE-86B5-CF9FB0C631ED}"/>
                </a:ext>
              </a:extLst>
            </p:cNvPr>
            <p:cNvSpPr/>
            <p:nvPr/>
          </p:nvSpPr>
          <p:spPr>
            <a:xfrm>
              <a:off x="9502679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015B03B-6BB3-4BBE-8913-D8F30DBB403C}"/>
                </a:ext>
              </a:extLst>
            </p:cNvPr>
            <p:cNvSpPr/>
            <p:nvPr/>
          </p:nvSpPr>
          <p:spPr>
            <a:xfrm>
              <a:off x="7616921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F444DCB-5B1E-431D-BB56-38E38206B50A}"/>
                </a:ext>
              </a:extLst>
            </p:cNvPr>
            <p:cNvSpPr/>
            <p:nvPr/>
          </p:nvSpPr>
          <p:spPr>
            <a:xfrm>
              <a:off x="7886315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BF85EA-81FD-4A73-86D3-90A533F408F5}"/>
                </a:ext>
              </a:extLst>
            </p:cNvPr>
            <p:cNvSpPr/>
            <p:nvPr/>
          </p:nvSpPr>
          <p:spPr>
            <a:xfrm>
              <a:off x="8155709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A26174-2B88-4801-97C8-FFDDCB327BF3}"/>
                </a:ext>
              </a:extLst>
            </p:cNvPr>
            <p:cNvSpPr/>
            <p:nvPr/>
          </p:nvSpPr>
          <p:spPr>
            <a:xfrm>
              <a:off x="8425103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A52990E-7EEE-49DA-BEC8-0EE4CFDF064E}"/>
                </a:ext>
              </a:extLst>
            </p:cNvPr>
            <p:cNvSpPr/>
            <p:nvPr/>
          </p:nvSpPr>
          <p:spPr>
            <a:xfrm>
              <a:off x="8694497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F10ACFC-39FB-4F5E-A041-7372FCE8A7CE}"/>
                </a:ext>
              </a:extLst>
            </p:cNvPr>
            <p:cNvSpPr/>
            <p:nvPr/>
          </p:nvSpPr>
          <p:spPr>
            <a:xfrm>
              <a:off x="8963891" y="4362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E5BBCA9-A062-455C-9ECC-0F9FDFD4E22B}"/>
                </a:ext>
              </a:extLst>
            </p:cNvPr>
            <p:cNvSpPr/>
            <p:nvPr/>
          </p:nvSpPr>
          <p:spPr>
            <a:xfrm>
              <a:off x="9233285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5A19507-0853-4726-A521-C85E984DAC5B}"/>
                </a:ext>
              </a:extLst>
            </p:cNvPr>
            <p:cNvSpPr/>
            <p:nvPr/>
          </p:nvSpPr>
          <p:spPr>
            <a:xfrm>
              <a:off x="9502679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3599629-19E8-44AB-8A95-ECFDC8CC078B}"/>
                </a:ext>
              </a:extLst>
            </p:cNvPr>
            <p:cNvSpPr/>
            <p:nvPr/>
          </p:nvSpPr>
          <p:spPr>
            <a:xfrm>
              <a:off x="7616921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EE7239F-DB80-4D32-86A4-31BC1501C562}"/>
                </a:ext>
              </a:extLst>
            </p:cNvPr>
            <p:cNvSpPr/>
            <p:nvPr/>
          </p:nvSpPr>
          <p:spPr>
            <a:xfrm>
              <a:off x="7886315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867DA2-61F9-42DC-A980-DBC93ED012B0}"/>
                </a:ext>
              </a:extLst>
            </p:cNvPr>
            <p:cNvSpPr/>
            <p:nvPr/>
          </p:nvSpPr>
          <p:spPr>
            <a:xfrm>
              <a:off x="8155709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2B9EDEE-00B4-4747-B2DC-4C5B6FCEFEB0}"/>
                </a:ext>
              </a:extLst>
            </p:cNvPr>
            <p:cNvSpPr/>
            <p:nvPr/>
          </p:nvSpPr>
          <p:spPr>
            <a:xfrm>
              <a:off x="8425103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869D48-CD3E-4913-AE7D-7D2FD81B2735}"/>
                </a:ext>
              </a:extLst>
            </p:cNvPr>
            <p:cNvSpPr/>
            <p:nvPr/>
          </p:nvSpPr>
          <p:spPr>
            <a:xfrm>
              <a:off x="8694497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8E1100-A4DD-4EFE-9D2E-17C99D11A91C}"/>
                </a:ext>
              </a:extLst>
            </p:cNvPr>
            <p:cNvSpPr/>
            <p:nvPr/>
          </p:nvSpPr>
          <p:spPr>
            <a:xfrm>
              <a:off x="8963891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D68E763-5AA1-460E-B968-12D2B031F8D6}"/>
                </a:ext>
              </a:extLst>
            </p:cNvPr>
            <p:cNvSpPr/>
            <p:nvPr/>
          </p:nvSpPr>
          <p:spPr>
            <a:xfrm>
              <a:off x="9233285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B0B57F-0F3C-403F-8DEB-C6ED4EDAD085}"/>
                </a:ext>
              </a:extLst>
            </p:cNvPr>
            <p:cNvSpPr/>
            <p:nvPr/>
          </p:nvSpPr>
          <p:spPr>
            <a:xfrm>
              <a:off x="9502679" y="4616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9F225A-8938-457D-87B7-5649BF385581}"/>
              </a:ext>
            </a:extLst>
          </p:cNvPr>
          <p:cNvGrpSpPr/>
          <p:nvPr/>
        </p:nvGrpSpPr>
        <p:grpSpPr>
          <a:xfrm>
            <a:off x="4589870" y="2513663"/>
            <a:ext cx="869618" cy="869618"/>
            <a:chOff x="7578555" y="2750187"/>
            <a:chExt cx="2175046" cy="217504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615241D-EEBE-492E-A679-8095B28BD3B1}"/>
                </a:ext>
              </a:extLst>
            </p:cNvPr>
            <p:cNvSpPr/>
            <p:nvPr/>
          </p:nvSpPr>
          <p:spPr>
            <a:xfrm>
              <a:off x="7578555" y="2750187"/>
              <a:ext cx="2175046" cy="21750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4D02F8D-4E81-4721-A6C1-3B042CCC344D}"/>
                </a:ext>
              </a:extLst>
            </p:cNvPr>
            <p:cNvSpPr/>
            <p:nvPr/>
          </p:nvSpPr>
          <p:spPr>
            <a:xfrm>
              <a:off x="7616921" y="2804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55A54E2-C16A-4C40-9E0D-9D101C6386F5}"/>
                </a:ext>
              </a:extLst>
            </p:cNvPr>
            <p:cNvSpPr/>
            <p:nvPr/>
          </p:nvSpPr>
          <p:spPr>
            <a:xfrm>
              <a:off x="7886315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1A63EC8-004B-4771-84B6-647A93107E70}"/>
                </a:ext>
              </a:extLst>
            </p:cNvPr>
            <p:cNvSpPr/>
            <p:nvPr/>
          </p:nvSpPr>
          <p:spPr>
            <a:xfrm>
              <a:off x="8155709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27A69CE-8F25-46D1-9EC7-4910DA33C6A3}"/>
                </a:ext>
              </a:extLst>
            </p:cNvPr>
            <p:cNvSpPr/>
            <p:nvPr/>
          </p:nvSpPr>
          <p:spPr>
            <a:xfrm>
              <a:off x="8425103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3D70C5E-DD1B-475E-AE4F-5645E3C3EA64}"/>
                </a:ext>
              </a:extLst>
            </p:cNvPr>
            <p:cNvSpPr/>
            <p:nvPr/>
          </p:nvSpPr>
          <p:spPr>
            <a:xfrm>
              <a:off x="8694497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CB9325-84DC-4842-A2A5-F9EB24763AB5}"/>
                </a:ext>
              </a:extLst>
            </p:cNvPr>
            <p:cNvSpPr/>
            <p:nvPr/>
          </p:nvSpPr>
          <p:spPr>
            <a:xfrm>
              <a:off x="8963891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427DB45-7970-49C0-B313-6ACDEC1A2926}"/>
                </a:ext>
              </a:extLst>
            </p:cNvPr>
            <p:cNvSpPr/>
            <p:nvPr/>
          </p:nvSpPr>
          <p:spPr>
            <a:xfrm>
              <a:off x="9233285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CE5021F-FF2A-4545-A4E5-76DB6ED57776}"/>
                </a:ext>
              </a:extLst>
            </p:cNvPr>
            <p:cNvSpPr/>
            <p:nvPr/>
          </p:nvSpPr>
          <p:spPr>
            <a:xfrm>
              <a:off x="9502679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6341D93-239E-4220-AB00-D496F0F21843}"/>
                </a:ext>
              </a:extLst>
            </p:cNvPr>
            <p:cNvSpPr/>
            <p:nvPr/>
          </p:nvSpPr>
          <p:spPr>
            <a:xfrm>
              <a:off x="7616921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361415-46D0-4824-85C4-FCA98C5B795A}"/>
                </a:ext>
              </a:extLst>
            </p:cNvPr>
            <p:cNvSpPr/>
            <p:nvPr/>
          </p:nvSpPr>
          <p:spPr>
            <a:xfrm>
              <a:off x="7886315" y="305877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CA583A7-95E4-4F4F-90B9-7BD293C00F7D}"/>
                </a:ext>
              </a:extLst>
            </p:cNvPr>
            <p:cNvSpPr/>
            <p:nvPr/>
          </p:nvSpPr>
          <p:spPr>
            <a:xfrm>
              <a:off x="8155709" y="3058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692EA4F-10B9-494C-8930-2F1610F4AD21}"/>
                </a:ext>
              </a:extLst>
            </p:cNvPr>
            <p:cNvSpPr/>
            <p:nvPr/>
          </p:nvSpPr>
          <p:spPr>
            <a:xfrm>
              <a:off x="8425103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34E08-8822-417B-80D1-FF3B20488299}"/>
                </a:ext>
              </a:extLst>
            </p:cNvPr>
            <p:cNvSpPr/>
            <p:nvPr/>
          </p:nvSpPr>
          <p:spPr>
            <a:xfrm>
              <a:off x="8694497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26498E4-4CC4-42E7-B1F2-7EF5DAA657CF}"/>
                </a:ext>
              </a:extLst>
            </p:cNvPr>
            <p:cNvSpPr/>
            <p:nvPr/>
          </p:nvSpPr>
          <p:spPr>
            <a:xfrm>
              <a:off x="8963891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9997819-E227-4255-8A12-89C6CEB89A78}"/>
                </a:ext>
              </a:extLst>
            </p:cNvPr>
            <p:cNvSpPr/>
            <p:nvPr/>
          </p:nvSpPr>
          <p:spPr>
            <a:xfrm>
              <a:off x="9233285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1376127-D800-4A69-B37D-9D00A9CF0EFD}"/>
                </a:ext>
              </a:extLst>
            </p:cNvPr>
            <p:cNvSpPr/>
            <p:nvPr/>
          </p:nvSpPr>
          <p:spPr>
            <a:xfrm>
              <a:off x="9502679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03D275C-8086-4DF7-A79D-E439B231C63A}"/>
                </a:ext>
              </a:extLst>
            </p:cNvPr>
            <p:cNvSpPr/>
            <p:nvPr/>
          </p:nvSpPr>
          <p:spPr>
            <a:xfrm>
              <a:off x="7616921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F73E334-5A84-4BF7-B7D7-A416281A452F}"/>
                </a:ext>
              </a:extLst>
            </p:cNvPr>
            <p:cNvSpPr/>
            <p:nvPr/>
          </p:nvSpPr>
          <p:spPr>
            <a:xfrm>
              <a:off x="7886315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C06E7A-AEA4-423E-B156-9581759421A9}"/>
                </a:ext>
              </a:extLst>
            </p:cNvPr>
            <p:cNvSpPr/>
            <p:nvPr/>
          </p:nvSpPr>
          <p:spPr>
            <a:xfrm>
              <a:off x="8155709" y="3329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505546-1226-4863-9876-7822AA047847}"/>
                </a:ext>
              </a:extLst>
            </p:cNvPr>
            <p:cNvSpPr/>
            <p:nvPr/>
          </p:nvSpPr>
          <p:spPr>
            <a:xfrm>
              <a:off x="8425103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06B1A2E-38DC-4848-A4B9-233B39E2E71B}"/>
                </a:ext>
              </a:extLst>
            </p:cNvPr>
            <p:cNvSpPr/>
            <p:nvPr/>
          </p:nvSpPr>
          <p:spPr>
            <a:xfrm>
              <a:off x="8694497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027702A-341A-494B-A94F-B373E2C51991}"/>
                </a:ext>
              </a:extLst>
            </p:cNvPr>
            <p:cNvSpPr/>
            <p:nvPr/>
          </p:nvSpPr>
          <p:spPr>
            <a:xfrm>
              <a:off x="8963891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86C3DBA-7347-4E9E-8F02-98DC4F6BFF7C}"/>
                </a:ext>
              </a:extLst>
            </p:cNvPr>
            <p:cNvSpPr/>
            <p:nvPr/>
          </p:nvSpPr>
          <p:spPr>
            <a:xfrm>
              <a:off x="9233285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B42244F-BA02-49FF-970A-19B90F55C2AC}"/>
                </a:ext>
              </a:extLst>
            </p:cNvPr>
            <p:cNvSpPr/>
            <p:nvPr/>
          </p:nvSpPr>
          <p:spPr>
            <a:xfrm>
              <a:off x="9502679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9E00035-C4DF-4660-817C-B47A541D4915}"/>
                </a:ext>
              </a:extLst>
            </p:cNvPr>
            <p:cNvSpPr/>
            <p:nvPr/>
          </p:nvSpPr>
          <p:spPr>
            <a:xfrm>
              <a:off x="7616921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EE2FFC7-4304-4386-AB61-BE0C95E7A3E3}"/>
                </a:ext>
              </a:extLst>
            </p:cNvPr>
            <p:cNvSpPr/>
            <p:nvPr/>
          </p:nvSpPr>
          <p:spPr>
            <a:xfrm>
              <a:off x="7886315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37EAB07-B06F-491C-AAEC-06C9ACCA757E}"/>
                </a:ext>
              </a:extLst>
            </p:cNvPr>
            <p:cNvSpPr/>
            <p:nvPr/>
          </p:nvSpPr>
          <p:spPr>
            <a:xfrm>
              <a:off x="8155709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92291BF-22D3-4AC8-9917-83F82032819D}"/>
                </a:ext>
              </a:extLst>
            </p:cNvPr>
            <p:cNvSpPr/>
            <p:nvPr/>
          </p:nvSpPr>
          <p:spPr>
            <a:xfrm>
              <a:off x="8425103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1985EA6-B10F-426A-95F4-01FAF8F8268F}"/>
                </a:ext>
              </a:extLst>
            </p:cNvPr>
            <p:cNvSpPr/>
            <p:nvPr/>
          </p:nvSpPr>
          <p:spPr>
            <a:xfrm>
              <a:off x="8694497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4CDE7A8-237B-48F0-8251-A3CBBBB0EC73}"/>
                </a:ext>
              </a:extLst>
            </p:cNvPr>
            <p:cNvSpPr/>
            <p:nvPr/>
          </p:nvSpPr>
          <p:spPr>
            <a:xfrm>
              <a:off x="8963891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9DA24FB-649E-443B-8EA1-80AE875E1A44}"/>
                </a:ext>
              </a:extLst>
            </p:cNvPr>
            <p:cNvSpPr/>
            <p:nvPr/>
          </p:nvSpPr>
          <p:spPr>
            <a:xfrm>
              <a:off x="9233285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3C5ED4D-4A1E-40BE-B75F-B1A84338B36E}"/>
                </a:ext>
              </a:extLst>
            </p:cNvPr>
            <p:cNvSpPr/>
            <p:nvPr/>
          </p:nvSpPr>
          <p:spPr>
            <a:xfrm>
              <a:off x="9502679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3A85377-9544-4313-8BF6-A679472CB3D0}"/>
                </a:ext>
              </a:extLst>
            </p:cNvPr>
            <p:cNvSpPr/>
            <p:nvPr/>
          </p:nvSpPr>
          <p:spPr>
            <a:xfrm>
              <a:off x="7616921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061F220-3BAA-4A39-9920-8DDC1FC2FFDD}"/>
                </a:ext>
              </a:extLst>
            </p:cNvPr>
            <p:cNvSpPr/>
            <p:nvPr/>
          </p:nvSpPr>
          <p:spPr>
            <a:xfrm>
              <a:off x="7886315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3352E86-9F2F-4E7A-B50D-3D7ACE505123}"/>
                </a:ext>
              </a:extLst>
            </p:cNvPr>
            <p:cNvSpPr/>
            <p:nvPr/>
          </p:nvSpPr>
          <p:spPr>
            <a:xfrm>
              <a:off x="8155709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1566D49-166D-4776-AEED-4168DD0ECDD9}"/>
                </a:ext>
              </a:extLst>
            </p:cNvPr>
            <p:cNvSpPr/>
            <p:nvPr/>
          </p:nvSpPr>
          <p:spPr>
            <a:xfrm>
              <a:off x="8425103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1DC7CB8-C6CE-411A-92E7-820E615ADD74}"/>
                </a:ext>
              </a:extLst>
            </p:cNvPr>
            <p:cNvSpPr/>
            <p:nvPr/>
          </p:nvSpPr>
          <p:spPr>
            <a:xfrm>
              <a:off x="8694497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A7A267D-7BB9-4E42-9552-49CF289C9399}"/>
                </a:ext>
              </a:extLst>
            </p:cNvPr>
            <p:cNvSpPr/>
            <p:nvPr/>
          </p:nvSpPr>
          <p:spPr>
            <a:xfrm>
              <a:off x="8963891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B4B356E-5B46-4FE3-89C9-AC548AF86DEC}"/>
                </a:ext>
              </a:extLst>
            </p:cNvPr>
            <p:cNvSpPr/>
            <p:nvPr/>
          </p:nvSpPr>
          <p:spPr>
            <a:xfrm>
              <a:off x="9233285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13C5AF7-500E-44B4-8C13-44597DF458A1}"/>
                </a:ext>
              </a:extLst>
            </p:cNvPr>
            <p:cNvSpPr/>
            <p:nvPr/>
          </p:nvSpPr>
          <p:spPr>
            <a:xfrm>
              <a:off x="9502679" y="3837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3F4F223-E1CC-4AFF-83E2-693BEE49F0EC}"/>
                </a:ext>
              </a:extLst>
            </p:cNvPr>
            <p:cNvSpPr/>
            <p:nvPr/>
          </p:nvSpPr>
          <p:spPr>
            <a:xfrm>
              <a:off x="7616921" y="4091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5F92221-56C8-48FC-94DB-44A2998EE67F}"/>
                </a:ext>
              </a:extLst>
            </p:cNvPr>
            <p:cNvSpPr/>
            <p:nvPr/>
          </p:nvSpPr>
          <p:spPr>
            <a:xfrm>
              <a:off x="7886315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228A6E3-6640-45F3-9EAA-6484BD5B210F}"/>
                </a:ext>
              </a:extLst>
            </p:cNvPr>
            <p:cNvSpPr/>
            <p:nvPr/>
          </p:nvSpPr>
          <p:spPr>
            <a:xfrm>
              <a:off x="8155709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81304DE-8C48-4CCE-9DAF-4C7FF5EA4C3A}"/>
                </a:ext>
              </a:extLst>
            </p:cNvPr>
            <p:cNvSpPr/>
            <p:nvPr/>
          </p:nvSpPr>
          <p:spPr>
            <a:xfrm>
              <a:off x="8425103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197BDD3-AEC2-44E8-BE63-C83F38FACBAA}"/>
                </a:ext>
              </a:extLst>
            </p:cNvPr>
            <p:cNvSpPr/>
            <p:nvPr/>
          </p:nvSpPr>
          <p:spPr>
            <a:xfrm>
              <a:off x="8694497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734285C-BBAE-414D-B4F3-B5334E676896}"/>
                </a:ext>
              </a:extLst>
            </p:cNvPr>
            <p:cNvSpPr/>
            <p:nvPr/>
          </p:nvSpPr>
          <p:spPr>
            <a:xfrm>
              <a:off x="8963891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D5DC947-408E-42E8-B31C-6CAEEF990CEF}"/>
                </a:ext>
              </a:extLst>
            </p:cNvPr>
            <p:cNvSpPr/>
            <p:nvPr/>
          </p:nvSpPr>
          <p:spPr>
            <a:xfrm>
              <a:off x="9233285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ED90745-87F4-4FBC-8E49-234E44E76C49}"/>
                </a:ext>
              </a:extLst>
            </p:cNvPr>
            <p:cNvSpPr/>
            <p:nvPr/>
          </p:nvSpPr>
          <p:spPr>
            <a:xfrm>
              <a:off x="9502679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D7CCDF8-2AA1-44D2-BFC3-2E9FBCD25EE6}"/>
                </a:ext>
              </a:extLst>
            </p:cNvPr>
            <p:cNvSpPr/>
            <p:nvPr/>
          </p:nvSpPr>
          <p:spPr>
            <a:xfrm>
              <a:off x="7616921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912A796-A53E-4677-9445-5F72ECEE97C6}"/>
                </a:ext>
              </a:extLst>
            </p:cNvPr>
            <p:cNvSpPr/>
            <p:nvPr/>
          </p:nvSpPr>
          <p:spPr>
            <a:xfrm>
              <a:off x="7886315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71B6890-ACDF-4A79-AC46-966005C17FD8}"/>
                </a:ext>
              </a:extLst>
            </p:cNvPr>
            <p:cNvSpPr/>
            <p:nvPr/>
          </p:nvSpPr>
          <p:spPr>
            <a:xfrm>
              <a:off x="8155709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48784FE-17AD-4194-BD2F-B6E08BB85FD8}"/>
                </a:ext>
              </a:extLst>
            </p:cNvPr>
            <p:cNvSpPr/>
            <p:nvPr/>
          </p:nvSpPr>
          <p:spPr>
            <a:xfrm>
              <a:off x="8425103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CA1B6A6-0D9A-435E-9EA3-EE3BA0CC0853}"/>
                </a:ext>
              </a:extLst>
            </p:cNvPr>
            <p:cNvSpPr/>
            <p:nvPr/>
          </p:nvSpPr>
          <p:spPr>
            <a:xfrm>
              <a:off x="8694497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63DD419-73A4-4F2A-BECE-A36DA01329D3}"/>
                </a:ext>
              </a:extLst>
            </p:cNvPr>
            <p:cNvSpPr/>
            <p:nvPr/>
          </p:nvSpPr>
          <p:spPr>
            <a:xfrm>
              <a:off x="8963891" y="4362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E777477-3934-4266-89EB-A77451E05E08}"/>
                </a:ext>
              </a:extLst>
            </p:cNvPr>
            <p:cNvSpPr/>
            <p:nvPr/>
          </p:nvSpPr>
          <p:spPr>
            <a:xfrm>
              <a:off x="9233285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2597355-8FBC-496B-B2F9-725F8135A1F8}"/>
                </a:ext>
              </a:extLst>
            </p:cNvPr>
            <p:cNvSpPr/>
            <p:nvPr/>
          </p:nvSpPr>
          <p:spPr>
            <a:xfrm>
              <a:off x="9502679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3899FE-7318-4DA1-94D9-34793389F37F}"/>
                </a:ext>
              </a:extLst>
            </p:cNvPr>
            <p:cNvSpPr/>
            <p:nvPr/>
          </p:nvSpPr>
          <p:spPr>
            <a:xfrm>
              <a:off x="7616921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3154FC4-97D7-4645-AB52-F1D811C51B59}"/>
                </a:ext>
              </a:extLst>
            </p:cNvPr>
            <p:cNvSpPr/>
            <p:nvPr/>
          </p:nvSpPr>
          <p:spPr>
            <a:xfrm>
              <a:off x="7886315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E155155-4668-4F61-B443-9ABA1A961CC0}"/>
                </a:ext>
              </a:extLst>
            </p:cNvPr>
            <p:cNvSpPr/>
            <p:nvPr/>
          </p:nvSpPr>
          <p:spPr>
            <a:xfrm>
              <a:off x="8155709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EA38549-D7B5-4F8F-BD21-49375DF7CF19}"/>
                </a:ext>
              </a:extLst>
            </p:cNvPr>
            <p:cNvSpPr/>
            <p:nvPr/>
          </p:nvSpPr>
          <p:spPr>
            <a:xfrm>
              <a:off x="8425103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EABEBA1-47E0-4118-874E-754A8292E613}"/>
                </a:ext>
              </a:extLst>
            </p:cNvPr>
            <p:cNvSpPr/>
            <p:nvPr/>
          </p:nvSpPr>
          <p:spPr>
            <a:xfrm>
              <a:off x="8694497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5272FF6-4C3C-41A2-8140-6AABB2050616}"/>
                </a:ext>
              </a:extLst>
            </p:cNvPr>
            <p:cNvSpPr/>
            <p:nvPr/>
          </p:nvSpPr>
          <p:spPr>
            <a:xfrm>
              <a:off x="8963891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F6D11AC-6BFB-40BB-BC49-E31BB219B429}"/>
                </a:ext>
              </a:extLst>
            </p:cNvPr>
            <p:cNvSpPr/>
            <p:nvPr/>
          </p:nvSpPr>
          <p:spPr>
            <a:xfrm>
              <a:off x="9233285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8B97E75-7FE4-416C-B105-8EF8C6441160}"/>
                </a:ext>
              </a:extLst>
            </p:cNvPr>
            <p:cNvSpPr/>
            <p:nvPr/>
          </p:nvSpPr>
          <p:spPr>
            <a:xfrm>
              <a:off x="9502679" y="4616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A9316DA-B3DC-4A62-B8F4-47081FE657C4}"/>
              </a:ext>
            </a:extLst>
          </p:cNvPr>
          <p:cNvGrpSpPr/>
          <p:nvPr/>
        </p:nvGrpSpPr>
        <p:grpSpPr>
          <a:xfrm>
            <a:off x="4589870" y="3586005"/>
            <a:ext cx="869618" cy="869618"/>
            <a:chOff x="7578555" y="2750187"/>
            <a:chExt cx="2175046" cy="2175046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CE4B7D6-C7C3-4664-A43C-EBECDCDF4352}"/>
                </a:ext>
              </a:extLst>
            </p:cNvPr>
            <p:cNvSpPr/>
            <p:nvPr/>
          </p:nvSpPr>
          <p:spPr>
            <a:xfrm>
              <a:off x="7578555" y="2750187"/>
              <a:ext cx="2175046" cy="21750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CC8FA5A-33F9-4BC1-A5CB-C7B0A126977F}"/>
                </a:ext>
              </a:extLst>
            </p:cNvPr>
            <p:cNvSpPr/>
            <p:nvPr/>
          </p:nvSpPr>
          <p:spPr>
            <a:xfrm>
              <a:off x="7616921" y="2804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4E47A2A-220C-45F7-8642-4D297637F11B}"/>
                </a:ext>
              </a:extLst>
            </p:cNvPr>
            <p:cNvSpPr/>
            <p:nvPr/>
          </p:nvSpPr>
          <p:spPr>
            <a:xfrm>
              <a:off x="7886315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6A2847B-CC37-4425-A9C9-E5A36EB7302A}"/>
                </a:ext>
              </a:extLst>
            </p:cNvPr>
            <p:cNvSpPr/>
            <p:nvPr/>
          </p:nvSpPr>
          <p:spPr>
            <a:xfrm>
              <a:off x="8155709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0C4901-0861-4E31-B633-4924FFA6968E}"/>
                </a:ext>
              </a:extLst>
            </p:cNvPr>
            <p:cNvSpPr/>
            <p:nvPr/>
          </p:nvSpPr>
          <p:spPr>
            <a:xfrm>
              <a:off x="8425103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CFA7CB4-29D7-4E8F-BFAC-60AF3225F1B8}"/>
                </a:ext>
              </a:extLst>
            </p:cNvPr>
            <p:cNvSpPr/>
            <p:nvPr/>
          </p:nvSpPr>
          <p:spPr>
            <a:xfrm>
              <a:off x="8694497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3901780-98F0-40EC-8652-451D84843B8A}"/>
                </a:ext>
              </a:extLst>
            </p:cNvPr>
            <p:cNvSpPr/>
            <p:nvPr/>
          </p:nvSpPr>
          <p:spPr>
            <a:xfrm>
              <a:off x="8963891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D864805-5755-42FB-9870-9BEDB537CD42}"/>
                </a:ext>
              </a:extLst>
            </p:cNvPr>
            <p:cNvSpPr/>
            <p:nvPr/>
          </p:nvSpPr>
          <p:spPr>
            <a:xfrm>
              <a:off x="9233285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8AE99A2-0A00-4A10-8B66-81E3AD2AFA2E}"/>
                </a:ext>
              </a:extLst>
            </p:cNvPr>
            <p:cNvSpPr/>
            <p:nvPr/>
          </p:nvSpPr>
          <p:spPr>
            <a:xfrm>
              <a:off x="9502679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0B74C85-3FC1-4184-9710-71AC4EEA8FAE}"/>
                </a:ext>
              </a:extLst>
            </p:cNvPr>
            <p:cNvSpPr/>
            <p:nvPr/>
          </p:nvSpPr>
          <p:spPr>
            <a:xfrm>
              <a:off x="7616921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C9C062F-AC65-4D81-9A63-8196E2DE3A3B}"/>
                </a:ext>
              </a:extLst>
            </p:cNvPr>
            <p:cNvSpPr/>
            <p:nvPr/>
          </p:nvSpPr>
          <p:spPr>
            <a:xfrm>
              <a:off x="7886315" y="305877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524FEC4-FCC7-4066-B037-C439EF117D3B}"/>
                </a:ext>
              </a:extLst>
            </p:cNvPr>
            <p:cNvSpPr/>
            <p:nvPr/>
          </p:nvSpPr>
          <p:spPr>
            <a:xfrm>
              <a:off x="8155709" y="3058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8B053FA-44A4-4496-9474-E880D8B29541}"/>
                </a:ext>
              </a:extLst>
            </p:cNvPr>
            <p:cNvSpPr/>
            <p:nvPr/>
          </p:nvSpPr>
          <p:spPr>
            <a:xfrm>
              <a:off x="8425103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71FFB0E-47D6-48A6-90B4-5616B82C19B3}"/>
                </a:ext>
              </a:extLst>
            </p:cNvPr>
            <p:cNvSpPr/>
            <p:nvPr/>
          </p:nvSpPr>
          <p:spPr>
            <a:xfrm>
              <a:off x="8694497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CE9E0D3-5D77-4B57-9E11-AC04F53E5A37}"/>
                </a:ext>
              </a:extLst>
            </p:cNvPr>
            <p:cNvSpPr/>
            <p:nvPr/>
          </p:nvSpPr>
          <p:spPr>
            <a:xfrm>
              <a:off x="8963891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9C114CE-0EE7-4B55-A22C-E5B32019A256}"/>
                </a:ext>
              </a:extLst>
            </p:cNvPr>
            <p:cNvSpPr/>
            <p:nvPr/>
          </p:nvSpPr>
          <p:spPr>
            <a:xfrm>
              <a:off x="9233285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A9AE054-C859-4E82-9260-67B98D39E9FB}"/>
                </a:ext>
              </a:extLst>
            </p:cNvPr>
            <p:cNvSpPr/>
            <p:nvPr/>
          </p:nvSpPr>
          <p:spPr>
            <a:xfrm>
              <a:off x="9502679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E6BCE0A-99FD-4D60-B189-604E3B3286F1}"/>
                </a:ext>
              </a:extLst>
            </p:cNvPr>
            <p:cNvSpPr/>
            <p:nvPr/>
          </p:nvSpPr>
          <p:spPr>
            <a:xfrm>
              <a:off x="7616921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1F22F2C-1194-4BD7-918A-F1575D987F20}"/>
                </a:ext>
              </a:extLst>
            </p:cNvPr>
            <p:cNvSpPr/>
            <p:nvPr/>
          </p:nvSpPr>
          <p:spPr>
            <a:xfrm>
              <a:off x="7886315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4211A9F-4051-480F-BC66-BDF7199D88FE}"/>
                </a:ext>
              </a:extLst>
            </p:cNvPr>
            <p:cNvSpPr/>
            <p:nvPr/>
          </p:nvSpPr>
          <p:spPr>
            <a:xfrm>
              <a:off x="8155709" y="3329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21A84CB-5427-4262-B81E-94E4A2258E1A}"/>
                </a:ext>
              </a:extLst>
            </p:cNvPr>
            <p:cNvSpPr/>
            <p:nvPr/>
          </p:nvSpPr>
          <p:spPr>
            <a:xfrm>
              <a:off x="8425103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C700739-B247-47E4-A543-2169A3B3CB81}"/>
                </a:ext>
              </a:extLst>
            </p:cNvPr>
            <p:cNvSpPr/>
            <p:nvPr/>
          </p:nvSpPr>
          <p:spPr>
            <a:xfrm>
              <a:off x="8694497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9C3E48E-1109-4A4C-BED7-665975925979}"/>
                </a:ext>
              </a:extLst>
            </p:cNvPr>
            <p:cNvSpPr/>
            <p:nvPr/>
          </p:nvSpPr>
          <p:spPr>
            <a:xfrm>
              <a:off x="8963891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50E5201-77EB-4F71-9AA7-B05CF58836C2}"/>
                </a:ext>
              </a:extLst>
            </p:cNvPr>
            <p:cNvSpPr/>
            <p:nvPr/>
          </p:nvSpPr>
          <p:spPr>
            <a:xfrm>
              <a:off x="9233285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8E64983-9FD6-45D0-9EBB-CDE6532650B4}"/>
                </a:ext>
              </a:extLst>
            </p:cNvPr>
            <p:cNvSpPr/>
            <p:nvPr/>
          </p:nvSpPr>
          <p:spPr>
            <a:xfrm>
              <a:off x="9502679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2482DD0-5CB6-43A1-80C0-0D647E0371A7}"/>
                </a:ext>
              </a:extLst>
            </p:cNvPr>
            <p:cNvSpPr/>
            <p:nvPr/>
          </p:nvSpPr>
          <p:spPr>
            <a:xfrm>
              <a:off x="7616921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781540F-7D96-4833-946B-C5612D82AF9D}"/>
                </a:ext>
              </a:extLst>
            </p:cNvPr>
            <p:cNvSpPr/>
            <p:nvPr/>
          </p:nvSpPr>
          <p:spPr>
            <a:xfrm>
              <a:off x="7886315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281851E-D053-4F7D-807B-9E405B92F2DA}"/>
                </a:ext>
              </a:extLst>
            </p:cNvPr>
            <p:cNvSpPr/>
            <p:nvPr/>
          </p:nvSpPr>
          <p:spPr>
            <a:xfrm>
              <a:off x="8155709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CA7AF64-6148-4D9C-A608-E66141DEBD06}"/>
                </a:ext>
              </a:extLst>
            </p:cNvPr>
            <p:cNvSpPr/>
            <p:nvPr/>
          </p:nvSpPr>
          <p:spPr>
            <a:xfrm>
              <a:off x="8425103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988558E-CEA5-417F-9230-A1392CBAD93B}"/>
                </a:ext>
              </a:extLst>
            </p:cNvPr>
            <p:cNvSpPr/>
            <p:nvPr/>
          </p:nvSpPr>
          <p:spPr>
            <a:xfrm>
              <a:off x="8694497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15FA82F-C9BF-41DD-9EC9-1ED5140F5ACE}"/>
                </a:ext>
              </a:extLst>
            </p:cNvPr>
            <p:cNvSpPr/>
            <p:nvPr/>
          </p:nvSpPr>
          <p:spPr>
            <a:xfrm>
              <a:off x="8963891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A9CB34FD-D753-4EBE-AEA5-C0D299A6B07F}"/>
                </a:ext>
              </a:extLst>
            </p:cNvPr>
            <p:cNvSpPr/>
            <p:nvPr/>
          </p:nvSpPr>
          <p:spPr>
            <a:xfrm>
              <a:off x="9233285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91D090F-38BD-4431-8126-D5230903694C}"/>
                </a:ext>
              </a:extLst>
            </p:cNvPr>
            <p:cNvSpPr/>
            <p:nvPr/>
          </p:nvSpPr>
          <p:spPr>
            <a:xfrm>
              <a:off x="9502679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C77DFF3-7FD3-441E-87CE-9404A093D161}"/>
                </a:ext>
              </a:extLst>
            </p:cNvPr>
            <p:cNvSpPr/>
            <p:nvPr/>
          </p:nvSpPr>
          <p:spPr>
            <a:xfrm>
              <a:off x="7616921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66AB9B0-C2CF-4288-82DD-8CF56CB98CC3}"/>
                </a:ext>
              </a:extLst>
            </p:cNvPr>
            <p:cNvSpPr/>
            <p:nvPr/>
          </p:nvSpPr>
          <p:spPr>
            <a:xfrm>
              <a:off x="7886315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34A2B42-8A05-4EB5-840B-AB66FA332914}"/>
                </a:ext>
              </a:extLst>
            </p:cNvPr>
            <p:cNvSpPr/>
            <p:nvPr/>
          </p:nvSpPr>
          <p:spPr>
            <a:xfrm>
              <a:off x="8155709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417F3A2-934F-4ACC-81B0-3E948D44AD36}"/>
                </a:ext>
              </a:extLst>
            </p:cNvPr>
            <p:cNvSpPr/>
            <p:nvPr/>
          </p:nvSpPr>
          <p:spPr>
            <a:xfrm>
              <a:off x="8425103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6373660-5FC0-41CA-AE14-3FAB05614642}"/>
                </a:ext>
              </a:extLst>
            </p:cNvPr>
            <p:cNvSpPr/>
            <p:nvPr/>
          </p:nvSpPr>
          <p:spPr>
            <a:xfrm>
              <a:off x="8694497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A3779FF-D5D4-4D7F-872D-CA5BD25A3F7E}"/>
                </a:ext>
              </a:extLst>
            </p:cNvPr>
            <p:cNvSpPr/>
            <p:nvPr/>
          </p:nvSpPr>
          <p:spPr>
            <a:xfrm>
              <a:off x="8963891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0D4C949-F68C-465D-935D-78FB683CC67E}"/>
                </a:ext>
              </a:extLst>
            </p:cNvPr>
            <p:cNvSpPr/>
            <p:nvPr/>
          </p:nvSpPr>
          <p:spPr>
            <a:xfrm>
              <a:off x="9233285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94E6AA4-7389-4A74-84D1-557440382659}"/>
                </a:ext>
              </a:extLst>
            </p:cNvPr>
            <p:cNvSpPr/>
            <p:nvPr/>
          </p:nvSpPr>
          <p:spPr>
            <a:xfrm>
              <a:off x="9502679" y="3837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56A1976-7498-4101-A1AA-C20560E6E54B}"/>
                </a:ext>
              </a:extLst>
            </p:cNvPr>
            <p:cNvSpPr/>
            <p:nvPr/>
          </p:nvSpPr>
          <p:spPr>
            <a:xfrm>
              <a:off x="7616921" y="4091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7D60984-F115-40A3-A166-BBA6DE0E4E85}"/>
                </a:ext>
              </a:extLst>
            </p:cNvPr>
            <p:cNvSpPr/>
            <p:nvPr/>
          </p:nvSpPr>
          <p:spPr>
            <a:xfrm>
              <a:off x="7886315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4EE63E6-ED2E-47E5-A993-FAEF3CB49A98}"/>
                </a:ext>
              </a:extLst>
            </p:cNvPr>
            <p:cNvSpPr/>
            <p:nvPr/>
          </p:nvSpPr>
          <p:spPr>
            <a:xfrm>
              <a:off x="8155709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27134FC-1861-431C-BA20-59BD1C2ECB1A}"/>
                </a:ext>
              </a:extLst>
            </p:cNvPr>
            <p:cNvSpPr/>
            <p:nvPr/>
          </p:nvSpPr>
          <p:spPr>
            <a:xfrm>
              <a:off x="8425103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6D93CF4-0297-4D57-8AE9-39DA6DF5526B}"/>
                </a:ext>
              </a:extLst>
            </p:cNvPr>
            <p:cNvSpPr/>
            <p:nvPr/>
          </p:nvSpPr>
          <p:spPr>
            <a:xfrm>
              <a:off x="8694497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D0D34F0-A463-474D-BC96-3BEB9E769F41}"/>
                </a:ext>
              </a:extLst>
            </p:cNvPr>
            <p:cNvSpPr/>
            <p:nvPr/>
          </p:nvSpPr>
          <p:spPr>
            <a:xfrm>
              <a:off x="8963891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62237A1-C014-4E36-B133-C5348EEDB64B}"/>
                </a:ext>
              </a:extLst>
            </p:cNvPr>
            <p:cNvSpPr/>
            <p:nvPr/>
          </p:nvSpPr>
          <p:spPr>
            <a:xfrm>
              <a:off x="9233285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32CDA01-4E6E-444F-AE5F-1B88B2A0693D}"/>
                </a:ext>
              </a:extLst>
            </p:cNvPr>
            <p:cNvSpPr/>
            <p:nvPr/>
          </p:nvSpPr>
          <p:spPr>
            <a:xfrm>
              <a:off x="9502679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D7F407A-D435-4771-9D92-FC678539F50F}"/>
                </a:ext>
              </a:extLst>
            </p:cNvPr>
            <p:cNvSpPr/>
            <p:nvPr/>
          </p:nvSpPr>
          <p:spPr>
            <a:xfrm>
              <a:off x="7616921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4F18426-0BDD-4B60-BE4D-3FC19EFD8389}"/>
                </a:ext>
              </a:extLst>
            </p:cNvPr>
            <p:cNvSpPr/>
            <p:nvPr/>
          </p:nvSpPr>
          <p:spPr>
            <a:xfrm>
              <a:off x="7886315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22A579A-19F9-4E6E-B3D0-5C1F21016078}"/>
                </a:ext>
              </a:extLst>
            </p:cNvPr>
            <p:cNvSpPr/>
            <p:nvPr/>
          </p:nvSpPr>
          <p:spPr>
            <a:xfrm>
              <a:off x="8155709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B35C5F2-E436-49A1-B611-F23B251137E1}"/>
                </a:ext>
              </a:extLst>
            </p:cNvPr>
            <p:cNvSpPr/>
            <p:nvPr/>
          </p:nvSpPr>
          <p:spPr>
            <a:xfrm>
              <a:off x="8425103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F56FCC1-5881-45FD-8778-73C40A2C1194}"/>
                </a:ext>
              </a:extLst>
            </p:cNvPr>
            <p:cNvSpPr/>
            <p:nvPr/>
          </p:nvSpPr>
          <p:spPr>
            <a:xfrm>
              <a:off x="8694497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4830306-E8E5-410B-A66C-8799C4F2F455}"/>
                </a:ext>
              </a:extLst>
            </p:cNvPr>
            <p:cNvSpPr/>
            <p:nvPr/>
          </p:nvSpPr>
          <p:spPr>
            <a:xfrm>
              <a:off x="8963891" y="4362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6BA5261-7FD7-4F58-8CA4-B28AF1DF609E}"/>
                </a:ext>
              </a:extLst>
            </p:cNvPr>
            <p:cNvSpPr/>
            <p:nvPr/>
          </p:nvSpPr>
          <p:spPr>
            <a:xfrm>
              <a:off x="9233285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BD56E88-2728-41FD-AD85-804C35689EF2}"/>
                </a:ext>
              </a:extLst>
            </p:cNvPr>
            <p:cNvSpPr/>
            <p:nvPr/>
          </p:nvSpPr>
          <p:spPr>
            <a:xfrm>
              <a:off x="9502679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F9E1E09-B6E7-469D-8FD7-517B8F7713D8}"/>
                </a:ext>
              </a:extLst>
            </p:cNvPr>
            <p:cNvSpPr/>
            <p:nvPr/>
          </p:nvSpPr>
          <p:spPr>
            <a:xfrm>
              <a:off x="7616921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DD8F1C0-B050-41AA-9907-0721D70C958C}"/>
                </a:ext>
              </a:extLst>
            </p:cNvPr>
            <p:cNvSpPr/>
            <p:nvPr/>
          </p:nvSpPr>
          <p:spPr>
            <a:xfrm>
              <a:off x="7886315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8AD425B-F221-4DB2-BC48-5EF2C899F722}"/>
                </a:ext>
              </a:extLst>
            </p:cNvPr>
            <p:cNvSpPr/>
            <p:nvPr/>
          </p:nvSpPr>
          <p:spPr>
            <a:xfrm>
              <a:off x="8155709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F4C3106-E9F4-4FFF-8EFE-7C096045A142}"/>
                </a:ext>
              </a:extLst>
            </p:cNvPr>
            <p:cNvSpPr/>
            <p:nvPr/>
          </p:nvSpPr>
          <p:spPr>
            <a:xfrm>
              <a:off x="8425103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354A414-BE83-486D-A833-C176EC756C14}"/>
                </a:ext>
              </a:extLst>
            </p:cNvPr>
            <p:cNvSpPr/>
            <p:nvPr/>
          </p:nvSpPr>
          <p:spPr>
            <a:xfrm>
              <a:off x="8694497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10A8846-2D50-4643-A572-8D51B73847CF}"/>
                </a:ext>
              </a:extLst>
            </p:cNvPr>
            <p:cNvSpPr/>
            <p:nvPr/>
          </p:nvSpPr>
          <p:spPr>
            <a:xfrm>
              <a:off x="8963891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11FF141-4E08-4F77-923B-D0CEBDEE1EF4}"/>
                </a:ext>
              </a:extLst>
            </p:cNvPr>
            <p:cNvSpPr/>
            <p:nvPr/>
          </p:nvSpPr>
          <p:spPr>
            <a:xfrm>
              <a:off x="9233285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A0AE909-01F3-445B-ACB4-BC0152883354}"/>
                </a:ext>
              </a:extLst>
            </p:cNvPr>
            <p:cNvSpPr/>
            <p:nvPr/>
          </p:nvSpPr>
          <p:spPr>
            <a:xfrm>
              <a:off x="9502679" y="4616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F2FBDB4-945F-4073-ADC9-253254BD60B2}"/>
              </a:ext>
            </a:extLst>
          </p:cNvPr>
          <p:cNvGrpSpPr/>
          <p:nvPr/>
        </p:nvGrpSpPr>
        <p:grpSpPr>
          <a:xfrm>
            <a:off x="6685370" y="1441321"/>
            <a:ext cx="869618" cy="869618"/>
            <a:chOff x="7578555" y="2750187"/>
            <a:chExt cx="2175046" cy="2175046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7EE152E-2474-4652-A930-FAD63A9D1D52}"/>
                </a:ext>
              </a:extLst>
            </p:cNvPr>
            <p:cNvSpPr/>
            <p:nvPr/>
          </p:nvSpPr>
          <p:spPr>
            <a:xfrm>
              <a:off x="7578555" y="2750187"/>
              <a:ext cx="2175046" cy="21750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5044E3F-E36E-4EC6-8201-60342CACC015}"/>
                </a:ext>
              </a:extLst>
            </p:cNvPr>
            <p:cNvSpPr/>
            <p:nvPr/>
          </p:nvSpPr>
          <p:spPr>
            <a:xfrm>
              <a:off x="7616921" y="2804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C6DCB6B-5FD8-499A-9818-CA01E653231E}"/>
                </a:ext>
              </a:extLst>
            </p:cNvPr>
            <p:cNvSpPr/>
            <p:nvPr/>
          </p:nvSpPr>
          <p:spPr>
            <a:xfrm>
              <a:off x="7886315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61DBFAC-030F-4F92-BBCD-8186353BF6DF}"/>
                </a:ext>
              </a:extLst>
            </p:cNvPr>
            <p:cNvSpPr/>
            <p:nvPr/>
          </p:nvSpPr>
          <p:spPr>
            <a:xfrm>
              <a:off x="8155709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B6C8F6D-B9DB-46F3-985D-8259E896AF11}"/>
                </a:ext>
              </a:extLst>
            </p:cNvPr>
            <p:cNvSpPr/>
            <p:nvPr/>
          </p:nvSpPr>
          <p:spPr>
            <a:xfrm>
              <a:off x="8425103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2DBD18-DAFB-4ED5-AF55-87DB3C12D6F9}"/>
                </a:ext>
              </a:extLst>
            </p:cNvPr>
            <p:cNvSpPr/>
            <p:nvPr/>
          </p:nvSpPr>
          <p:spPr>
            <a:xfrm>
              <a:off x="8694497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E522FFF-55D9-4675-B1AC-A005F8BBB9F2}"/>
                </a:ext>
              </a:extLst>
            </p:cNvPr>
            <p:cNvSpPr/>
            <p:nvPr/>
          </p:nvSpPr>
          <p:spPr>
            <a:xfrm>
              <a:off x="8963891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9CB09399-BDBE-449A-9CF0-FF0C3E2B3D6C}"/>
                </a:ext>
              </a:extLst>
            </p:cNvPr>
            <p:cNvSpPr/>
            <p:nvPr/>
          </p:nvSpPr>
          <p:spPr>
            <a:xfrm>
              <a:off x="9233285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29A07A2C-9D8E-4E61-B955-D98E4D721BB9}"/>
                </a:ext>
              </a:extLst>
            </p:cNvPr>
            <p:cNvSpPr/>
            <p:nvPr/>
          </p:nvSpPr>
          <p:spPr>
            <a:xfrm>
              <a:off x="9502679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5EE0421-1B67-477B-B83E-4D220F787A37}"/>
                </a:ext>
              </a:extLst>
            </p:cNvPr>
            <p:cNvSpPr/>
            <p:nvPr/>
          </p:nvSpPr>
          <p:spPr>
            <a:xfrm>
              <a:off x="7616921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C00F945-8613-46EA-A2B1-FD55F6CA82A5}"/>
                </a:ext>
              </a:extLst>
            </p:cNvPr>
            <p:cNvSpPr/>
            <p:nvPr/>
          </p:nvSpPr>
          <p:spPr>
            <a:xfrm>
              <a:off x="7886315" y="305877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97A1A66-2E09-4DAE-B93B-9B265AA9E17D}"/>
                </a:ext>
              </a:extLst>
            </p:cNvPr>
            <p:cNvSpPr/>
            <p:nvPr/>
          </p:nvSpPr>
          <p:spPr>
            <a:xfrm>
              <a:off x="8155709" y="3058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EE082E5-34B1-442A-BCDD-EF51DED28C95}"/>
                </a:ext>
              </a:extLst>
            </p:cNvPr>
            <p:cNvSpPr/>
            <p:nvPr/>
          </p:nvSpPr>
          <p:spPr>
            <a:xfrm>
              <a:off x="8425103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62A72110-7224-4448-9292-19077BD6C385}"/>
                </a:ext>
              </a:extLst>
            </p:cNvPr>
            <p:cNvSpPr/>
            <p:nvPr/>
          </p:nvSpPr>
          <p:spPr>
            <a:xfrm>
              <a:off x="8694497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4DA8317-A5A4-4857-993E-E237A9EAF1D2}"/>
                </a:ext>
              </a:extLst>
            </p:cNvPr>
            <p:cNvSpPr/>
            <p:nvPr/>
          </p:nvSpPr>
          <p:spPr>
            <a:xfrm>
              <a:off x="8963891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5133EAE-52F9-4209-8308-81D1116AE643}"/>
                </a:ext>
              </a:extLst>
            </p:cNvPr>
            <p:cNvSpPr/>
            <p:nvPr/>
          </p:nvSpPr>
          <p:spPr>
            <a:xfrm>
              <a:off x="9233285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BEFA107-C760-4D32-A694-6094A6B1048D}"/>
                </a:ext>
              </a:extLst>
            </p:cNvPr>
            <p:cNvSpPr/>
            <p:nvPr/>
          </p:nvSpPr>
          <p:spPr>
            <a:xfrm>
              <a:off x="9502679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79E3934E-C3B7-4A50-9D57-AFA2A9364828}"/>
                </a:ext>
              </a:extLst>
            </p:cNvPr>
            <p:cNvSpPr/>
            <p:nvPr/>
          </p:nvSpPr>
          <p:spPr>
            <a:xfrm>
              <a:off x="7616921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D4CB8916-A850-4277-B625-CF6FD9EF0689}"/>
                </a:ext>
              </a:extLst>
            </p:cNvPr>
            <p:cNvSpPr/>
            <p:nvPr/>
          </p:nvSpPr>
          <p:spPr>
            <a:xfrm>
              <a:off x="7886315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EF8619D0-CF18-4D44-96C7-6DB549611C7E}"/>
                </a:ext>
              </a:extLst>
            </p:cNvPr>
            <p:cNvSpPr/>
            <p:nvPr/>
          </p:nvSpPr>
          <p:spPr>
            <a:xfrm>
              <a:off x="8155709" y="3329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ABD3010-6318-4A16-A336-06AD1AE7E916}"/>
                </a:ext>
              </a:extLst>
            </p:cNvPr>
            <p:cNvSpPr/>
            <p:nvPr/>
          </p:nvSpPr>
          <p:spPr>
            <a:xfrm>
              <a:off x="8425103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73A460A-2DAD-43E8-AB61-A8E297196A6C}"/>
                </a:ext>
              </a:extLst>
            </p:cNvPr>
            <p:cNvSpPr/>
            <p:nvPr/>
          </p:nvSpPr>
          <p:spPr>
            <a:xfrm>
              <a:off x="8694497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FEDC76A-E866-4B72-A785-080FE1E2A111}"/>
                </a:ext>
              </a:extLst>
            </p:cNvPr>
            <p:cNvSpPr/>
            <p:nvPr/>
          </p:nvSpPr>
          <p:spPr>
            <a:xfrm>
              <a:off x="8963891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4CC5463D-E97D-4FA8-BC77-093BB8A69BF0}"/>
                </a:ext>
              </a:extLst>
            </p:cNvPr>
            <p:cNvSpPr/>
            <p:nvPr/>
          </p:nvSpPr>
          <p:spPr>
            <a:xfrm>
              <a:off x="9233285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43E76301-9106-4067-B275-BD5E1AEAD972}"/>
                </a:ext>
              </a:extLst>
            </p:cNvPr>
            <p:cNvSpPr/>
            <p:nvPr/>
          </p:nvSpPr>
          <p:spPr>
            <a:xfrm>
              <a:off x="9502679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A81B364-91CA-493C-BA5D-59F71088CEF3}"/>
                </a:ext>
              </a:extLst>
            </p:cNvPr>
            <p:cNvSpPr/>
            <p:nvPr/>
          </p:nvSpPr>
          <p:spPr>
            <a:xfrm>
              <a:off x="7616921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C51284F-C8E7-4406-8C93-56E2D71F6856}"/>
                </a:ext>
              </a:extLst>
            </p:cNvPr>
            <p:cNvSpPr/>
            <p:nvPr/>
          </p:nvSpPr>
          <p:spPr>
            <a:xfrm>
              <a:off x="7886315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1CE06A8-02D0-4575-AECA-9FAEE987231F}"/>
                </a:ext>
              </a:extLst>
            </p:cNvPr>
            <p:cNvSpPr/>
            <p:nvPr/>
          </p:nvSpPr>
          <p:spPr>
            <a:xfrm>
              <a:off x="8155709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CEBF6D17-A48E-44A0-B1E2-0282F1A8F5A0}"/>
                </a:ext>
              </a:extLst>
            </p:cNvPr>
            <p:cNvSpPr/>
            <p:nvPr/>
          </p:nvSpPr>
          <p:spPr>
            <a:xfrm>
              <a:off x="8425103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4436816-F984-4D87-B461-171F0E3AB940}"/>
                </a:ext>
              </a:extLst>
            </p:cNvPr>
            <p:cNvSpPr/>
            <p:nvPr/>
          </p:nvSpPr>
          <p:spPr>
            <a:xfrm>
              <a:off x="8694497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065EEBF9-4122-48AF-8056-1A19EDB68A37}"/>
                </a:ext>
              </a:extLst>
            </p:cNvPr>
            <p:cNvSpPr/>
            <p:nvPr/>
          </p:nvSpPr>
          <p:spPr>
            <a:xfrm>
              <a:off x="8963891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447954A-429B-4810-A968-EC73D6B89ECD}"/>
                </a:ext>
              </a:extLst>
            </p:cNvPr>
            <p:cNvSpPr/>
            <p:nvPr/>
          </p:nvSpPr>
          <p:spPr>
            <a:xfrm>
              <a:off x="9233285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555593E-35FA-4C70-B2D6-E86EF81A814F}"/>
                </a:ext>
              </a:extLst>
            </p:cNvPr>
            <p:cNvSpPr/>
            <p:nvPr/>
          </p:nvSpPr>
          <p:spPr>
            <a:xfrm>
              <a:off x="9502679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3F4B79D-6303-408C-B44E-25D1E15D76AF}"/>
                </a:ext>
              </a:extLst>
            </p:cNvPr>
            <p:cNvSpPr/>
            <p:nvPr/>
          </p:nvSpPr>
          <p:spPr>
            <a:xfrm>
              <a:off x="7616921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1D7D27B-4492-4E1F-BCBC-E0330642FCAE}"/>
                </a:ext>
              </a:extLst>
            </p:cNvPr>
            <p:cNvSpPr/>
            <p:nvPr/>
          </p:nvSpPr>
          <p:spPr>
            <a:xfrm>
              <a:off x="7886315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B76F1ED-A563-4D27-9E33-B395622FD7D2}"/>
                </a:ext>
              </a:extLst>
            </p:cNvPr>
            <p:cNvSpPr/>
            <p:nvPr/>
          </p:nvSpPr>
          <p:spPr>
            <a:xfrm>
              <a:off x="8155709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D67EB5EE-B0F7-40ED-8DCD-F5A8FD676071}"/>
                </a:ext>
              </a:extLst>
            </p:cNvPr>
            <p:cNvSpPr/>
            <p:nvPr/>
          </p:nvSpPr>
          <p:spPr>
            <a:xfrm>
              <a:off x="8425103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7FE718B-935F-4CAE-AF2D-F8942B77D269}"/>
                </a:ext>
              </a:extLst>
            </p:cNvPr>
            <p:cNvSpPr/>
            <p:nvPr/>
          </p:nvSpPr>
          <p:spPr>
            <a:xfrm>
              <a:off x="8694497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244F0816-2D95-4CC1-96DD-5BFFF338B9CE}"/>
                </a:ext>
              </a:extLst>
            </p:cNvPr>
            <p:cNvSpPr/>
            <p:nvPr/>
          </p:nvSpPr>
          <p:spPr>
            <a:xfrm>
              <a:off x="8963891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D762681D-04EA-4C85-85AC-7F34DFE26F2E}"/>
                </a:ext>
              </a:extLst>
            </p:cNvPr>
            <p:cNvSpPr/>
            <p:nvPr/>
          </p:nvSpPr>
          <p:spPr>
            <a:xfrm>
              <a:off x="9233285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2DD7F4A5-AE66-4D02-AF8B-47BCA489B0CA}"/>
                </a:ext>
              </a:extLst>
            </p:cNvPr>
            <p:cNvSpPr/>
            <p:nvPr/>
          </p:nvSpPr>
          <p:spPr>
            <a:xfrm>
              <a:off x="9502679" y="3837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947D818-E768-4ED5-A042-2B1802B4AD20}"/>
                </a:ext>
              </a:extLst>
            </p:cNvPr>
            <p:cNvSpPr/>
            <p:nvPr/>
          </p:nvSpPr>
          <p:spPr>
            <a:xfrm>
              <a:off x="7616921" y="4091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DFD3808D-2895-4442-A0F2-1E9B3707D3F2}"/>
                </a:ext>
              </a:extLst>
            </p:cNvPr>
            <p:cNvSpPr/>
            <p:nvPr/>
          </p:nvSpPr>
          <p:spPr>
            <a:xfrm>
              <a:off x="7886315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F43C1EA-46DD-4998-8A04-5E6E7167031B}"/>
                </a:ext>
              </a:extLst>
            </p:cNvPr>
            <p:cNvSpPr/>
            <p:nvPr/>
          </p:nvSpPr>
          <p:spPr>
            <a:xfrm>
              <a:off x="8155709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89127C5-2F8B-4A3B-92AA-A18E526464EE}"/>
                </a:ext>
              </a:extLst>
            </p:cNvPr>
            <p:cNvSpPr/>
            <p:nvPr/>
          </p:nvSpPr>
          <p:spPr>
            <a:xfrm>
              <a:off x="8425103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C609BF4-378E-4698-9F17-5AD2C9F89FDA}"/>
                </a:ext>
              </a:extLst>
            </p:cNvPr>
            <p:cNvSpPr/>
            <p:nvPr/>
          </p:nvSpPr>
          <p:spPr>
            <a:xfrm>
              <a:off x="8694497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B290E1A-A4A6-44DD-BAEE-7966A0F426A0}"/>
                </a:ext>
              </a:extLst>
            </p:cNvPr>
            <p:cNvSpPr/>
            <p:nvPr/>
          </p:nvSpPr>
          <p:spPr>
            <a:xfrm>
              <a:off x="8963891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0BDB1B5-E71F-4C84-827F-10C1D7C61890}"/>
                </a:ext>
              </a:extLst>
            </p:cNvPr>
            <p:cNvSpPr/>
            <p:nvPr/>
          </p:nvSpPr>
          <p:spPr>
            <a:xfrm>
              <a:off x="9233285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948FFDD-F33A-4E85-9B3B-557865E5331A}"/>
                </a:ext>
              </a:extLst>
            </p:cNvPr>
            <p:cNvSpPr/>
            <p:nvPr/>
          </p:nvSpPr>
          <p:spPr>
            <a:xfrm>
              <a:off x="9502679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67E91AF-F0FA-4EBB-8275-54B1E03D0CB3}"/>
                </a:ext>
              </a:extLst>
            </p:cNvPr>
            <p:cNvSpPr/>
            <p:nvPr/>
          </p:nvSpPr>
          <p:spPr>
            <a:xfrm>
              <a:off x="7616921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B2D0151-9C62-49D5-9E96-6E3B9DBC7459}"/>
                </a:ext>
              </a:extLst>
            </p:cNvPr>
            <p:cNvSpPr/>
            <p:nvPr/>
          </p:nvSpPr>
          <p:spPr>
            <a:xfrm>
              <a:off x="7886315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F6E86EC-0CFF-4081-ADE9-F3729598A260}"/>
                </a:ext>
              </a:extLst>
            </p:cNvPr>
            <p:cNvSpPr/>
            <p:nvPr/>
          </p:nvSpPr>
          <p:spPr>
            <a:xfrm>
              <a:off x="8155709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7EE6FABF-60E6-40C7-9AA2-A5AD4BE8B720}"/>
                </a:ext>
              </a:extLst>
            </p:cNvPr>
            <p:cNvSpPr/>
            <p:nvPr/>
          </p:nvSpPr>
          <p:spPr>
            <a:xfrm>
              <a:off x="8425103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C50B4E3-2F09-4817-9F5F-1E16FD35C50C}"/>
                </a:ext>
              </a:extLst>
            </p:cNvPr>
            <p:cNvSpPr/>
            <p:nvPr/>
          </p:nvSpPr>
          <p:spPr>
            <a:xfrm>
              <a:off x="8694497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06917A1F-BB7B-43C8-916C-4E5E81712CF2}"/>
                </a:ext>
              </a:extLst>
            </p:cNvPr>
            <p:cNvSpPr/>
            <p:nvPr/>
          </p:nvSpPr>
          <p:spPr>
            <a:xfrm>
              <a:off x="8963891" y="4362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8B819D98-84F5-49FA-BB5D-F58577301ABF}"/>
                </a:ext>
              </a:extLst>
            </p:cNvPr>
            <p:cNvSpPr/>
            <p:nvPr/>
          </p:nvSpPr>
          <p:spPr>
            <a:xfrm>
              <a:off x="9233285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BC903FDE-4A39-478F-90F0-C718869B7F10}"/>
                </a:ext>
              </a:extLst>
            </p:cNvPr>
            <p:cNvSpPr/>
            <p:nvPr/>
          </p:nvSpPr>
          <p:spPr>
            <a:xfrm>
              <a:off x="9502679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1C9F419-4C42-49C4-9E7A-81F462541211}"/>
                </a:ext>
              </a:extLst>
            </p:cNvPr>
            <p:cNvSpPr/>
            <p:nvPr/>
          </p:nvSpPr>
          <p:spPr>
            <a:xfrm>
              <a:off x="7616921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CD1B72C-C40C-4CA6-B03E-81858D36B597}"/>
                </a:ext>
              </a:extLst>
            </p:cNvPr>
            <p:cNvSpPr/>
            <p:nvPr/>
          </p:nvSpPr>
          <p:spPr>
            <a:xfrm>
              <a:off x="7886315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30B1704-7197-4581-AE79-A4C7DA6CADEE}"/>
                </a:ext>
              </a:extLst>
            </p:cNvPr>
            <p:cNvSpPr/>
            <p:nvPr/>
          </p:nvSpPr>
          <p:spPr>
            <a:xfrm>
              <a:off x="8155709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7E2AA41-DB8D-4262-AC4C-560062FA83AC}"/>
                </a:ext>
              </a:extLst>
            </p:cNvPr>
            <p:cNvSpPr/>
            <p:nvPr/>
          </p:nvSpPr>
          <p:spPr>
            <a:xfrm>
              <a:off x="8425103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F2D10C8D-173B-4251-827E-930787D524EB}"/>
                </a:ext>
              </a:extLst>
            </p:cNvPr>
            <p:cNvSpPr/>
            <p:nvPr/>
          </p:nvSpPr>
          <p:spPr>
            <a:xfrm>
              <a:off x="8694497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DE908895-7B3D-462E-A20B-C9464A636F18}"/>
                </a:ext>
              </a:extLst>
            </p:cNvPr>
            <p:cNvSpPr/>
            <p:nvPr/>
          </p:nvSpPr>
          <p:spPr>
            <a:xfrm>
              <a:off x="8963891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9AD452C-AC4F-4656-BF0A-8CFF81FDE170}"/>
                </a:ext>
              </a:extLst>
            </p:cNvPr>
            <p:cNvSpPr/>
            <p:nvPr/>
          </p:nvSpPr>
          <p:spPr>
            <a:xfrm>
              <a:off x="9233285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9DC56F9-3454-4BE5-A5B7-074290663A46}"/>
                </a:ext>
              </a:extLst>
            </p:cNvPr>
            <p:cNvSpPr/>
            <p:nvPr/>
          </p:nvSpPr>
          <p:spPr>
            <a:xfrm>
              <a:off x="9502679" y="4616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577E33E-083F-42A4-ABD2-631571C12E4A}"/>
              </a:ext>
            </a:extLst>
          </p:cNvPr>
          <p:cNvGrpSpPr/>
          <p:nvPr/>
        </p:nvGrpSpPr>
        <p:grpSpPr>
          <a:xfrm>
            <a:off x="6685370" y="2513663"/>
            <a:ext cx="869618" cy="869618"/>
            <a:chOff x="7578555" y="2750187"/>
            <a:chExt cx="2175046" cy="2175046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65C1670-4924-4738-A4DC-998BC8981EC7}"/>
                </a:ext>
              </a:extLst>
            </p:cNvPr>
            <p:cNvSpPr/>
            <p:nvPr/>
          </p:nvSpPr>
          <p:spPr>
            <a:xfrm>
              <a:off x="7578555" y="2750187"/>
              <a:ext cx="2175046" cy="21750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B4853F3-A833-4C37-A708-E752D8A3D4AA}"/>
                </a:ext>
              </a:extLst>
            </p:cNvPr>
            <p:cNvSpPr/>
            <p:nvPr/>
          </p:nvSpPr>
          <p:spPr>
            <a:xfrm>
              <a:off x="7616921" y="2804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D2768EE-BC36-422F-8E88-A3225992ABCB}"/>
                </a:ext>
              </a:extLst>
            </p:cNvPr>
            <p:cNvSpPr/>
            <p:nvPr/>
          </p:nvSpPr>
          <p:spPr>
            <a:xfrm>
              <a:off x="7886315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C43F47E-D554-4370-AA62-FA16B8D484C7}"/>
                </a:ext>
              </a:extLst>
            </p:cNvPr>
            <p:cNvSpPr/>
            <p:nvPr/>
          </p:nvSpPr>
          <p:spPr>
            <a:xfrm>
              <a:off x="8155709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7C602EE-FCD9-463B-81F0-E38BDD288C1A}"/>
                </a:ext>
              </a:extLst>
            </p:cNvPr>
            <p:cNvSpPr/>
            <p:nvPr/>
          </p:nvSpPr>
          <p:spPr>
            <a:xfrm>
              <a:off x="8425103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1E79F690-22E1-442A-AF99-A9B6E13E58AC}"/>
                </a:ext>
              </a:extLst>
            </p:cNvPr>
            <p:cNvSpPr/>
            <p:nvPr/>
          </p:nvSpPr>
          <p:spPr>
            <a:xfrm>
              <a:off x="8694497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155C317-F9E4-4926-BBF5-A52C5971FFE2}"/>
                </a:ext>
              </a:extLst>
            </p:cNvPr>
            <p:cNvSpPr/>
            <p:nvPr/>
          </p:nvSpPr>
          <p:spPr>
            <a:xfrm>
              <a:off x="8963891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4E3D776-CB29-42A3-AC08-F24E3A2F08A2}"/>
                </a:ext>
              </a:extLst>
            </p:cNvPr>
            <p:cNvSpPr/>
            <p:nvPr/>
          </p:nvSpPr>
          <p:spPr>
            <a:xfrm>
              <a:off x="9233285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8F8E8C38-CFC9-4930-B82B-9196309F82CB}"/>
                </a:ext>
              </a:extLst>
            </p:cNvPr>
            <p:cNvSpPr/>
            <p:nvPr/>
          </p:nvSpPr>
          <p:spPr>
            <a:xfrm>
              <a:off x="9502679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DD918BE-C667-41D8-AA34-3A094A3EA64D}"/>
                </a:ext>
              </a:extLst>
            </p:cNvPr>
            <p:cNvSpPr/>
            <p:nvPr/>
          </p:nvSpPr>
          <p:spPr>
            <a:xfrm>
              <a:off x="7616921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911C10C-F690-4F3B-8CAA-E73E8A869FD1}"/>
                </a:ext>
              </a:extLst>
            </p:cNvPr>
            <p:cNvSpPr/>
            <p:nvPr/>
          </p:nvSpPr>
          <p:spPr>
            <a:xfrm>
              <a:off x="7886315" y="305877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4439DFD-407E-4573-AACE-F9227D162E01}"/>
                </a:ext>
              </a:extLst>
            </p:cNvPr>
            <p:cNvSpPr/>
            <p:nvPr/>
          </p:nvSpPr>
          <p:spPr>
            <a:xfrm>
              <a:off x="8155709" y="3058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597AE78-379C-465E-85FF-39F332EEBCC6}"/>
                </a:ext>
              </a:extLst>
            </p:cNvPr>
            <p:cNvSpPr/>
            <p:nvPr/>
          </p:nvSpPr>
          <p:spPr>
            <a:xfrm>
              <a:off x="8425103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D45816D8-F721-40D9-AB40-39AC5AF908E4}"/>
                </a:ext>
              </a:extLst>
            </p:cNvPr>
            <p:cNvSpPr/>
            <p:nvPr/>
          </p:nvSpPr>
          <p:spPr>
            <a:xfrm>
              <a:off x="8694497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AC450E98-3C92-4A74-B38F-D0E3D91DECB5}"/>
                </a:ext>
              </a:extLst>
            </p:cNvPr>
            <p:cNvSpPr/>
            <p:nvPr/>
          </p:nvSpPr>
          <p:spPr>
            <a:xfrm>
              <a:off x="8963891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F1FA75E-07D3-4A6D-ADED-9A4D7E56337E}"/>
                </a:ext>
              </a:extLst>
            </p:cNvPr>
            <p:cNvSpPr/>
            <p:nvPr/>
          </p:nvSpPr>
          <p:spPr>
            <a:xfrm>
              <a:off x="9233285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58B5655D-F483-4796-9173-A471118A709C}"/>
                </a:ext>
              </a:extLst>
            </p:cNvPr>
            <p:cNvSpPr/>
            <p:nvPr/>
          </p:nvSpPr>
          <p:spPr>
            <a:xfrm>
              <a:off x="9502679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4CC0741E-F54B-4095-BFA9-2A026CF977E1}"/>
                </a:ext>
              </a:extLst>
            </p:cNvPr>
            <p:cNvSpPr/>
            <p:nvPr/>
          </p:nvSpPr>
          <p:spPr>
            <a:xfrm>
              <a:off x="7616921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58CB465-6FB5-4A59-AB46-08EC73D08CFD}"/>
                </a:ext>
              </a:extLst>
            </p:cNvPr>
            <p:cNvSpPr/>
            <p:nvPr/>
          </p:nvSpPr>
          <p:spPr>
            <a:xfrm>
              <a:off x="7886315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E230F0-40D4-4952-80B8-D76A3DE868DF}"/>
                </a:ext>
              </a:extLst>
            </p:cNvPr>
            <p:cNvSpPr/>
            <p:nvPr/>
          </p:nvSpPr>
          <p:spPr>
            <a:xfrm>
              <a:off x="8155709" y="3329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75B665B-E30F-4F8E-AC64-DBEE959C34EF}"/>
                </a:ext>
              </a:extLst>
            </p:cNvPr>
            <p:cNvSpPr/>
            <p:nvPr/>
          </p:nvSpPr>
          <p:spPr>
            <a:xfrm>
              <a:off x="8425103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E49A4BA0-1D32-4C22-B85B-4C72FE22AC6C}"/>
                </a:ext>
              </a:extLst>
            </p:cNvPr>
            <p:cNvSpPr/>
            <p:nvPr/>
          </p:nvSpPr>
          <p:spPr>
            <a:xfrm>
              <a:off x="8694497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D3EA8E7C-1760-416E-A44D-248D602FB044}"/>
                </a:ext>
              </a:extLst>
            </p:cNvPr>
            <p:cNvSpPr/>
            <p:nvPr/>
          </p:nvSpPr>
          <p:spPr>
            <a:xfrm>
              <a:off x="8963891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720EC1A-7FA2-4C87-8709-AD2FAC39FCEC}"/>
                </a:ext>
              </a:extLst>
            </p:cNvPr>
            <p:cNvSpPr/>
            <p:nvPr/>
          </p:nvSpPr>
          <p:spPr>
            <a:xfrm>
              <a:off x="9233285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67EABFD7-BD28-4AAF-B54C-5F5C6E1B07AF}"/>
                </a:ext>
              </a:extLst>
            </p:cNvPr>
            <p:cNvSpPr/>
            <p:nvPr/>
          </p:nvSpPr>
          <p:spPr>
            <a:xfrm>
              <a:off x="9502679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D59D4FEE-430C-4EAC-9C14-E48ADBD98734}"/>
                </a:ext>
              </a:extLst>
            </p:cNvPr>
            <p:cNvSpPr/>
            <p:nvPr/>
          </p:nvSpPr>
          <p:spPr>
            <a:xfrm>
              <a:off x="7616921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0CA146C1-7623-4681-9054-C55E436E9208}"/>
                </a:ext>
              </a:extLst>
            </p:cNvPr>
            <p:cNvSpPr/>
            <p:nvPr/>
          </p:nvSpPr>
          <p:spPr>
            <a:xfrm>
              <a:off x="7886315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BD474AD-5D8E-4E40-8955-75FA48764382}"/>
                </a:ext>
              </a:extLst>
            </p:cNvPr>
            <p:cNvSpPr/>
            <p:nvPr/>
          </p:nvSpPr>
          <p:spPr>
            <a:xfrm>
              <a:off x="8155709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22783F86-D844-423C-AA8B-153CC9B35E10}"/>
                </a:ext>
              </a:extLst>
            </p:cNvPr>
            <p:cNvSpPr/>
            <p:nvPr/>
          </p:nvSpPr>
          <p:spPr>
            <a:xfrm>
              <a:off x="8425103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915B9B5-157B-4A9B-9BD0-C1C6DBA93C09}"/>
                </a:ext>
              </a:extLst>
            </p:cNvPr>
            <p:cNvSpPr/>
            <p:nvPr/>
          </p:nvSpPr>
          <p:spPr>
            <a:xfrm>
              <a:off x="8694497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38EC1868-C322-49DA-99CF-B8CB4CBD2099}"/>
                </a:ext>
              </a:extLst>
            </p:cNvPr>
            <p:cNvSpPr/>
            <p:nvPr/>
          </p:nvSpPr>
          <p:spPr>
            <a:xfrm>
              <a:off x="8963891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D14098AE-5F0A-41D0-91B6-C376FAAF88B1}"/>
                </a:ext>
              </a:extLst>
            </p:cNvPr>
            <p:cNvSpPr/>
            <p:nvPr/>
          </p:nvSpPr>
          <p:spPr>
            <a:xfrm>
              <a:off x="9233285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C7D6AEF-B53D-4DF7-8852-EAE4B4DD189C}"/>
                </a:ext>
              </a:extLst>
            </p:cNvPr>
            <p:cNvSpPr/>
            <p:nvPr/>
          </p:nvSpPr>
          <p:spPr>
            <a:xfrm>
              <a:off x="9502679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6E5C13AD-AAC7-410B-B3F9-5FF6D732E25D}"/>
                </a:ext>
              </a:extLst>
            </p:cNvPr>
            <p:cNvSpPr/>
            <p:nvPr/>
          </p:nvSpPr>
          <p:spPr>
            <a:xfrm>
              <a:off x="7616921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9EE202CC-4D36-48EC-B5C1-1ADCF414638C}"/>
                </a:ext>
              </a:extLst>
            </p:cNvPr>
            <p:cNvSpPr/>
            <p:nvPr/>
          </p:nvSpPr>
          <p:spPr>
            <a:xfrm>
              <a:off x="7886315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ADF879FA-B3D3-4F2D-AEC1-FBE094E7266B}"/>
                </a:ext>
              </a:extLst>
            </p:cNvPr>
            <p:cNvSpPr/>
            <p:nvPr/>
          </p:nvSpPr>
          <p:spPr>
            <a:xfrm>
              <a:off x="8155709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83D1FC29-6B08-4A40-A94C-0B0D1E121873}"/>
                </a:ext>
              </a:extLst>
            </p:cNvPr>
            <p:cNvSpPr/>
            <p:nvPr/>
          </p:nvSpPr>
          <p:spPr>
            <a:xfrm>
              <a:off x="8425103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50E3C8B6-ABAA-4205-9626-E1E8CA884E8E}"/>
                </a:ext>
              </a:extLst>
            </p:cNvPr>
            <p:cNvSpPr/>
            <p:nvPr/>
          </p:nvSpPr>
          <p:spPr>
            <a:xfrm>
              <a:off x="8694497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8D47292-3982-4B2A-95C8-86FA736BA1BB}"/>
                </a:ext>
              </a:extLst>
            </p:cNvPr>
            <p:cNvSpPr/>
            <p:nvPr/>
          </p:nvSpPr>
          <p:spPr>
            <a:xfrm>
              <a:off x="8963891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CB3ADE6-5414-4871-8663-E91DDF737B89}"/>
                </a:ext>
              </a:extLst>
            </p:cNvPr>
            <p:cNvSpPr/>
            <p:nvPr/>
          </p:nvSpPr>
          <p:spPr>
            <a:xfrm>
              <a:off x="9233285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F76E7DD-722B-46C0-98D7-DCBD8B540EB3}"/>
                </a:ext>
              </a:extLst>
            </p:cNvPr>
            <p:cNvSpPr/>
            <p:nvPr/>
          </p:nvSpPr>
          <p:spPr>
            <a:xfrm>
              <a:off x="9502679" y="3837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C72B7C68-8CC5-4B4D-A904-FD488F96712C}"/>
                </a:ext>
              </a:extLst>
            </p:cNvPr>
            <p:cNvSpPr/>
            <p:nvPr/>
          </p:nvSpPr>
          <p:spPr>
            <a:xfrm>
              <a:off x="7616921" y="4091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4709E36F-F819-451A-AF5D-F0CFF65D6B70}"/>
                </a:ext>
              </a:extLst>
            </p:cNvPr>
            <p:cNvSpPr/>
            <p:nvPr/>
          </p:nvSpPr>
          <p:spPr>
            <a:xfrm>
              <a:off x="7886315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E542000-550F-4E2C-A3BA-AC819C4184EF}"/>
                </a:ext>
              </a:extLst>
            </p:cNvPr>
            <p:cNvSpPr/>
            <p:nvPr/>
          </p:nvSpPr>
          <p:spPr>
            <a:xfrm>
              <a:off x="8155709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3D7914E9-C453-4750-B3A7-F4E11F91F2AC}"/>
                </a:ext>
              </a:extLst>
            </p:cNvPr>
            <p:cNvSpPr/>
            <p:nvPr/>
          </p:nvSpPr>
          <p:spPr>
            <a:xfrm>
              <a:off x="8425103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72F71FD-9AFF-44DB-895E-8AF79B3BA138}"/>
                </a:ext>
              </a:extLst>
            </p:cNvPr>
            <p:cNvSpPr/>
            <p:nvPr/>
          </p:nvSpPr>
          <p:spPr>
            <a:xfrm>
              <a:off x="8694497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67E95ECE-BA90-4B25-85C4-24BF65D90C97}"/>
                </a:ext>
              </a:extLst>
            </p:cNvPr>
            <p:cNvSpPr/>
            <p:nvPr/>
          </p:nvSpPr>
          <p:spPr>
            <a:xfrm>
              <a:off x="8963891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EC1B1D67-975F-43DB-A16E-8BBF4C1B8709}"/>
                </a:ext>
              </a:extLst>
            </p:cNvPr>
            <p:cNvSpPr/>
            <p:nvPr/>
          </p:nvSpPr>
          <p:spPr>
            <a:xfrm>
              <a:off x="9233285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82E423A1-5C87-450B-8DBF-9E486181A8D3}"/>
                </a:ext>
              </a:extLst>
            </p:cNvPr>
            <p:cNvSpPr/>
            <p:nvPr/>
          </p:nvSpPr>
          <p:spPr>
            <a:xfrm>
              <a:off x="9502679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A53B49F-6C06-46FA-A0AD-5619F551FB16}"/>
                </a:ext>
              </a:extLst>
            </p:cNvPr>
            <p:cNvSpPr/>
            <p:nvPr/>
          </p:nvSpPr>
          <p:spPr>
            <a:xfrm>
              <a:off x="7616921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C9FDE3C7-D915-47E5-8F96-E30273F5A9BC}"/>
                </a:ext>
              </a:extLst>
            </p:cNvPr>
            <p:cNvSpPr/>
            <p:nvPr/>
          </p:nvSpPr>
          <p:spPr>
            <a:xfrm>
              <a:off x="7886315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EED38786-A938-4292-826D-A2E1DE4FF04C}"/>
                </a:ext>
              </a:extLst>
            </p:cNvPr>
            <p:cNvSpPr/>
            <p:nvPr/>
          </p:nvSpPr>
          <p:spPr>
            <a:xfrm>
              <a:off x="8155709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216E037-EEF8-4623-B956-F4B2466D07A0}"/>
                </a:ext>
              </a:extLst>
            </p:cNvPr>
            <p:cNvSpPr/>
            <p:nvPr/>
          </p:nvSpPr>
          <p:spPr>
            <a:xfrm>
              <a:off x="8425103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50C286B3-D826-4B85-B660-CC003D56DA9F}"/>
                </a:ext>
              </a:extLst>
            </p:cNvPr>
            <p:cNvSpPr/>
            <p:nvPr/>
          </p:nvSpPr>
          <p:spPr>
            <a:xfrm>
              <a:off x="8694497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700E991F-BCF5-4051-8340-8939FCC721F0}"/>
                </a:ext>
              </a:extLst>
            </p:cNvPr>
            <p:cNvSpPr/>
            <p:nvPr/>
          </p:nvSpPr>
          <p:spPr>
            <a:xfrm>
              <a:off x="8963891" y="4362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F4961D22-CB27-482D-A28C-61BD60FA85D3}"/>
                </a:ext>
              </a:extLst>
            </p:cNvPr>
            <p:cNvSpPr/>
            <p:nvPr/>
          </p:nvSpPr>
          <p:spPr>
            <a:xfrm>
              <a:off x="9233285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D677570B-C1E5-44B0-9480-C072D28DCD7E}"/>
                </a:ext>
              </a:extLst>
            </p:cNvPr>
            <p:cNvSpPr/>
            <p:nvPr/>
          </p:nvSpPr>
          <p:spPr>
            <a:xfrm>
              <a:off x="9502679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762EE1EE-8289-47E2-990C-7F7775E291F7}"/>
                </a:ext>
              </a:extLst>
            </p:cNvPr>
            <p:cNvSpPr/>
            <p:nvPr/>
          </p:nvSpPr>
          <p:spPr>
            <a:xfrm>
              <a:off x="7616921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73DD01B-D2E6-4110-947D-8A0B91168CD7}"/>
                </a:ext>
              </a:extLst>
            </p:cNvPr>
            <p:cNvSpPr/>
            <p:nvPr/>
          </p:nvSpPr>
          <p:spPr>
            <a:xfrm>
              <a:off x="7886315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F98877C8-CCA0-4D8F-8D8D-947A3BD30C82}"/>
                </a:ext>
              </a:extLst>
            </p:cNvPr>
            <p:cNvSpPr/>
            <p:nvPr/>
          </p:nvSpPr>
          <p:spPr>
            <a:xfrm>
              <a:off x="8155709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A832A2B0-B9AB-4CA8-9DF0-F9CC9F5AAAA9}"/>
                </a:ext>
              </a:extLst>
            </p:cNvPr>
            <p:cNvSpPr/>
            <p:nvPr/>
          </p:nvSpPr>
          <p:spPr>
            <a:xfrm>
              <a:off x="8425103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E216EB55-FE42-4112-B037-DD8C5EFCF7D1}"/>
                </a:ext>
              </a:extLst>
            </p:cNvPr>
            <p:cNvSpPr/>
            <p:nvPr/>
          </p:nvSpPr>
          <p:spPr>
            <a:xfrm>
              <a:off x="8694497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F0998002-32A4-4BD6-B767-8015E4359911}"/>
                </a:ext>
              </a:extLst>
            </p:cNvPr>
            <p:cNvSpPr/>
            <p:nvPr/>
          </p:nvSpPr>
          <p:spPr>
            <a:xfrm>
              <a:off x="8963891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44BC39D3-68A4-44CB-9732-D0FB7CF2C4E9}"/>
                </a:ext>
              </a:extLst>
            </p:cNvPr>
            <p:cNvSpPr/>
            <p:nvPr/>
          </p:nvSpPr>
          <p:spPr>
            <a:xfrm>
              <a:off x="9233285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2231CABB-D693-46DA-904E-C2A8FAA568C2}"/>
                </a:ext>
              </a:extLst>
            </p:cNvPr>
            <p:cNvSpPr/>
            <p:nvPr/>
          </p:nvSpPr>
          <p:spPr>
            <a:xfrm>
              <a:off x="9502679" y="4616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DA41AE96-BC61-4478-84A7-099F971737AA}"/>
              </a:ext>
            </a:extLst>
          </p:cNvPr>
          <p:cNvGrpSpPr/>
          <p:nvPr/>
        </p:nvGrpSpPr>
        <p:grpSpPr>
          <a:xfrm>
            <a:off x="6685370" y="3586005"/>
            <a:ext cx="869618" cy="869618"/>
            <a:chOff x="7578555" y="2750187"/>
            <a:chExt cx="2175046" cy="2175046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A904599-B7CF-4FAD-9D5E-145E812CC2C2}"/>
                </a:ext>
              </a:extLst>
            </p:cNvPr>
            <p:cNvSpPr/>
            <p:nvPr/>
          </p:nvSpPr>
          <p:spPr>
            <a:xfrm>
              <a:off x="7578555" y="2750187"/>
              <a:ext cx="2175046" cy="21750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C61B9BD7-1404-44F9-A269-BCE8C7260A21}"/>
                </a:ext>
              </a:extLst>
            </p:cNvPr>
            <p:cNvSpPr/>
            <p:nvPr/>
          </p:nvSpPr>
          <p:spPr>
            <a:xfrm>
              <a:off x="7616921" y="2804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16F5684-E489-425A-8249-C00C4C71853C}"/>
                </a:ext>
              </a:extLst>
            </p:cNvPr>
            <p:cNvSpPr/>
            <p:nvPr/>
          </p:nvSpPr>
          <p:spPr>
            <a:xfrm>
              <a:off x="7886315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16EB3CD-4792-4EA0-ACCA-1CA93CD73319}"/>
                </a:ext>
              </a:extLst>
            </p:cNvPr>
            <p:cNvSpPr/>
            <p:nvPr/>
          </p:nvSpPr>
          <p:spPr>
            <a:xfrm>
              <a:off x="8155709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859D3CA8-B76A-4490-AB33-0EC3A868B348}"/>
                </a:ext>
              </a:extLst>
            </p:cNvPr>
            <p:cNvSpPr/>
            <p:nvPr/>
          </p:nvSpPr>
          <p:spPr>
            <a:xfrm>
              <a:off x="8425103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445D4248-8D91-49EB-B491-DC44272AD76D}"/>
                </a:ext>
              </a:extLst>
            </p:cNvPr>
            <p:cNvSpPr/>
            <p:nvPr/>
          </p:nvSpPr>
          <p:spPr>
            <a:xfrm>
              <a:off x="8694497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291C8F3-004B-4F29-BE14-C2DBBC299EA5}"/>
                </a:ext>
              </a:extLst>
            </p:cNvPr>
            <p:cNvSpPr/>
            <p:nvPr/>
          </p:nvSpPr>
          <p:spPr>
            <a:xfrm>
              <a:off x="8963891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27A81D25-9508-4AD6-832C-A50B2751EDF4}"/>
                </a:ext>
              </a:extLst>
            </p:cNvPr>
            <p:cNvSpPr/>
            <p:nvPr/>
          </p:nvSpPr>
          <p:spPr>
            <a:xfrm>
              <a:off x="9233285" y="2804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EFC6AF7-440B-476D-9207-36794AA0CA35}"/>
                </a:ext>
              </a:extLst>
            </p:cNvPr>
            <p:cNvSpPr/>
            <p:nvPr/>
          </p:nvSpPr>
          <p:spPr>
            <a:xfrm>
              <a:off x="9502679" y="2804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786F373-251E-4A27-8387-84B7D1DA2AC2}"/>
                </a:ext>
              </a:extLst>
            </p:cNvPr>
            <p:cNvSpPr/>
            <p:nvPr/>
          </p:nvSpPr>
          <p:spPr>
            <a:xfrm>
              <a:off x="7616921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AABC1534-2FD6-4881-83C2-6C6D5D497960}"/>
                </a:ext>
              </a:extLst>
            </p:cNvPr>
            <p:cNvSpPr/>
            <p:nvPr/>
          </p:nvSpPr>
          <p:spPr>
            <a:xfrm>
              <a:off x="7886315" y="305877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DB159971-011F-4537-959B-77439E0EDDBE}"/>
                </a:ext>
              </a:extLst>
            </p:cNvPr>
            <p:cNvSpPr/>
            <p:nvPr/>
          </p:nvSpPr>
          <p:spPr>
            <a:xfrm>
              <a:off x="8155709" y="3058776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3E1BE60A-A185-498B-9E48-DC20DA720CBC}"/>
                </a:ext>
              </a:extLst>
            </p:cNvPr>
            <p:cNvSpPr/>
            <p:nvPr/>
          </p:nvSpPr>
          <p:spPr>
            <a:xfrm>
              <a:off x="8425103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F55BD09D-87ED-4926-B48D-BDCD669FC7D0}"/>
                </a:ext>
              </a:extLst>
            </p:cNvPr>
            <p:cNvSpPr/>
            <p:nvPr/>
          </p:nvSpPr>
          <p:spPr>
            <a:xfrm>
              <a:off x="8694497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DA8AA84-DB3F-4D9E-8AD1-43C7A49A1CC1}"/>
                </a:ext>
              </a:extLst>
            </p:cNvPr>
            <p:cNvSpPr/>
            <p:nvPr/>
          </p:nvSpPr>
          <p:spPr>
            <a:xfrm>
              <a:off x="8963891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DB4159D-5CF3-4C74-ABAD-EB382BC395EC}"/>
                </a:ext>
              </a:extLst>
            </p:cNvPr>
            <p:cNvSpPr/>
            <p:nvPr/>
          </p:nvSpPr>
          <p:spPr>
            <a:xfrm>
              <a:off x="9233285" y="305877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E3A6228-9A9C-4F79-8FF2-A7D0D192FA7F}"/>
                </a:ext>
              </a:extLst>
            </p:cNvPr>
            <p:cNvSpPr/>
            <p:nvPr/>
          </p:nvSpPr>
          <p:spPr>
            <a:xfrm>
              <a:off x="9502679" y="305877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E26FF481-5A1D-4B9D-956D-D05AF61BC867}"/>
                </a:ext>
              </a:extLst>
            </p:cNvPr>
            <p:cNvSpPr/>
            <p:nvPr/>
          </p:nvSpPr>
          <p:spPr>
            <a:xfrm>
              <a:off x="7616921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14BE418C-3D09-4AC2-BB31-EA256B42BB49}"/>
                </a:ext>
              </a:extLst>
            </p:cNvPr>
            <p:cNvSpPr/>
            <p:nvPr/>
          </p:nvSpPr>
          <p:spPr>
            <a:xfrm>
              <a:off x="7886315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F08A322D-5540-4681-8400-066A3D2E53C3}"/>
                </a:ext>
              </a:extLst>
            </p:cNvPr>
            <p:cNvSpPr/>
            <p:nvPr/>
          </p:nvSpPr>
          <p:spPr>
            <a:xfrm>
              <a:off x="8155709" y="3329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872DFE4-2E8E-4C05-B514-06BF147C5AA0}"/>
                </a:ext>
              </a:extLst>
            </p:cNvPr>
            <p:cNvSpPr/>
            <p:nvPr/>
          </p:nvSpPr>
          <p:spPr>
            <a:xfrm>
              <a:off x="8425103" y="3329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6FD1B87-8796-49A7-AFA6-DCC3DB2FD14F}"/>
                </a:ext>
              </a:extLst>
            </p:cNvPr>
            <p:cNvSpPr/>
            <p:nvPr/>
          </p:nvSpPr>
          <p:spPr>
            <a:xfrm>
              <a:off x="8694497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39EB32DD-E9E9-48C2-93F3-DFFC8B6E1058}"/>
                </a:ext>
              </a:extLst>
            </p:cNvPr>
            <p:cNvSpPr/>
            <p:nvPr/>
          </p:nvSpPr>
          <p:spPr>
            <a:xfrm>
              <a:off x="8963891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3EE862-B41F-4550-B0F1-8ACF1D7E6FED}"/>
                </a:ext>
              </a:extLst>
            </p:cNvPr>
            <p:cNvSpPr/>
            <p:nvPr/>
          </p:nvSpPr>
          <p:spPr>
            <a:xfrm>
              <a:off x="9233285" y="3329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B01674F9-822D-4419-97E9-89FB68CE6F52}"/>
                </a:ext>
              </a:extLst>
            </p:cNvPr>
            <p:cNvSpPr/>
            <p:nvPr/>
          </p:nvSpPr>
          <p:spPr>
            <a:xfrm>
              <a:off x="9502679" y="3329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522787D-DA36-4F64-AC52-6F9E4D75DC32}"/>
                </a:ext>
              </a:extLst>
            </p:cNvPr>
            <p:cNvSpPr/>
            <p:nvPr/>
          </p:nvSpPr>
          <p:spPr>
            <a:xfrm>
              <a:off x="7616921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DA81AD9F-3335-4651-9EF1-0775652979D8}"/>
                </a:ext>
              </a:extLst>
            </p:cNvPr>
            <p:cNvSpPr/>
            <p:nvPr/>
          </p:nvSpPr>
          <p:spPr>
            <a:xfrm>
              <a:off x="7886315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E7377AE2-3CEA-4605-9A39-8D2E53187AC3}"/>
                </a:ext>
              </a:extLst>
            </p:cNvPr>
            <p:cNvSpPr/>
            <p:nvPr/>
          </p:nvSpPr>
          <p:spPr>
            <a:xfrm>
              <a:off x="8155709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F1C27BEE-6B41-40E5-BF90-8AA4ECF25681}"/>
                </a:ext>
              </a:extLst>
            </p:cNvPr>
            <p:cNvSpPr/>
            <p:nvPr/>
          </p:nvSpPr>
          <p:spPr>
            <a:xfrm>
              <a:off x="8425103" y="3583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2237CB39-95BB-47E8-9D89-54903625C3D1}"/>
                </a:ext>
              </a:extLst>
            </p:cNvPr>
            <p:cNvSpPr/>
            <p:nvPr/>
          </p:nvSpPr>
          <p:spPr>
            <a:xfrm>
              <a:off x="8694497" y="3583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1622230-5879-49F6-BC48-373418E29D94}"/>
                </a:ext>
              </a:extLst>
            </p:cNvPr>
            <p:cNvSpPr/>
            <p:nvPr/>
          </p:nvSpPr>
          <p:spPr>
            <a:xfrm>
              <a:off x="8963891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5FF7CD8-9B5A-478B-9C69-2103C7489CD3}"/>
                </a:ext>
              </a:extLst>
            </p:cNvPr>
            <p:cNvSpPr/>
            <p:nvPr/>
          </p:nvSpPr>
          <p:spPr>
            <a:xfrm>
              <a:off x="9233285" y="3583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6C10396-4108-481B-BD00-804032D1507B}"/>
                </a:ext>
              </a:extLst>
            </p:cNvPr>
            <p:cNvSpPr/>
            <p:nvPr/>
          </p:nvSpPr>
          <p:spPr>
            <a:xfrm>
              <a:off x="9502679" y="3583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B6C36AD5-E317-45FE-AE06-29DA97AFC2D8}"/>
                </a:ext>
              </a:extLst>
            </p:cNvPr>
            <p:cNvSpPr/>
            <p:nvPr/>
          </p:nvSpPr>
          <p:spPr>
            <a:xfrm>
              <a:off x="7616921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8CCB8C9-2062-4181-AC08-AAD20F07E2DB}"/>
                </a:ext>
              </a:extLst>
            </p:cNvPr>
            <p:cNvSpPr/>
            <p:nvPr/>
          </p:nvSpPr>
          <p:spPr>
            <a:xfrm>
              <a:off x="7886315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C1A83A44-D91C-4B49-8DEC-99DBA323F1E1}"/>
                </a:ext>
              </a:extLst>
            </p:cNvPr>
            <p:cNvSpPr/>
            <p:nvPr/>
          </p:nvSpPr>
          <p:spPr>
            <a:xfrm>
              <a:off x="8155709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AC91A435-71BC-4461-89BF-D9C168FB50B8}"/>
                </a:ext>
              </a:extLst>
            </p:cNvPr>
            <p:cNvSpPr/>
            <p:nvPr/>
          </p:nvSpPr>
          <p:spPr>
            <a:xfrm>
              <a:off x="8425103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098CCB4-EEA4-4DF8-AB72-5955B4DEEE6B}"/>
                </a:ext>
              </a:extLst>
            </p:cNvPr>
            <p:cNvSpPr/>
            <p:nvPr/>
          </p:nvSpPr>
          <p:spPr>
            <a:xfrm>
              <a:off x="8694497" y="3837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02D7C59F-EBFA-4D74-827C-B6073119C479}"/>
                </a:ext>
              </a:extLst>
            </p:cNvPr>
            <p:cNvSpPr/>
            <p:nvPr/>
          </p:nvSpPr>
          <p:spPr>
            <a:xfrm>
              <a:off x="8963891" y="3837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7B22E648-947A-4FE7-8318-B7985A30E912}"/>
                </a:ext>
              </a:extLst>
            </p:cNvPr>
            <p:cNvSpPr/>
            <p:nvPr/>
          </p:nvSpPr>
          <p:spPr>
            <a:xfrm>
              <a:off x="9233285" y="3837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B818F34-72E9-482D-90BA-F422B482548C}"/>
                </a:ext>
              </a:extLst>
            </p:cNvPr>
            <p:cNvSpPr/>
            <p:nvPr/>
          </p:nvSpPr>
          <p:spPr>
            <a:xfrm>
              <a:off x="9502679" y="3837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6B1F8AA-4CAB-49E6-A97B-5330925AA848}"/>
                </a:ext>
              </a:extLst>
            </p:cNvPr>
            <p:cNvSpPr/>
            <p:nvPr/>
          </p:nvSpPr>
          <p:spPr>
            <a:xfrm>
              <a:off x="7616921" y="4091711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92B7B85-863C-4D21-B29A-BA47A6711C7F}"/>
                </a:ext>
              </a:extLst>
            </p:cNvPr>
            <p:cNvSpPr/>
            <p:nvPr/>
          </p:nvSpPr>
          <p:spPr>
            <a:xfrm>
              <a:off x="7886315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A9285EC-8FB4-4436-94EE-9D4801B19028}"/>
                </a:ext>
              </a:extLst>
            </p:cNvPr>
            <p:cNvSpPr/>
            <p:nvPr/>
          </p:nvSpPr>
          <p:spPr>
            <a:xfrm>
              <a:off x="8155709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B28B91EF-F424-4F3C-8F99-0E759836EB41}"/>
                </a:ext>
              </a:extLst>
            </p:cNvPr>
            <p:cNvSpPr/>
            <p:nvPr/>
          </p:nvSpPr>
          <p:spPr>
            <a:xfrm>
              <a:off x="8425103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D9909943-0120-481C-8EDE-7FF90973E83D}"/>
                </a:ext>
              </a:extLst>
            </p:cNvPr>
            <p:cNvSpPr/>
            <p:nvPr/>
          </p:nvSpPr>
          <p:spPr>
            <a:xfrm>
              <a:off x="8694497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FAE0F5C7-4038-4EE3-9BDE-A797A6CCB535}"/>
                </a:ext>
              </a:extLst>
            </p:cNvPr>
            <p:cNvSpPr/>
            <p:nvPr/>
          </p:nvSpPr>
          <p:spPr>
            <a:xfrm>
              <a:off x="8963891" y="4091710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7AEBEED6-775F-4C40-B372-4A72BFD3D7B2}"/>
                </a:ext>
              </a:extLst>
            </p:cNvPr>
            <p:cNvSpPr/>
            <p:nvPr/>
          </p:nvSpPr>
          <p:spPr>
            <a:xfrm>
              <a:off x="9233285" y="4091711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9709CC3-8B79-47B9-BEC4-732EFCD3C75B}"/>
                </a:ext>
              </a:extLst>
            </p:cNvPr>
            <p:cNvSpPr/>
            <p:nvPr/>
          </p:nvSpPr>
          <p:spPr>
            <a:xfrm>
              <a:off x="9502679" y="4091710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45AE19DE-4938-473B-8630-8E26F932D092}"/>
                </a:ext>
              </a:extLst>
            </p:cNvPr>
            <p:cNvSpPr/>
            <p:nvPr/>
          </p:nvSpPr>
          <p:spPr>
            <a:xfrm>
              <a:off x="7616921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5B817FC-D039-4330-A552-1F37E2BAF812}"/>
                </a:ext>
              </a:extLst>
            </p:cNvPr>
            <p:cNvSpPr/>
            <p:nvPr/>
          </p:nvSpPr>
          <p:spPr>
            <a:xfrm>
              <a:off x="7886315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77E95D5-8DA5-44A0-A392-6C81829420F3}"/>
                </a:ext>
              </a:extLst>
            </p:cNvPr>
            <p:cNvSpPr/>
            <p:nvPr/>
          </p:nvSpPr>
          <p:spPr>
            <a:xfrm>
              <a:off x="8155709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B6C15775-B4BF-47DC-9072-F4DD6520E510}"/>
                </a:ext>
              </a:extLst>
            </p:cNvPr>
            <p:cNvSpPr/>
            <p:nvPr/>
          </p:nvSpPr>
          <p:spPr>
            <a:xfrm>
              <a:off x="8425103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88DCCB18-FC72-483B-AEC2-C3CF4B46439D}"/>
                </a:ext>
              </a:extLst>
            </p:cNvPr>
            <p:cNvSpPr/>
            <p:nvPr/>
          </p:nvSpPr>
          <p:spPr>
            <a:xfrm>
              <a:off x="8694497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86DFEB89-4DA5-4C26-9C10-00553B9022C3}"/>
                </a:ext>
              </a:extLst>
            </p:cNvPr>
            <p:cNvSpPr/>
            <p:nvPr/>
          </p:nvSpPr>
          <p:spPr>
            <a:xfrm>
              <a:off x="8963891" y="4362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9CCFFB29-A8D4-48D0-8A01-539A8A6CCEA3}"/>
                </a:ext>
              </a:extLst>
            </p:cNvPr>
            <p:cNvSpPr/>
            <p:nvPr/>
          </p:nvSpPr>
          <p:spPr>
            <a:xfrm>
              <a:off x="9233285" y="4362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92D32F3C-55AF-4628-A1AA-ADE4C2C728C1}"/>
                </a:ext>
              </a:extLst>
            </p:cNvPr>
            <p:cNvSpPr/>
            <p:nvPr/>
          </p:nvSpPr>
          <p:spPr>
            <a:xfrm>
              <a:off x="9502679" y="4362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7856E2E8-A32A-45FE-90D2-76154D8A1A9F}"/>
                </a:ext>
              </a:extLst>
            </p:cNvPr>
            <p:cNvSpPr/>
            <p:nvPr/>
          </p:nvSpPr>
          <p:spPr>
            <a:xfrm>
              <a:off x="7616921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732B027-5B59-4AED-9A65-1A3F2E592502}"/>
                </a:ext>
              </a:extLst>
            </p:cNvPr>
            <p:cNvSpPr/>
            <p:nvPr/>
          </p:nvSpPr>
          <p:spPr>
            <a:xfrm>
              <a:off x="7886315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F4A6C334-BFF4-4823-B73F-90AB1A802DBA}"/>
                </a:ext>
              </a:extLst>
            </p:cNvPr>
            <p:cNvSpPr/>
            <p:nvPr/>
          </p:nvSpPr>
          <p:spPr>
            <a:xfrm>
              <a:off x="8155709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6673C5C2-BFCF-45E3-8C34-9A1DF68696BA}"/>
                </a:ext>
              </a:extLst>
            </p:cNvPr>
            <p:cNvSpPr/>
            <p:nvPr/>
          </p:nvSpPr>
          <p:spPr>
            <a:xfrm>
              <a:off x="8425103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1525A788-4F08-4941-9C42-B893F6B4571D}"/>
                </a:ext>
              </a:extLst>
            </p:cNvPr>
            <p:cNvSpPr/>
            <p:nvPr/>
          </p:nvSpPr>
          <p:spPr>
            <a:xfrm>
              <a:off x="8694497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E745EFBD-097E-4649-9DC0-BDE880A0B8EA}"/>
                </a:ext>
              </a:extLst>
            </p:cNvPr>
            <p:cNvSpPr/>
            <p:nvPr/>
          </p:nvSpPr>
          <p:spPr>
            <a:xfrm>
              <a:off x="8963891" y="4616645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F9748113-0FD4-40E2-9DF2-B9FBDBA69CB9}"/>
                </a:ext>
              </a:extLst>
            </p:cNvPr>
            <p:cNvSpPr/>
            <p:nvPr/>
          </p:nvSpPr>
          <p:spPr>
            <a:xfrm>
              <a:off x="9233285" y="4616646"/>
              <a:ext cx="215515" cy="21551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5F9763D3-8B53-4FAE-88D3-369801AE559B}"/>
                </a:ext>
              </a:extLst>
            </p:cNvPr>
            <p:cNvSpPr/>
            <p:nvPr/>
          </p:nvSpPr>
          <p:spPr>
            <a:xfrm>
              <a:off x="9502679" y="4616645"/>
              <a:ext cx="215515" cy="21551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AutoShape 6" descr="See the source image">
            <a:extLst>
              <a:ext uri="{FF2B5EF4-FFF2-40B4-BE49-F238E27FC236}">
                <a16:creationId xmlns:a16="http://schemas.microsoft.com/office/drawing/2014/main" id="{A2D29AE5-5807-46E3-B7EF-055C90CFD3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AutoShape 8" descr="See the source image">
            <a:extLst>
              <a:ext uri="{FF2B5EF4-FFF2-40B4-BE49-F238E27FC236}">
                <a16:creationId xmlns:a16="http://schemas.microsoft.com/office/drawing/2014/main" id="{98CEF134-C05D-41AD-ABEA-2B9A983288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AutoShape 10" descr="https://www.elegoo.com/wp-content/uploads/2017/01/2-14.jpg">
            <a:extLst>
              <a:ext uri="{FF2B5EF4-FFF2-40B4-BE49-F238E27FC236}">
                <a16:creationId xmlns:a16="http://schemas.microsoft.com/office/drawing/2014/main" id="{5AF176C1-9ACB-419A-9506-F202A3BA56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4EE0C5B1-8F77-43E1-97A3-89A6EA113A74}"/>
              </a:ext>
            </a:extLst>
          </p:cNvPr>
          <p:cNvSpPr/>
          <p:nvPr/>
        </p:nvSpPr>
        <p:spPr>
          <a:xfrm>
            <a:off x="4204315" y="4972264"/>
            <a:ext cx="1241016" cy="934783"/>
          </a:xfrm>
          <a:prstGeom prst="roundRect">
            <a:avLst>
              <a:gd name="adj" fmla="val 7747"/>
            </a:avLst>
          </a:prstGeom>
          <a:noFill/>
          <a:ln w="28575">
            <a:solidFill>
              <a:srgbClr val="0887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D906A7A-5829-4B76-A5D6-DD693FA5069C}"/>
              </a:ext>
            </a:extLst>
          </p:cNvPr>
          <p:cNvCxnSpPr>
            <a:cxnSpLocks/>
          </p:cNvCxnSpPr>
          <p:nvPr/>
        </p:nvCxnSpPr>
        <p:spPr>
          <a:xfrm flipH="1">
            <a:off x="6150429" y="1621765"/>
            <a:ext cx="5313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D48B6FB5-9F48-438B-A8A3-CF7314650C7F}"/>
              </a:ext>
            </a:extLst>
          </p:cNvPr>
          <p:cNvCxnSpPr>
            <a:cxnSpLocks/>
          </p:cNvCxnSpPr>
          <p:nvPr/>
        </p:nvCxnSpPr>
        <p:spPr>
          <a:xfrm flipH="1">
            <a:off x="6050642" y="1506229"/>
            <a:ext cx="6311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6E4D13FE-DFA8-41CA-995B-14A99F5A0F6E}"/>
              </a:ext>
            </a:extLst>
          </p:cNvPr>
          <p:cNvCxnSpPr>
            <a:cxnSpLocks/>
          </p:cNvCxnSpPr>
          <p:nvPr/>
        </p:nvCxnSpPr>
        <p:spPr>
          <a:xfrm flipH="1">
            <a:off x="6416085" y="1839479"/>
            <a:ext cx="26565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B60D1992-D58C-4F1A-A274-147632691570}"/>
              </a:ext>
            </a:extLst>
          </p:cNvPr>
          <p:cNvCxnSpPr>
            <a:cxnSpLocks/>
          </p:cNvCxnSpPr>
          <p:nvPr/>
        </p:nvCxnSpPr>
        <p:spPr>
          <a:xfrm flipH="1">
            <a:off x="6273800" y="1723943"/>
            <a:ext cx="407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057E51BA-D0C8-4A1B-ADAF-BE89791C3FA8}"/>
              </a:ext>
            </a:extLst>
          </p:cNvPr>
          <p:cNvCxnSpPr>
            <a:cxnSpLocks/>
          </p:cNvCxnSpPr>
          <p:nvPr/>
        </p:nvCxnSpPr>
        <p:spPr>
          <a:xfrm flipH="1">
            <a:off x="6416088" y="1834757"/>
            <a:ext cx="1" cy="31323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AB1BC51-C4FA-42EC-B29C-0586DBC5A0D1}"/>
              </a:ext>
            </a:extLst>
          </p:cNvPr>
          <p:cNvCxnSpPr>
            <a:cxnSpLocks/>
          </p:cNvCxnSpPr>
          <p:nvPr/>
        </p:nvCxnSpPr>
        <p:spPr>
          <a:xfrm>
            <a:off x="6273800" y="1717058"/>
            <a:ext cx="0" cy="325005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7D8D354D-9ADD-4CD5-9549-C7CA001BC3D0}"/>
              </a:ext>
            </a:extLst>
          </p:cNvPr>
          <p:cNvCxnSpPr>
            <a:cxnSpLocks/>
          </p:cNvCxnSpPr>
          <p:nvPr/>
        </p:nvCxnSpPr>
        <p:spPr>
          <a:xfrm>
            <a:off x="6150435" y="1352009"/>
            <a:ext cx="0" cy="24085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DA2DCFDE-5486-400A-8301-A16E590CEEDD}"/>
              </a:ext>
            </a:extLst>
          </p:cNvPr>
          <p:cNvCxnSpPr>
            <a:cxnSpLocks/>
          </p:cNvCxnSpPr>
          <p:nvPr/>
        </p:nvCxnSpPr>
        <p:spPr>
          <a:xfrm flipV="1">
            <a:off x="6050642" y="1225720"/>
            <a:ext cx="0" cy="24192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ED2EAB6C-326B-49A4-9A83-4727A7F3382B}"/>
              </a:ext>
            </a:extLst>
          </p:cNvPr>
          <p:cNvCxnSpPr>
            <a:cxnSpLocks/>
          </p:cNvCxnSpPr>
          <p:nvPr/>
        </p:nvCxnSpPr>
        <p:spPr>
          <a:xfrm flipH="1">
            <a:off x="6150428" y="2688565"/>
            <a:ext cx="5313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A3FBFB6C-16F8-479D-BBB3-F892A064C8AD}"/>
              </a:ext>
            </a:extLst>
          </p:cNvPr>
          <p:cNvCxnSpPr>
            <a:cxnSpLocks/>
          </p:cNvCxnSpPr>
          <p:nvPr/>
        </p:nvCxnSpPr>
        <p:spPr>
          <a:xfrm flipH="1">
            <a:off x="6050641" y="2573029"/>
            <a:ext cx="6311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D43CEA08-CE99-44FB-8E57-34638DFD4600}"/>
              </a:ext>
            </a:extLst>
          </p:cNvPr>
          <p:cNvCxnSpPr>
            <a:cxnSpLocks/>
          </p:cNvCxnSpPr>
          <p:nvPr/>
        </p:nvCxnSpPr>
        <p:spPr>
          <a:xfrm flipH="1">
            <a:off x="6416084" y="2906279"/>
            <a:ext cx="26565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741B762A-97E5-430D-86AF-AB7732F29196}"/>
              </a:ext>
            </a:extLst>
          </p:cNvPr>
          <p:cNvCxnSpPr>
            <a:cxnSpLocks/>
          </p:cNvCxnSpPr>
          <p:nvPr/>
        </p:nvCxnSpPr>
        <p:spPr>
          <a:xfrm flipH="1">
            <a:off x="6273799" y="2790743"/>
            <a:ext cx="407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54A79BC2-0C5D-4087-8AF2-9B8A5C1ABAAE}"/>
              </a:ext>
            </a:extLst>
          </p:cNvPr>
          <p:cNvCxnSpPr>
            <a:cxnSpLocks/>
          </p:cNvCxnSpPr>
          <p:nvPr/>
        </p:nvCxnSpPr>
        <p:spPr>
          <a:xfrm flipH="1">
            <a:off x="6150428" y="3760524"/>
            <a:ext cx="5313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B5F1CD5C-97AB-4AA5-B8D1-124C16D0E5D5}"/>
              </a:ext>
            </a:extLst>
          </p:cNvPr>
          <p:cNvCxnSpPr>
            <a:cxnSpLocks/>
          </p:cNvCxnSpPr>
          <p:nvPr/>
        </p:nvCxnSpPr>
        <p:spPr>
          <a:xfrm flipH="1">
            <a:off x="6050641" y="3644988"/>
            <a:ext cx="6311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7279497-E2C5-4A5E-A9D2-7202BC8C49EF}"/>
              </a:ext>
            </a:extLst>
          </p:cNvPr>
          <p:cNvCxnSpPr>
            <a:cxnSpLocks/>
          </p:cNvCxnSpPr>
          <p:nvPr/>
        </p:nvCxnSpPr>
        <p:spPr>
          <a:xfrm flipH="1">
            <a:off x="6416084" y="3978238"/>
            <a:ext cx="26565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D0BF3E5-B856-49F3-9ED3-AD77BD2F9563}"/>
              </a:ext>
            </a:extLst>
          </p:cNvPr>
          <p:cNvCxnSpPr>
            <a:cxnSpLocks/>
          </p:cNvCxnSpPr>
          <p:nvPr/>
        </p:nvCxnSpPr>
        <p:spPr>
          <a:xfrm flipH="1">
            <a:off x="6273799" y="3862702"/>
            <a:ext cx="407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9" name="AutoShape 6" descr="See the source image">
            <a:extLst>
              <a:ext uri="{FF2B5EF4-FFF2-40B4-BE49-F238E27FC236}">
                <a16:creationId xmlns:a16="http://schemas.microsoft.com/office/drawing/2014/main" id="{DA2D82C9-29BB-44AF-AEF7-D893FA486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8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AutoShape 8" descr="See the source image">
            <a:extLst>
              <a:ext uri="{FF2B5EF4-FFF2-40B4-BE49-F238E27FC236}">
                <a16:creationId xmlns:a16="http://schemas.microsoft.com/office/drawing/2014/main" id="{13F4CE56-B438-40FC-829E-184A09064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0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AutoShape 10" descr="https://www.elegoo.com/wp-content/uploads/2017/01/2-14.jpg">
            <a:extLst>
              <a:ext uri="{FF2B5EF4-FFF2-40B4-BE49-F238E27FC236}">
                <a16:creationId xmlns:a16="http://schemas.microsoft.com/office/drawing/2014/main" id="{757FC7AE-1A6F-4E72-BFBF-8C6C73357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29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14E15B9C-77A2-4000-B908-91A9DB6096E8}"/>
              </a:ext>
            </a:extLst>
          </p:cNvPr>
          <p:cNvCxnSpPr>
            <a:cxnSpLocks/>
          </p:cNvCxnSpPr>
          <p:nvPr/>
        </p:nvCxnSpPr>
        <p:spPr>
          <a:xfrm flipH="1">
            <a:off x="4054929" y="1621765"/>
            <a:ext cx="5313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FC79BC7-9D4C-4A60-BE15-1C1C5AB9BDE2}"/>
              </a:ext>
            </a:extLst>
          </p:cNvPr>
          <p:cNvCxnSpPr>
            <a:cxnSpLocks/>
          </p:cNvCxnSpPr>
          <p:nvPr/>
        </p:nvCxnSpPr>
        <p:spPr>
          <a:xfrm flipH="1">
            <a:off x="3955142" y="1506229"/>
            <a:ext cx="6311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F53BA6F3-C816-4D63-B28E-9378EFCA693E}"/>
              </a:ext>
            </a:extLst>
          </p:cNvPr>
          <p:cNvCxnSpPr>
            <a:cxnSpLocks/>
          </p:cNvCxnSpPr>
          <p:nvPr/>
        </p:nvCxnSpPr>
        <p:spPr>
          <a:xfrm flipH="1">
            <a:off x="4320585" y="1839479"/>
            <a:ext cx="26565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083D5F3D-AEBD-46F5-A4F9-4396B0028973}"/>
              </a:ext>
            </a:extLst>
          </p:cNvPr>
          <p:cNvCxnSpPr>
            <a:cxnSpLocks/>
          </p:cNvCxnSpPr>
          <p:nvPr/>
        </p:nvCxnSpPr>
        <p:spPr>
          <a:xfrm flipH="1">
            <a:off x="4178300" y="1723943"/>
            <a:ext cx="407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B29FB0AE-729A-40FD-BF1E-AF5467E88617}"/>
              </a:ext>
            </a:extLst>
          </p:cNvPr>
          <p:cNvCxnSpPr>
            <a:cxnSpLocks/>
          </p:cNvCxnSpPr>
          <p:nvPr/>
        </p:nvCxnSpPr>
        <p:spPr>
          <a:xfrm flipH="1">
            <a:off x="4315994" y="1834757"/>
            <a:ext cx="4597" cy="273514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3D60F753-CA65-4D19-9A14-43310C708D29}"/>
              </a:ext>
            </a:extLst>
          </p:cNvPr>
          <p:cNvCxnSpPr>
            <a:cxnSpLocks/>
          </p:cNvCxnSpPr>
          <p:nvPr/>
        </p:nvCxnSpPr>
        <p:spPr>
          <a:xfrm>
            <a:off x="4178300" y="1717058"/>
            <a:ext cx="0" cy="295531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20664CA1-2F23-4A3E-9C3B-FA29D89014FB}"/>
              </a:ext>
            </a:extLst>
          </p:cNvPr>
          <p:cNvCxnSpPr>
            <a:cxnSpLocks/>
          </p:cNvCxnSpPr>
          <p:nvPr/>
        </p:nvCxnSpPr>
        <p:spPr>
          <a:xfrm>
            <a:off x="4054934" y="1359177"/>
            <a:ext cx="0" cy="3944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89230A27-CF73-4718-9008-218DA9BE92AF}"/>
              </a:ext>
            </a:extLst>
          </p:cNvPr>
          <p:cNvCxnSpPr>
            <a:cxnSpLocks/>
          </p:cNvCxnSpPr>
          <p:nvPr/>
        </p:nvCxnSpPr>
        <p:spPr>
          <a:xfrm flipV="1">
            <a:off x="3955142" y="1225720"/>
            <a:ext cx="0" cy="4296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9C78800-5F0D-435A-8278-4BF7C86513D5}"/>
              </a:ext>
            </a:extLst>
          </p:cNvPr>
          <p:cNvCxnSpPr>
            <a:cxnSpLocks/>
          </p:cNvCxnSpPr>
          <p:nvPr/>
        </p:nvCxnSpPr>
        <p:spPr>
          <a:xfrm flipH="1">
            <a:off x="4054928" y="2688565"/>
            <a:ext cx="5313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693FDFB2-4493-4BAD-A950-7320A3CA88FA}"/>
              </a:ext>
            </a:extLst>
          </p:cNvPr>
          <p:cNvCxnSpPr>
            <a:cxnSpLocks/>
          </p:cNvCxnSpPr>
          <p:nvPr/>
        </p:nvCxnSpPr>
        <p:spPr>
          <a:xfrm flipH="1">
            <a:off x="3955141" y="2573029"/>
            <a:ext cx="6311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A9DB23F-A313-486F-A72F-03E28B3425F7}"/>
              </a:ext>
            </a:extLst>
          </p:cNvPr>
          <p:cNvCxnSpPr>
            <a:cxnSpLocks/>
          </p:cNvCxnSpPr>
          <p:nvPr/>
        </p:nvCxnSpPr>
        <p:spPr>
          <a:xfrm flipH="1">
            <a:off x="4320584" y="2906279"/>
            <a:ext cx="26565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9F1CB9AB-FC29-4D39-BE57-18DA4CD03296}"/>
              </a:ext>
            </a:extLst>
          </p:cNvPr>
          <p:cNvCxnSpPr>
            <a:cxnSpLocks/>
          </p:cNvCxnSpPr>
          <p:nvPr/>
        </p:nvCxnSpPr>
        <p:spPr>
          <a:xfrm flipH="1">
            <a:off x="4178299" y="2790743"/>
            <a:ext cx="407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46CC6A4-627F-48CB-B7C8-BF852412EDBD}"/>
              </a:ext>
            </a:extLst>
          </p:cNvPr>
          <p:cNvCxnSpPr>
            <a:cxnSpLocks/>
          </p:cNvCxnSpPr>
          <p:nvPr/>
        </p:nvCxnSpPr>
        <p:spPr>
          <a:xfrm flipH="1">
            <a:off x="4054928" y="3760524"/>
            <a:ext cx="5313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E31DAB0B-618B-40D0-AA1B-BD02E12F05BC}"/>
              </a:ext>
            </a:extLst>
          </p:cNvPr>
          <p:cNvCxnSpPr>
            <a:cxnSpLocks/>
          </p:cNvCxnSpPr>
          <p:nvPr/>
        </p:nvCxnSpPr>
        <p:spPr>
          <a:xfrm flipH="1">
            <a:off x="3955141" y="3644988"/>
            <a:ext cx="6311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317E7B83-01C4-40E7-89D2-9AF5E0AD5C38}"/>
              </a:ext>
            </a:extLst>
          </p:cNvPr>
          <p:cNvCxnSpPr>
            <a:cxnSpLocks/>
          </p:cNvCxnSpPr>
          <p:nvPr/>
        </p:nvCxnSpPr>
        <p:spPr>
          <a:xfrm flipH="1">
            <a:off x="4320584" y="3978238"/>
            <a:ext cx="26565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BA490C0F-AF18-44C9-A8B8-B5DF433EC32C}"/>
              </a:ext>
            </a:extLst>
          </p:cNvPr>
          <p:cNvCxnSpPr>
            <a:cxnSpLocks/>
          </p:cNvCxnSpPr>
          <p:nvPr/>
        </p:nvCxnSpPr>
        <p:spPr>
          <a:xfrm flipH="1">
            <a:off x="4178299" y="3862702"/>
            <a:ext cx="407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229BFCDF-A975-4720-A4A9-24689D948449}"/>
              </a:ext>
            </a:extLst>
          </p:cNvPr>
          <p:cNvCxnSpPr>
            <a:cxnSpLocks/>
          </p:cNvCxnSpPr>
          <p:nvPr/>
        </p:nvCxnSpPr>
        <p:spPr>
          <a:xfrm flipH="1">
            <a:off x="4313121" y="4559644"/>
            <a:ext cx="2102963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A020EE35-E882-40F4-BA9E-F66CCA9EDED8}"/>
              </a:ext>
            </a:extLst>
          </p:cNvPr>
          <p:cNvCxnSpPr>
            <a:cxnSpLocks/>
          </p:cNvCxnSpPr>
          <p:nvPr/>
        </p:nvCxnSpPr>
        <p:spPr>
          <a:xfrm flipH="1">
            <a:off x="4170836" y="4672371"/>
            <a:ext cx="210296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7DB33C4D-2B9A-4919-A560-9C45D961FF12}"/>
              </a:ext>
            </a:extLst>
          </p:cNvPr>
          <p:cNvCxnSpPr>
            <a:cxnSpLocks/>
          </p:cNvCxnSpPr>
          <p:nvPr/>
        </p:nvCxnSpPr>
        <p:spPr>
          <a:xfrm flipH="1">
            <a:off x="3955141" y="1225720"/>
            <a:ext cx="20955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D01381B8-ADF4-45DE-A4BF-2F3A6D21EDAC}"/>
              </a:ext>
            </a:extLst>
          </p:cNvPr>
          <p:cNvCxnSpPr>
            <a:cxnSpLocks/>
          </p:cNvCxnSpPr>
          <p:nvPr/>
        </p:nvCxnSpPr>
        <p:spPr>
          <a:xfrm flipH="1">
            <a:off x="4054928" y="1352009"/>
            <a:ext cx="20955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D0038FE3-4D0C-4676-82EC-8CEF8215465A}"/>
              </a:ext>
            </a:extLst>
          </p:cNvPr>
          <p:cNvSpPr txBox="1"/>
          <p:nvPr/>
        </p:nvSpPr>
        <p:spPr>
          <a:xfrm>
            <a:off x="5024679" y="531871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D4A9D747-B55B-4A17-BA6C-DB5576C2D3A1}"/>
              </a:ext>
            </a:extLst>
          </p:cNvPr>
          <p:cNvSpPr txBox="1"/>
          <p:nvPr/>
        </p:nvSpPr>
        <p:spPr>
          <a:xfrm>
            <a:off x="6104754" y="5320047"/>
            <a:ext cx="43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FC85C38-946E-4CCE-A333-6DD67C23C6C5}"/>
              </a:ext>
            </a:extLst>
          </p:cNvPr>
          <p:cNvSpPr/>
          <p:nvPr/>
        </p:nvSpPr>
        <p:spPr>
          <a:xfrm>
            <a:off x="5457811" y="5375733"/>
            <a:ext cx="659423" cy="14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B4A58571-D67C-420A-B4F4-2B5ABF6BF099}"/>
              </a:ext>
            </a:extLst>
          </p:cNvPr>
          <p:cNvCxnSpPr>
            <a:cxnSpLocks/>
          </p:cNvCxnSpPr>
          <p:nvPr/>
        </p:nvCxnSpPr>
        <p:spPr>
          <a:xfrm flipH="1">
            <a:off x="4054929" y="5297037"/>
            <a:ext cx="1351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E515F898-B2A2-40DF-A9C0-089BE57BA795}"/>
              </a:ext>
            </a:extLst>
          </p:cNvPr>
          <p:cNvCxnSpPr>
            <a:cxnSpLocks/>
          </p:cNvCxnSpPr>
          <p:nvPr/>
        </p:nvCxnSpPr>
        <p:spPr>
          <a:xfrm flipH="1">
            <a:off x="3955141" y="5522092"/>
            <a:ext cx="23490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4" name="TextBox 513">
            <a:extLst>
              <a:ext uri="{FF2B5EF4-FFF2-40B4-BE49-F238E27FC236}">
                <a16:creationId xmlns:a16="http://schemas.microsoft.com/office/drawing/2014/main" id="{1F554420-D9BD-4F70-AB05-6BF9AE556F97}"/>
              </a:ext>
            </a:extLst>
          </p:cNvPr>
          <p:cNvSpPr txBox="1"/>
          <p:nvPr/>
        </p:nvSpPr>
        <p:spPr>
          <a:xfrm>
            <a:off x="4169529" y="541172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7742077-DAF6-43F1-89F1-64190D59DB23}"/>
              </a:ext>
            </a:extLst>
          </p:cNvPr>
          <p:cNvSpPr txBox="1"/>
          <p:nvPr/>
        </p:nvSpPr>
        <p:spPr>
          <a:xfrm>
            <a:off x="4179140" y="517789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8A5D6FC0-7C5A-45D8-A361-39CD2331A502}"/>
              </a:ext>
            </a:extLst>
          </p:cNvPr>
          <p:cNvSpPr txBox="1"/>
          <p:nvPr/>
        </p:nvSpPr>
        <p:spPr>
          <a:xfrm rot="5400000">
            <a:off x="6020100" y="5078213"/>
            <a:ext cx="515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FC2CB5BB-6F18-4145-8BA7-89EA25C0B9ED}"/>
              </a:ext>
            </a:extLst>
          </p:cNvPr>
          <p:cNvSpPr txBox="1"/>
          <p:nvPr/>
        </p:nvSpPr>
        <p:spPr>
          <a:xfrm rot="5400000">
            <a:off x="6164265" y="5085527"/>
            <a:ext cx="515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</a:p>
        </p:txBody>
      </p: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37E3313E-BEC1-4F6E-8A01-FC9A8297C16D}"/>
              </a:ext>
            </a:extLst>
          </p:cNvPr>
          <p:cNvCxnSpPr>
            <a:cxnSpLocks/>
          </p:cNvCxnSpPr>
          <p:nvPr/>
        </p:nvCxnSpPr>
        <p:spPr>
          <a:xfrm>
            <a:off x="5468339" y="1876130"/>
            <a:ext cx="2656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124F6CB8-05C8-41D2-8F63-240543B098BE}"/>
              </a:ext>
            </a:extLst>
          </p:cNvPr>
          <p:cNvCxnSpPr>
            <a:cxnSpLocks/>
          </p:cNvCxnSpPr>
          <p:nvPr/>
        </p:nvCxnSpPr>
        <p:spPr>
          <a:xfrm>
            <a:off x="5468338" y="2942930"/>
            <a:ext cx="2656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E6738F42-5683-4638-91E3-A49891D2FC28}"/>
              </a:ext>
            </a:extLst>
          </p:cNvPr>
          <p:cNvCxnSpPr>
            <a:cxnSpLocks/>
          </p:cNvCxnSpPr>
          <p:nvPr/>
        </p:nvCxnSpPr>
        <p:spPr>
          <a:xfrm>
            <a:off x="5468338" y="4014889"/>
            <a:ext cx="2656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987C6D10-3C34-4673-B042-D3763E42A272}"/>
              </a:ext>
            </a:extLst>
          </p:cNvPr>
          <p:cNvCxnSpPr>
            <a:cxnSpLocks/>
          </p:cNvCxnSpPr>
          <p:nvPr/>
        </p:nvCxnSpPr>
        <p:spPr>
          <a:xfrm>
            <a:off x="7563839" y="1876130"/>
            <a:ext cx="2656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D0FEEDC1-5D8A-439D-AB09-73A0CB649134}"/>
              </a:ext>
            </a:extLst>
          </p:cNvPr>
          <p:cNvCxnSpPr>
            <a:cxnSpLocks/>
          </p:cNvCxnSpPr>
          <p:nvPr/>
        </p:nvCxnSpPr>
        <p:spPr>
          <a:xfrm flipH="1">
            <a:off x="7833099" y="1860743"/>
            <a:ext cx="5246" cy="30179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85BC6C8C-DE75-4848-BC40-34BBD8464CF5}"/>
              </a:ext>
            </a:extLst>
          </p:cNvPr>
          <p:cNvCxnSpPr>
            <a:cxnSpLocks/>
          </p:cNvCxnSpPr>
          <p:nvPr/>
        </p:nvCxnSpPr>
        <p:spPr>
          <a:xfrm>
            <a:off x="7563838" y="2942930"/>
            <a:ext cx="2656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47015A13-82F9-400A-949F-ECE90DC33F7D}"/>
              </a:ext>
            </a:extLst>
          </p:cNvPr>
          <p:cNvCxnSpPr>
            <a:cxnSpLocks/>
          </p:cNvCxnSpPr>
          <p:nvPr/>
        </p:nvCxnSpPr>
        <p:spPr>
          <a:xfrm>
            <a:off x="7563838" y="4014889"/>
            <a:ext cx="2656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D733B66C-3932-4923-A226-988E4D5775FD}"/>
              </a:ext>
            </a:extLst>
          </p:cNvPr>
          <p:cNvCxnSpPr>
            <a:cxnSpLocks/>
          </p:cNvCxnSpPr>
          <p:nvPr/>
        </p:nvCxnSpPr>
        <p:spPr>
          <a:xfrm flipV="1">
            <a:off x="6715228" y="488100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9EF3E71-1EA8-4416-8593-0732D37B093B}"/>
              </a:ext>
            </a:extLst>
          </p:cNvPr>
          <p:cNvCxnSpPr>
            <a:cxnSpLocks/>
          </p:cNvCxnSpPr>
          <p:nvPr/>
        </p:nvCxnSpPr>
        <p:spPr>
          <a:xfrm flipV="1">
            <a:off x="6781745" y="488100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F787A2F2-8705-4756-9189-B998A49B1F35}"/>
              </a:ext>
            </a:extLst>
          </p:cNvPr>
          <p:cNvCxnSpPr>
            <a:cxnSpLocks/>
          </p:cNvCxnSpPr>
          <p:nvPr/>
        </p:nvCxnSpPr>
        <p:spPr>
          <a:xfrm flipV="1">
            <a:off x="6849608" y="487865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F297B06E-C115-4EAE-AE43-001BB07B71DB}"/>
              </a:ext>
            </a:extLst>
          </p:cNvPr>
          <p:cNvCxnSpPr>
            <a:cxnSpLocks/>
          </p:cNvCxnSpPr>
          <p:nvPr/>
        </p:nvCxnSpPr>
        <p:spPr>
          <a:xfrm flipV="1">
            <a:off x="6916125" y="487865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7F6CBAEE-0FB4-4ED5-ABDB-818E2F6FC318}"/>
              </a:ext>
            </a:extLst>
          </p:cNvPr>
          <p:cNvCxnSpPr>
            <a:cxnSpLocks/>
          </p:cNvCxnSpPr>
          <p:nvPr/>
        </p:nvCxnSpPr>
        <p:spPr>
          <a:xfrm flipV="1">
            <a:off x="6977954" y="488100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B729CD74-2933-45A5-87D1-60E2618742B5}"/>
              </a:ext>
            </a:extLst>
          </p:cNvPr>
          <p:cNvCxnSpPr>
            <a:cxnSpLocks/>
          </p:cNvCxnSpPr>
          <p:nvPr/>
        </p:nvCxnSpPr>
        <p:spPr>
          <a:xfrm flipV="1">
            <a:off x="7044471" y="488100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7326CB62-7F17-4052-A556-603836752D27}"/>
              </a:ext>
            </a:extLst>
          </p:cNvPr>
          <p:cNvCxnSpPr>
            <a:cxnSpLocks/>
          </p:cNvCxnSpPr>
          <p:nvPr/>
        </p:nvCxnSpPr>
        <p:spPr>
          <a:xfrm flipV="1">
            <a:off x="7112334" y="487865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E0C9387D-5B0F-4F62-B48C-1D59D98E47CA}"/>
              </a:ext>
            </a:extLst>
          </p:cNvPr>
          <p:cNvCxnSpPr>
            <a:cxnSpLocks/>
          </p:cNvCxnSpPr>
          <p:nvPr/>
        </p:nvCxnSpPr>
        <p:spPr>
          <a:xfrm flipV="1">
            <a:off x="7178851" y="487865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C348A327-A611-42A7-90E2-B0B16FC27822}"/>
              </a:ext>
            </a:extLst>
          </p:cNvPr>
          <p:cNvCxnSpPr>
            <a:cxnSpLocks/>
          </p:cNvCxnSpPr>
          <p:nvPr/>
        </p:nvCxnSpPr>
        <p:spPr>
          <a:xfrm flipV="1">
            <a:off x="7250486" y="488100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DEBB41A-8741-43E5-BFD3-02BF8561A97E}"/>
              </a:ext>
            </a:extLst>
          </p:cNvPr>
          <p:cNvCxnSpPr>
            <a:cxnSpLocks/>
          </p:cNvCxnSpPr>
          <p:nvPr/>
        </p:nvCxnSpPr>
        <p:spPr>
          <a:xfrm flipV="1">
            <a:off x="7317003" y="488100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71CA035B-CAE0-4F27-9A1B-F919A5F02C40}"/>
              </a:ext>
            </a:extLst>
          </p:cNvPr>
          <p:cNvCxnSpPr>
            <a:cxnSpLocks/>
          </p:cNvCxnSpPr>
          <p:nvPr/>
        </p:nvCxnSpPr>
        <p:spPr>
          <a:xfrm flipV="1">
            <a:off x="7384866" y="487865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BFA7491E-5FF1-44B6-B8CB-E671A6975E6E}"/>
              </a:ext>
            </a:extLst>
          </p:cNvPr>
          <p:cNvCxnSpPr>
            <a:cxnSpLocks/>
          </p:cNvCxnSpPr>
          <p:nvPr/>
        </p:nvCxnSpPr>
        <p:spPr>
          <a:xfrm flipV="1">
            <a:off x="7451383" y="487865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4CEAC8C5-E0BD-4D78-A50A-AAC22719A10C}"/>
              </a:ext>
            </a:extLst>
          </p:cNvPr>
          <p:cNvCxnSpPr>
            <a:cxnSpLocks/>
          </p:cNvCxnSpPr>
          <p:nvPr/>
        </p:nvCxnSpPr>
        <p:spPr>
          <a:xfrm flipV="1">
            <a:off x="6520082" y="488100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9C4D299B-A261-46D4-802F-5199BC184D39}"/>
              </a:ext>
            </a:extLst>
          </p:cNvPr>
          <p:cNvCxnSpPr>
            <a:cxnSpLocks/>
          </p:cNvCxnSpPr>
          <p:nvPr/>
        </p:nvCxnSpPr>
        <p:spPr>
          <a:xfrm flipV="1">
            <a:off x="6586599" y="488100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8F00DC73-B401-4857-93BE-8F055927957C}"/>
              </a:ext>
            </a:extLst>
          </p:cNvPr>
          <p:cNvCxnSpPr>
            <a:cxnSpLocks/>
          </p:cNvCxnSpPr>
          <p:nvPr/>
        </p:nvCxnSpPr>
        <p:spPr>
          <a:xfrm flipV="1">
            <a:off x="6654462" y="4878659"/>
            <a:ext cx="0" cy="861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9" name="TextBox 558">
            <a:extLst>
              <a:ext uri="{FF2B5EF4-FFF2-40B4-BE49-F238E27FC236}">
                <a16:creationId xmlns:a16="http://schemas.microsoft.com/office/drawing/2014/main" id="{0902D69C-0E53-4DC1-A351-4DC319D712F3}"/>
              </a:ext>
            </a:extLst>
          </p:cNvPr>
          <p:cNvSpPr txBox="1"/>
          <p:nvPr/>
        </p:nvSpPr>
        <p:spPr>
          <a:xfrm>
            <a:off x="6569906" y="4975424"/>
            <a:ext cx="844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 Pins</a:t>
            </a:r>
          </a:p>
        </p:txBody>
      </p:sp>
    </p:spTree>
    <p:extLst>
      <p:ext uri="{BB962C8B-B14F-4D97-AF65-F5344CB8AC3E}">
        <p14:creationId xmlns:p14="http://schemas.microsoft.com/office/powerpoint/2010/main" val="4556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C1CA-0217-40C0-BC8A-1C813A90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3C98-3636-4E71-9504-1C15465A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https://upload.wikimedia.org/wikipedia/commons/thumb/9/97/Raspberry_Pi_3_B%2B_%2839906369025%29.png/1200px-Raspberry_Pi_3_B%2B_%2839906369025%29.png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0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myou</dc:creator>
  <cp:lastModifiedBy>myou</cp:lastModifiedBy>
  <cp:revision>9</cp:revision>
  <dcterms:created xsi:type="dcterms:W3CDTF">2018-12-29T02:38:34Z</dcterms:created>
  <dcterms:modified xsi:type="dcterms:W3CDTF">2018-12-29T03:18:39Z</dcterms:modified>
</cp:coreProperties>
</file>