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 showGuides="1">
      <p:cViewPr>
        <p:scale>
          <a:sx n="91" d="100"/>
          <a:sy n="91" d="100"/>
        </p:scale>
        <p:origin x="310" y="-2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313F-77B4-45CD-B3C2-ECF22D859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E3B60-CC6B-4C2D-94ED-A551A9273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FE2ED-0CE0-4FEB-9A9E-F6DFE9A8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7D52-3C41-4263-A785-C67D191CD11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CEAED-8A28-4635-A7EC-DB6554ED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8EA0F-8222-418E-970B-FC0BFF28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B139-A572-4C63-846E-999A881F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9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C690-1D84-4352-8C8A-38BFA5D9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05938-7C30-42BC-BEEF-0E3E62406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D547C-1F11-416D-8053-EE9D9861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7D52-3C41-4263-A785-C67D191CD11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D24FB-A564-4A03-85CA-173E682B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62E8A-BE96-4AC9-A392-E414C8AF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B139-A572-4C63-846E-999A881F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0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D4887-81FC-47F9-A296-3F6C37BE8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5F074-6C3E-4CF9-8ED8-D9AD287E6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A2B10-B9F1-4DBF-B335-466419A2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7D52-3C41-4263-A785-C67D191CD11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CE1D1-0154-4FCC-960A-1A9D14B0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5ACDC-15D3-4672-A887-31F744C2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B139-A572-4C63-846E-999A881F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0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6F3C-505F-4D7B-83C9-6A740017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CA3CC-B5DC-4FDA-BCF4-E2641509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AD4B1-F0BA-4883-90AA-C157AD2C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7D52-3C41-4263-A785-C67D191CD11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EC30C-11F6-4D6F-84EA-5C0F19D4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84774-07FE-4098-9FA4-5B249010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B139-A572-4C63-846E-999A881F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1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F379-E0A6-411D-9350-3D6A68C0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DFC2D-FAA6-4B3D-BB62-FDD819E31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50860-7A08-467E-814D-64E64579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7D52-3C41-4263-A785-C67D191CD11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469BF-C6BB-4D71-8529-B3437498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8A26F-061B-44CF-8A12-612A9B1B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B139-A572-4C63-846E-999A881F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7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DD48-ABCF-4652-BD94-8DC330B0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C9530-D854-4C24-ACCE-28D03D525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B816B-EBEC-4CD9-A3E5-16FE254E6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82294-50A8-4141-A653-D150EFBA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7D52-3C41-4263-A785-C67D191CD11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576F-8966-40E6-9A4D-ACEED40F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4302D-4595-4BB8-B960-FAB89BD1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B139-A572-4C63-846E-999A881F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9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3287-E723-4F6E-A717-00EEC971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FC45C-EAA9-4DEB-B277-E69DA6C1B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9724D-E46B-4F70-ACD1-0490E141E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B17AF-A313-452D-9291-BA662FA6C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71EBD-77D5-4E2A-9219-27A6CFACE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6EC84-4F29-4E3E-9133-37387B84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7D52-3C41-4263-A785-C67D191CD11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82341-A317-44F2-B424-1A485FF5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D994CF-626A-44F9-8F9C-53720DDD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B139-A572-4C63-846E-999A881F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0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3D02-1254-492F-BF56-70ABDE86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A1A2C-B5C6-4123-B210-2C8A42B0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7D52-3C41-4263-A785-C67D191CD11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9B9FE-F2E7-4302-B10F-33E6A756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17A23-A643-403E-B119-5CF62743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B139-A572-4C63-846E-999A881F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7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A2AA5-8F28-48EC-ADF8-649E23DA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7D52-3C41-4263-A785-C67D191CD11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125AD-FA6B-43F5-AFB6-26C51AE0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AF4F1-8BDC-46B3-A129-DCC4822D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B139-A572-4C63-846E-999A881F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A801-7A06-42DE-894D-A5FA0E3F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A699F-9EAB-4BB3-A6B9-FF0C77211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5EF96-D2A8-4C38-90F2-A66BDA81E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38E86-266F-4A00-A9E8-2871CCAC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7D52-3C41-4263-A785-C67D191CD11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E1A70-499A-4BC6-94B9-865A5C59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16B6B-87F5-4E2F-870F-DE08299C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B139-A572-4C63-846E-999A881F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9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267B-19BD-404C-90E5-07047997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E65FB-A55B-4C5B-B749-40A3BD81A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BABE5-3FF5-4838-9CD8-94F5B60D0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DB9E8-922E-40D5-B7A2-3ACB5EC6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7D52-3C41-4263-A785-C67D191CD11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1FFD4-E24D-4F48-83DA-C2B74622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F1D9F-5B1D-4D40-BDC1-56760F7F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B139-A572-4C63-846E-999A881F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7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F5A07-7D47-4703-AB31-5D7BFD50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DAFC6-0589-47C1-9F80-8E92BAD5C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81457-9193-4D10-AC98-5B8F627B8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B7D52-3C41-4263-A785-C67D191CD11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FC73F-B37C-498E-8121-A6A50BF18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1FF78-AB14-4FF8-931F-CBD566A78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FB139-A572-4C63-846E-999A881F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7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227D028-34AC-425D-A36C-E830B773E2DB}"/>
              </a:ext>
            </a:extLst>
          </p:cNvPr>
          <p:cNvGrpSpPr/>
          <p:nvPr/>
        </p:nvGrpSpPr>
        <p:grpSpPr>
          <a:xfrm>
            <a:off x="3841533" y="1167124"/>
            <a:ext cx="4469245" cy="4476654"/>
            <a:chOff x="3841533" y="1167124"/>
            <a:chExt cx="4469245" cy="44766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36B88B-242E-4012-80A0-ACB73A655AA5}"/>
                </a:ext>
              </a:extLst>
            </p:cNvPr>
            <p:cNvSpPr/>
            <p:nvPr/>
          </p:nvSpPr>
          <p:spPr>
            <a:xfrm>
              <a:off x="3881222" y="1214222"/>
              <a:ext cx="4429556" cy="4429556"/>
            </a:xfrm>
            <a:prstGeom prst="rect">
              <a:avLst/>
            </a:prstGeom>
            <a:noFill/>
            <a:ln w="762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7D12EB-28EF-4EAD-B22F-63DAC7606D9D}"/>
                </a:ext>
              </a:extLst>
            </p:cNvPr>
            <p:cNvSpPr/>
            <p:nvPr/>
          </p:nvSpPr>
          <p:spPr>
            <a:xfrm>
              <a:off x="3841533" y="1167124"/>
              <a:ext cx="1038464" cy="1038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E838DA0-E586-4459-8B3D-9C01A7D75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1310" y="1214222"/>
              <a:ext cx="1040766" cy="1018391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EAEC78-C222-43EF-9192-7814A92A8C0B}"/>
                </a:ext>
              </a:extLst>
            </p:cNvPr>
            <p:cNvSpPr/>
            <p:nvPr/>
          </p:nvSpPr>
          <p:spPr>
            <a:xfrm>
              <a:off x="5888372" y="3221372"/>
              <a:ext cx="415255" cy="41525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B18CF58-F351-45AF-AC1A-99EC4FFEB0F0}"/>
                </a:ext>
              </a:extLst>
            </p:cNvPr>
            <p:cNvSpPr/>
            <p:nvPr/>
          </p:nvSpPr>
          <p:spPr>
            <a:xfrm>
              <a:off x="5888371" y="2232613"/>
              <a:ext cx="415255" cy="41525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E89624-FCC0-4E7B-8EBE-8FFC2D91FCE9}"/>
                </a:ext>
              </a:extLst>
            </p:cNvPr>
            <p:cNvSpPr/>
            <p:nvPr/>
          </p:nvSpPr>
          <p:spPr>
            <a:xfrm>
              <a:off x="5888370" y="4210131"/>
              <a:ext cx="415255" cy="41525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F9F888-7614-4CFC-8054-276E0C7173EC}"/>
                </a:ext>
              </a:extLst>
            </p:cNvPr>
            <p:cNvSpPr/>
            <p:nvPr/>
          </p:nvSpPr>
          <p:spPr>
            <a:xfrm>
              <a:off x="7099574" y="4210131"/>
              <a:ext cx="415255" cy="41525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BA19E4E-9CEA-44A8-B1A6-AE9E716636F6}"/>
                </a:ext>
              </a:extLst>
            </p:cNvPr>
            <p:cNvSpPr/>
            <p:nvPr/>
          </p:nvSpPr>
          <p:spPr>
            <a:xfrm>
              <a:off x="7099574" y="2232612"/>
              <a:ext cx="415255" cy="41525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6DE32C-B847-4F62-8F48-437E54E74C01}"/>
                </a:ext>
              </a:extLst>
            </p:cNvPr>
            <p:cNvSpPr/>
            <p:nvPr/>
          </p:nvSpPr>
          <p:spPr>
            <a:xfrm>
              <a:off x="4672369" y="2205588"/>
              <a:ext cx="415255" cy="41525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3490A91-E920-4792-87C1-2CBE1486CAC4}"/>
                </a:ext>
              </a:extLst>
            </p:cNvPr>
            <p:cNvSpPr/>
            <p:nvPr/>
          </p:nvSpPr>
          <p:spPr>
            <a:xfrm>
              <a:off x="4672369" y="4210373"/>
              <a:ext cx="415255" cy="41525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DD6059-24C5-4F48-89CE-4923F16D467E}"/>
                </a:ext>
              </a:extLst>
            </p:cNvPr>
            <p:cNvSpPr txBox="1"/>
            <p:nvPr/>
          </p:nvSpPr>
          <p:spPr>
            <a:xfrm>
              <a:off x="6990448" y="186328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PWR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01A229-6891-40F0-A6B8-542DE26EDBBB}"/>
                </a:ext>
              </a:extLst>
            </p:cNvPr>
            <p:cNvSpPr txBox="1"/>
            <p:nvPr/>
          </p:nvSpPr>
          <p:spPr>
            <a:xfrm>
              <a:off x="5785949" y="1863280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GND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0CAADC-1302-4F24-AFD3-E79446FDBB1D}"/>
                </a:ext>
              </a:extLst>
            </p:cNvPr>
            <p:cNvSpPr txBox="1"/>
            <p:nvPr/>
          </p:nvSpPr>
          <p:spPr>
            <a:xfrm>
              <a:off x="4624156" y="1863280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4ACE62-3AB6-4E80-BCF2-06238AD5E547}"/>
                </a:ext>
              </a:extLst>
            </p:cNvPr>
            <p:cNvSpPr txBox="1"/>
            <p:nvPr/>
          </p:nvSpPr>
          <p:spPr>
            <a:xfrm>
              <a:off x="5845452" y="2866855"/>
              <a:ext cx="562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SDA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FC39B-0032-4899-8581-A0299755B32B}"/>
                </a:ext>
              </a:extLst>
            </p:cNvPr>
            <p:cNvSpPr txBox="1"/>
            <p:nvPr/>
          </p:nvSpPr>
          <p:spPr>
            <a:xfrm>
              <a:off x="4550858" y="3890618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ADR2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DED8BF6-8702-4431-98D3-08FEAA1D2223}"/>
                </a:ext>
              </a:extLst>
            </p:cNvPr>
            <p:cNvSpPr txBox="1"/>
            <p:nvPr/>
          </p:nvSpPr>
          <p:spPr>
            <a:xfrm>
              <a:off x="5731019" y="3887655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ADR1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786F47-CEA9-4172-908E-2D657AB8CEFE}"/>
                </a:ext>
              </a:extLst>
            </p:cNvPr>
            <p:cNvSpPr txBox="1"/>
            <p:nvPr/>
          </p:nvSpPr>
          <p:spPr>
            <a:xfrm>
              <a:off x="6955983" y="3887655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ADR0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404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4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76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myou</dc:creator>
  <cp:lastModifiedBy>myou</cp:lastModifiedBy>
  <cp:revision>3</cp:revision>
  <dcterms:created xsi:type="dcterms:W3CDTF">2018-05-19T19:01:33Z</dcterms:created>
  <dcterms:modified xsi:type="dcterms:W3CDTF">2018-05-19T19:30:40Z</dcterms:modified>
</cp:coreProperties>
</file>