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8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20160">
          <p15:clr>
            <a:srgbClr val="A4A3A4"/>
          </p15:clr>
        </p15:guide>
        <p15:guide id="4" orient="horz">
          <p15:clr>
            <a:srgbClr val="A4A3A4"/>
          </p15:clr>
        </p15:guide>
        <p15:guide id="5" pos="581">
          <p15:clr>
            <a:srgbClr val="A4A3A4"/>
          </p15:clr>
        </p15:guide>
        <p15:guide id="6" pos="27069">
          <p15:clr>
            <a:srgbClr val="A4A3A4"/>
          </p15:clr>
        </p15:guide>
        <p15:guide id="7" pos="207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52" autoAdjust="0"/>
    <p:restoredTop sz="94596" autoAdjust="0"/>
  </p:normalViewPr>
  <p:slideViewPr>
    <p:cSldViewPr snapToGrid="0" snapToObjects="1" showGuides="1">
      <p:cViewPr>
        <p:scale>
          <a:sx n="26" d="100"/>
          <a:sy n="26" d="100"/>
        </p:scale>
        <p:origin x="574" y="-41"/>
      </p:cViewPr>
      <p:guideLst>
        <p:guide orient="horz" pos="3318"/>
        <p:guide orient="horz" pos="288"/>
        <p:guide orient="horz" pos="20160"/>
        <p:guide orient="horz"/>
        <p:guide pos="581"/>
        <p:guide pos="27069"/>
        <p:guide pos="207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7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8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3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9674" y="637848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77827" y="5548749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7825" y="14212513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460161" y="6378481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60162" y="5548749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MATERIALS &amp; METHODS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385343" y="6378481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377404" y="5548749"/>
            <a:ext cx="10058400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RESULTS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3390292" y="5548749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390292" y="6378481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3390292" y="14272738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3390292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3390292" y="25679401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3390292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459674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60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88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115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567305" y="32390910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DESIGN © 2015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ou@andrew.cmu.edu" TargetMode="External"/><Relationship Id="rId2" Type="http://schemas.openxmlformats.org/officeDocument/2006/relationships/hyperlink" Target="mailto:jingjinx@Andrew.cmu.ed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9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0"/>
          </p:nvPr>
        </p:nvSpPr>
        <p:spPr/>
        <p:txBody>
          <a:bodyPr/>
          <a:lstStyle/>
          <a:p>
            <a:r>
              <a:rPr lang="en-US" dirty="0"/>
              <a:t>15-418 Final Project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Annie Xu (</a:t>
            </a:r>
            <a:r>
              <a:rPr lang="en-US" dirty="0">
                <a:hlinkClick r:id="rId2"/>
              </a:rPr>
              <a:t>jingjinx@andrew.cmu.edu</a:t>
            </a:r>
            <a:r>
              <a:rPr lang="en-US" dirty="0"/>
              <a:t>) 	Michael You (</a:t>
            </a:r>
            <a:r>
              <a:rPr lang="en-US" dirty="0">
                <a:hlinkClick r:id="rId3"/>
              </a:rPr>
              <a:t>myou@andrew.cmu.edu</a:t>
            </a:r>
            <a:r>
              <a:rPr lang="en-US" dirty="0"/>
              <a:t>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Live Generation of Video Game Music with CUDA</a:t>
            </a:r>
          </a:p>
        </p:txBody>
      </p:sp>
    </p:spTree>
    <p:extLst>
      <p:ext uri="{BB962C8B-B14F-4D97-AF65-F5344CB8AC3E}">
        <p14:creationId xmlns:p14="http://schemas.microsoft.com/office/powerpoint/2010/main" val="783191702"/>
      </p:ext>
    </p:extLst>
  </p:cSld>
  <p:clrMapOvr>
    <a:masterClrMapping/>
  </p:clrMapOvr>
</p:sld>
</file>

<file path=ppt/theme/theme1.xml><?xml version="1.0" encoding="utf-8"?>
<a:theme xmlns:a="http://schemas.openxmlformats.org/drawingml/2006/main" name="36x48-Template-V2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5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36x48-Template-V2b</Template>
  <TotalTime>771</TotalTime>
  <Words>24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36x48-Template-V2b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myou</cp:lastModifiedBy>
  <cp:revision>59</cp:revision>
  <dcterms:created xsi:type="dcterms:W3CDTF">2012-02-03T19:11:35Z</dcterms:created>
  <dcterms:modified xsi:type="dcterms:W3CDTF">2018-12-10T00:36:43Z</dcterms:modified>
</cp:coreProperties>
</file>