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19" y="1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8899-F506-4784-8F0B-59FC1EAEA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B4B48-C796-4A74-81A3-2A73EC4C1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B31B-4FFD-4C18-9D30-C2E0E3F8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2F717-E2C3-44E2-8E68-E10AB972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0EF1-21AE-4FA1-BF8B-F8E8E586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89F9-F0BD-4D1A-8819-80465F3A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5B2A0-0538-44DD-AAA8-390BE6A74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8F83B-49DA-4EAB-88EE-BF4B1A8E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F6E2-425D-46E7-8818-A13B215A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25A2-3927-4317-A332-B527748E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2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72881-E8AF-4C22-BCBF-DE873F49D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353B-C8EA-40E3-95A1-A16B1C35B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C6E9-FA96-492F-9C49-29AFF26B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F4EA-E579-4B7B-AB00-8287CA9C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7FAD-D6A5-47AC-A099-F95B8211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30D2-A308-4682-92E2-D1FAA72B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ABF4-07A7-47CE-A312-B31C9B59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C8B8-5D47-497A-9ED5-007A45A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C273-197E-453A-92F1-92A38F51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CAE3-F59F-4B77-9455-EA836EA1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BC15-DEB6-4478-9C2C-716E7C8C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C64A-DF73-486C-AE00-9D3CE617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B549E-C2C6-46CD-9984-5484E2C0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23AF-C9BF-4784-A314-2402E282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BC06-AA82-4119-A70F-A0E579E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2790-9745-4E75-90F5-C3DE5FE9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4728-3F21-469A-8F72-0C9F76275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2D9FB-6655-4DA8-8940-F98197522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636B-9968-4C92-AC9D-10A3E2C1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F4DB-B262-43AB-8C1E-7CA60B6F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12EF-E5EE-4897-8888-6E881D7F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9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CF77-7791-4DE5-B566-C399E61A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FA64-53CD-4D88-A6B6-DB61EE15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63D92-AF12-4CDC-ADF6-A7157D5E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F4965-C3C7-4A4B-BDAA-8717EE130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0F3F8-E772-4011-9A42-BC6C4ABEC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CD881-3A76-44F1-878D-BDB3AABC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87900-3F93-4F66-9C5E-FECAB26C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EF221-6542-420D-B01D-BC7AAF07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BB07-1EAB-403B-BD76-6B2CEC1E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733A1-AC3A-4DBC-BB5E-A24A75E9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76982-E04B-46AD-B8F5-42B6E990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F35D7-BA46-41DE-BCCC-46B1B05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DCD53-71B3-45CE-9D73-5BD9A4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2F26F-C17F-47A4-B616-1E275A5F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A119D-ADAB-42B1-B033-0F131F94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F421-8A2B-436C-89AE-85B0EB93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C14-68F1-4B75-AA86-B53C5140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334EE-4A6E-4DE7-92AD-B1FD8714F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4DE14-B999-425B-952A-1DFABFDD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E4855-6206-47A0-8C42-0F6DF693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88AA-C1C7-4E8E-B14C-7AB4C63D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9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9F64-13E1-4AF5-A720-90141AD4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3E385-33D6-41C9-8659-AB55CE50E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C2F98-7E35-4463-80C3-84CF3D18A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1408B-9CE9-45D4-85E3-3588047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DAA5E-4AE5-4299-AA03-AE4E595F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5E543-1911-4B70-9B94-749D3954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1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69284-EC18-4C9D-9C7A-7BB4523B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9A19-DFC5-4649-973B-76B9972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ACDE-9DCD-4856-BDEF-44C838656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7A5C-E52A-4FF8-A72A-32AD4594B13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4663-A7B9-4731-9344-C765493B4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53210-0835-4D55-B99E-4C09A4809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A07F-E7A8-4386-B3BB-A81DA39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0A24-A9CF-4C4C-A976-CFDDDE760F76}"/>
              </a:ext>
            </a:extLst>
          </p:cNvPr>
          <p:cNvSpPr/>
          <p:nvPr/>
        </p:nvSpPr>
        <p:spPr>
          <a:xfrm>
            <a:off x="5301069" y="914399"/>
            <a:ext cx="1589861" cy="13292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Generated Matrices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996CDC-9F19-4780-BE72-543E282ACA0F}"/>
              </a:ext>
            </a:extLst>
          </p:cNvPr>
          <p:cNvSpPr/>
          <p:nvPr/>
        </p:nvSpPr>
        <p:spPr>
          <a:xfrm>
            <a:off x="2420786" y="914399"/>
            <a:ext cx="1589861" cy="13292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Program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2D1123-971A-4582-95AD-CA1A0EC1C6F7}"/>
              </a:ext>
            </a:extLst>
          </p:cNvPr>
          <p:cNvSpPr/>
          <p:nvPr/>
        </p:nvSpPr>
        <p:spPr>
          <a:xfrm>
            <a:off x="2420786" y="3644579"/>
            <a:ext cx="1589861" cy="13292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 Gen. Program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32545F-5434-411E-8B33-87799E21507D}"/>
              </a:ext>
            </a:extLst>
          </p:cNvPr>
          <p:cNvSpPr/>
          <p:nvPr/>
        </p:nvSpPr>
        <p:spPr>
          <a:xfrm>
            <a:off x="5301068" y="3644579"/>
            <a:ext cx="1589861" cy="13292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MIDI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  song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E9D7DD-A1D4-4403-8AA7-47CD9D4281C3}"/>
              </a:ext>
            </a:extLst>
          </p:cNvPr>
          <p:cNvSpPr/>
          <p:nvPr/>
        </p:nvSpPr>
        <p:spPr>
          <a:xfrm>
            <a:off x="8922291" y="3644578"/>
            <a:ext cx="1697846" cy="13292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receives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MIDI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882DD-E133-49C5-B579-1252A36E697B}"/>
              </a:ext>
            </a:extLst>
          </p:cNvPr>
          <p:cNvSpPr/>
          <p:nvPr/>
        </p:nvSpPr>
        <p:spPr>
          <a:xfrm>
            <a:off x="1962054" y="320040"/>
            <a:ext cx="5325576" cy="5134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1531D5-A03E-4212-AA20-F46EE154D75B}"/>
              </a:ext>
            </a:extLst>
          </p:cNvPr>
          <p:cNvSpPr/>
          <p:nvPr/>
        </p:nvSpPr>
        <p:spPr>
          <a:xfrm>
            <a:off x="4311234" y="1264321"/>
            <a:ext cx="689246" cy="63870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B0AF30-52B0-4E57-B735-EA70767F104C}"/>
              </a:ext>
            </a:extLst>
          </p:cNvPr>
          <p:cNvSpPr/>
          <p:nvPr/>
        </p:nvSpPr>
        <p:spPr>
          <a:xfrm>
            <a:off x="4311234" y="3989842"/>
            <a:ext cx="689246" cy="63870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F8E69B-37C9-4848-A6FA-F259C8D28982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6095999" y="2243627"/>
            <a:ext cx="1" cy="1400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CC9B2-BB03-4144-B837-F93F6EA1A16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890929" y="4309192"/>
            <a:ext cx="203136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AE51A1-4F2F-4F95-9142-D510E50CE8CA}"/>
              </a:ext>
            </a:extLst>
          </p:cNvPr>
          <p:cNvGrpSpPr/>
          <p:nvPr/>
        </p:nvGrpSpPr>
        <p:grpSpPr>
          <a:xfrm>
            <a:off x="3252592" y="5545486"/>
            <a:ext cx="2744499" cy="617023"/>
            <a:chOff x="2655895" y="5512376"/>
            <a:chExt cx="2744499" cy="617023"/>
          </a:xfrm>
        </p:grpSpPr>
        <p:pic>
          <p:nvPicPr>
            <p:cNvPr id="1028" name="Picture 4" descr="Image result for cuda nvidia">
              <a:extLst>
                <a:ext uri="{FF2B5EF4-FFF2-40B4-BE49-F238E27FC236}">
                  <a16:creationId xmlns:a16="http://schemas.microsoft.com/office/drawing/2014/main" id="{F061EAE6-D4B5-498B-ACDA-71AF5A73C2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1" t="23266" r="32128" b="25455"/>
            <a:stretch/>
          </p:blipFill>
          <p:spPr bwMode="auto">
            <a:xfrm>
              <a:off x="4836044" y="5512376"/>
              <a:ext cx="564350" cy="617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65A334-6281-4021-AC6D-D9DEA83AEF4A}"/>
                </a:ext>
              </a:extLst>
            </p:cNvPr>
            <p:cNvSpPr txBox="1"/>
            <p:nvPr/>
          </p:nvSpPr>
          <p:spPr>
            <a:xfrm>
              <a:off x="2655895" y="5669332"/>
              <a:ext cx="2216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Cluster Machine with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773C621-86A1-4A56-B390-9ED8B1BC7D99}"/>
              </a:ext>
            </a:extLst>
          </p:cNvPr>
          <p:cNvSpPr txBox="1"/>
          <p:nvPr/>
        </p:nvSpPr>
        <p:spPr>
          <a:xfrm>
            <a:off x="9050055" y="5090160"/>
            <a:ext cx="14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Browser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4A1784-23E6-4977-B2C0-80DD50EB54EB}"/>
              </a:ext>
            </a:extLst>
          </p:cNvPr>
          <p:cNvSpPr txBox="1"/>
          <p:nvPr/>
        </p:nvSpPr>
        <p:spPr>
          <a:xfrm>
            <a:off x="2434252" y="482042"/>
            <a:ext cx="15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76A2B0-EB01-4434-848E-13528261D3CB}"/>
              </a:ext>
            </a:extLst>
          </p:cNvPr>
          <p:cNvSpPr txBox="1"/>
          <p:nvPr/>
        </p:nvSpPr>
        <p:spPr>
          <a:xfrm>
            <a:off x="2710231" y="3212222"/>
            <a:ext cx="110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Real-time</a:t>
            </a:r>
          </a:p>
        </p:txBody>
      </p:sp>
    </p:spTree>
    <p:extLst>
      <p:ext uri="{BB962C8B-B14F-4D97-AF65-F5344CB8AC3E}">
        <p14:creationId xmlns:p14="http://schemas.microsoft.com/office/powerpoint/2010/main" val="260895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myou</dc:creator>
  <cp:lastModifiedBy>myou</cp:lastModifiedBy>
  <cp:revision>2</cp:revision>
  <dcterms:created xsi:type="dcterms:W3CDTF">2018-11-01T01:47:42Z</dcterms:created>
  <dcterms:modified xsi:type="dcterms:W3CDTF">2018-11-01T02:03:25Z</dcterms:modified>
</cp:coreProperties>
</file>