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2" r:id="rId9"/>
    <p:sldId id="263" r:id="rId10"/>
    <p:sldId id="266" r:id="rId11"/>
    <p:sldId id="265" r:id="rId12"/>
    <p:sldId id="267" r:id="rId13"/>
    <p:sldId id="268" r:id="rId14"/>
    <p:sldId id="27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木村 光希" initials="木村" lastIdx="2" clrIdx="0">
    <p:extLst>
      <p:ext uri="{19B8F6BF-5375-455C-9EA6-DF929625EA0E}">
        <p15:presenceInfo xmlns:p15="http://schemas.microsoft.com/office/powerpoint/2012/main" userId="木村 光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1FC62-3DDE-444B-A9A3-818FBDD4209F}" v="126" dt="2021-07-26T06:49:08.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1" d="100"/>
          <a:sy n="31" d="100"/>
        </p:scale>
        <p:origin x="58"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木村 光希" userId="927383d6-31f3-4566-b7bc-1948aab6aa84" providerId="ADAL" clId="{C3D1FC62-3DDE-444B-A9A3-818FBDD4209F}"/>
    <pc:docChg chg="undo custSel addSld modSld">
      <pc:chgData name="木村 光希" userId="927383d6-31f3-4566-b7bc-1948aab6aa84" providerId="ADAL" clId="{C3D1FC62-3DDE-444B-A9A3-818FBDD4209F}" dt="2021-07-26T06:49:37.571" v="731" actId="20577"/>
      <pc:docMkLst>
        <pc:docMk/>
      </pc:docMkLst>
      <pc:sldChg chg="modSp mod">
        <pc:chgData name="木村 光希" userId="927383d6-31f3-4566-b7bc-1948aab6aa84" providerId="ADAL" clId="{C3D1FC62-3DDE-444B-A9A3-818FBDD4209F}" dt="2021-07-06T12:39:40.362" v="6" actId="20577"/>
        <pc:sldMkLst>
          <pc:docMk/>
          <pc:sldMk cId="3333789303" sldId="269"/>
        </pc:sldMkLst>
        <pc:spChg chg="mod">
          <ac:chgData name="木村 光希" userId="927383d6-31f3-4566-b7bc-1948aab6aa84" providerId="ADAL" clId="{C3D1FC62-3DDE-444B-A9A3-818FBDD4209F}" dt="2021-07-06T12:39:40.362" v="6" actId="20577"/>
          <ac:spMkLst>
            <pc:docMk/>
            <pc:sldMk cId="3333789303" sldId="269"/>
            <ac:spMk id="3" creationId="{18BF8495-7E63-4FB4-96F7-C049128B883D}"/>
          </ac:spMkLst>
        </pc:spChg>
      </pc:sldChg>
      <pc:sldChg chg="modSp mod addCm modCm">
        <pc:chgData name="木村 光希" userId="927383d6-31f3-4566-b7bc-1948aab6aa84" providerId="ADAL" clId="{C3D1FC62-3DDE-444B-A9A3-818FBDD4209F}" dt="2021-07-19T08:07:14.351" v="571"/>
        <pc:sldMkLst>
          <pc:docMk/>
          <pc:sldMk cId="4292801705" sldId="270"/>
        </pc:sldMkLst>
        <pc:spChg chg="mod">
          <ac:chgData name="木村 光希" userId="927383d6-31f3-4566-b7bc-1948aab6aa84" providerId="ADAL" clId="{C3D1FC62-3DDE-444B-A9A3-818FBDD4209F}" dt="2021-07-06T12:39:57.443" v="36" actId="20577"/>
          <ac:spMkLst>
            <pc:docMk/>
            <pc:sldMk cId="4292801705" sldId="270"/>
            <ac:spMk id="2" creationId="{76FE0B45-48A1-455C-82BB-19723B2DD5AE}"/>
          </ac:spMkLst>
        </pc:spChg>
        <pc:spChg chg="mod">
          <ac:chgData name="木村 光希" userId="927383d6-31f3-4566-b7bc-1948aab6aa84" providerId="ADAL" clId="{C3D1FC62-3DDE-444B-A9A3-818FBDD4209F}" dt="2021-07-19T08:00:15.425" v="569" actId="20577"/>
          <ac:spMkLst>
            <pc:docMk/>
            <pc:sldMk cId="4292801705" sldId="270"/>
            <ac:spMk id="3" creationId="{59E8A570-D84F-45D3-B28A-404BE7258F8D}"/>
          </ac:spMkLst>
        </pc:spChg>
      </pc:sldChg>
      <pc:sldChg chg="addSp delSp modSp new mod setBg">
        <pc:chgData name="木村 光希" userId="927383d6-31f3-4566-b7bc-1948aab6aa84" providerId="ADAL" clId="{C3D1FC62-3DDE-444B-A9A3-818FBDD4209F}" dt="2021-07-26T06:49:37.571" v="731" actId="20577"/>
        <pc:sldMkLst>
          <pc:docMk/>
          <pc:sldMk cId="188188648" sldId="271"/>
        </pc:sldMkLst>
        <pc:spChg chg="mod">
          <ac:chgData name="木村 光希" userId="927383d6-31f3-4566-b7bc-1948aab6aa84" providerId="ADAL" clId="{C3D1FC62-3DDE-444B-A9A3-818FBDD4209F}" dt="2021-07-26T06:49:37.571" v="731" actId="20577"/>
          <ac:spMkLst>
            <pc:docMk/>
            <pc:sldMk cId="188188648" sldId="271"/>
            <ac:spMk id="2" creationId="{28E2FBDE-450F-4FFD-9F88-A306C18A0D9B}"/>
          </ac:spMkLst>
        </pc:spChg>
        <pc:spChg chg="add del">
          <ac:chgData name="木村 光希" userId="927383d6-31f3-4566-b7bc-1948aab6aa84" providerId="ADAL" clId="{C3D1FC62-3DDE-444B-A9A3-818FBDD4209F}" dt="2021-07-26T06:49:08.423" v="711"/>
          <ac:spMkLst>
            <pc:docMk/>
            <pc:sldMk cId="188188648" sldId="271"/>
            <ac:spMk id="3" creationId="{60DCFFEB-818C-4E2E-951D-2E592CD37AC5}"/>
          </ac:spMkLst>
        </pc:spChg>
        <pc:spChg chg="add del">
          <ac:chgData name="木村 光希" userId="927383d6-31f3-4566-b7bc-1948aab6aa84" providerId="ADAL" clId="{C3D1FC62-3DDE-444B-A9A3-818FBDD4209F}" dt="2021-07-26T06:49:17.520" v="713" actId="26606"/>
          <ac:spMkLst>
            <pc:docMk/>
            <pc:sldMk cId="188188648" sldId="271"/>
            <ac:spMk id="9" creationId="{4D2538A9-3C34-4EFA-AF37-69DEFF81FC2A}"/>
          </ac:spMkLst>
        </pc:spChg>
        <pc:spChg chg="add del">
          <ac:chgData name="木村 光希" userId="927383d6-31f3-4566-b7bc-1948aab6aa84" providerId="ADAL" clId="{C3D1FC62-3DDE-444B-A9A3-818FBDD4209F}" dt="2021-07-26T06:49:17.520" v="713" actId="26606"/>
          <ac:spMkLst>
            <pc:docMk/>
            <pc:sldMk cId="188188648" sldId="271"/>
            <ac:spMk id="12" creationId="{282E2A95-1A08-4118-83C6-B1CA5648E075}"/>
          </ac:spMkLst>
        </pc:spChg>
        <pc:spChg chg="add del">
          <ac:chgData name="木村 光希" userId="927383d6-31f3-4566-b7bc-1948aab6aa84" providerId="ADAL" clId="{C3D1FC62-3DDE-444B-A9A3-818FBDD4209F}" dt="2021-07-26T06:49:17.520" v="713" actId="26606"/>
          <ac:spMkLst>
            <pc:docMk/>
            <pc:sldMk cId="188188648" sldId="271"/>
            <ac:spMk id="14" creationId="{2FFEFC7E-85EE-4AC9-A351-FBEB13A1D622}"/>
          </ac:spMkLst>
        </pc:spChg>
        <pc:spChg chg="add del">
          <ac:chgData name="木村 光希" userId="927383d6-31f3-4566-b7bc-1948aab6aa84" providerId="ADAL" clId="{C3D1FC62-3DDE-444B-A9A3-818FBDD4209F}" dt="2021-07-26T06:49:17.520" v="713" actId="26606"/>
          <ac:spMkLst>
            <pc:docMk/>
            <pc:sldMk cId="188188648" sldId="271"/>
            <ac:spMk id="16" creationId="{68DC0EC7-60EA-4BD3-BC04-D547DE1B2891}"/>
          </ac:spMkLst>
        </pc:spChg>
        <pc:spChg chg="add del">
          <ac:chgData name="木村 光希" userId="927383d6-31f3-4566-b7bc-1948aab6aa84" providerId="ADAL" clId="{C3D1FC62-3DDE-444B-A9A3-818FBDD4209F}" dt="2021-07-26T06:49:17.520" v="713" actId="26606"/>
          <ac:spMkLst>
            <pc:docMk/>
            <pc:sldMk cId="188188648" sldId="271"/>
            <ac:spMk id="18" creationId="{CB2511BB-FC4C-45F3-94EB-661D6806C942}"/>
          </ac:spMkLst>
        </pc:spChg>
        <pc:graphicFrameChg chg="add del mod modGraphic">
          <ac:chgData name="木村 光希" userId="927383d6-31f3-4566-b7bc-1948aab6aa84" providerId="ADAL" clId="{C3D1FC62-3DDE-444B-A9A3-818FBDD4209F}" dt="2021-07-26T06:01:25.142" v="710" actId="1032"/>
          <ac:graphicFrameMkLst>
            <pc:docMk/>
            <pc:sldMk cId="188188648" sldId="271"/>
            <ac:graphicFrameMk id="4" creationId="{7B33BBC3-E266-4B3B-9949-09BD6FB0E9FA}"/>
          </ac:graphicFrameMkLst>
        </pc:graphicFrameChg>
        <pc:picChg chg="add mod">
          <ac:chgData name="木村 光希" userId="927383d6-31f3-4566-b7bc-1948aab6aa84" providerId="ADAL" clId="{C3D1FC62-3DDE-444B-A9A3-818FBDD4209F}" dt="2021-07-26T06:49:34.329" v="719" actId="1076"/>
          <ac:picMkLst>
            <pc:docMk/>
            <pc:sldMk cId="188188648" sldId="271"/>
            <ac:picMk id="5" creationId="{E6024185-6A78-4864-B194-1EC671F1BB76}"/>
          </ac:picMkLst>
        </pc:picChg>
      </pc:sldChg>
    </pc:docChg>
  </pc:docChgLst>
  <pc:docChgLst>
    <pc:chgData name="木村 光希" userId="927383d6-31f3-4566-b7bc-1948aab6aa84" providerId="ADAL" clId="{06595424-4530-42CE-BB60-E04B89466E09}"/>
    <pc:docChg chg="undo custSel addSld delSld modSld">
      <pc:chgData name="木村 光希" userId="927383d6-31f3-4566-b7bc-1948aab6aa84" providerId="ADAL" clId="{06595424-4530-42CE-BB60-E04B89466E09}" dt="2021-06-28T08:11:04.754" v="7298" actId="403"/>
      <pc:docMkLst>
        <pc:docMk/>
      </pc:docMkLst>
      <pc:sldChg chg="modSp mod">
        <pc:chgData name="木村 光希" userId="927383d6-31f3-4566-b7bc-1948aab6aa84" providerId="ADAL" clId="{06595424-4530-42CE-BB60-E04B89466E09}" dt="2021-06-21T09:15:03.523" v="106" actId="20577"/>
        <pc:sldMkLst>
          <pc:docMk/>
          <pc:sldMk cId="4092927205" sldId="256"/>
        </pc:sldMkLst>
        <pc:spChg chg="mod">
          <ac:chgData name="木村 光希" userId="927383d6-31f3-4566-b7bc-1948aab6aa84" providerId="ADAL" clId="{06595424-4530-42CE-BB60-E04B89466E09}" dt="2021-06-21T09:15:03.523" v="106" actId="20577"/>
          <ac:spMkLst>
            <pc:docMk/>
            <pc:sldMk cId="4092927205" sldId="256"/>
            <ac:spMk id="2" creationId="{A4A2A77F-E0DE-415F-9F29-8DE05C0D5826}"/>
          </ac:spMkLst>
        </pc:spChg>
      </pc:sldChg>
      <pc:sldChg chg="new del">
        <pc:chgData name="木村 光希" userId="927383d6-31f3-4566-b7bc-1948aab6aa84" providerId="ADAL" clId="{06595424-4530-42CE-BB60-E04B89466E09}" dt="2021-06-21T09:11:40.815" v="79" actId="680"/>
        <pc:sldMkLst>
          <pc:docMk/>
          <pc:sldMk cId="440797737" sldId="258"/>
        </pc:sldMkLst>
      </pc:sldChg>
      <pc:sldChg chg="modSp new mod">
        <pc:chgData name="木村 光希" userId="927383d6-31f3-4566-b7bc-1948aab6aa84" providerId="ADAL" clId="{06595424-4530-42CE-BB60-E04B89466E09}" dt="2021-06-21T09:18:03.241" v="462" actId="20577"/>
        <pc:sldMkLst>
          <pc:docMk/>
          <pc:sldMk cId="2397014932" sldId="258"/>
        </pc:sldMkLst>
        <pc:spChg chg="mod">
          <ac:chgData name="木村 光希" userId="927383d6-31f3-4566-b7bc-1948aab6aa84" providerId="ADAL" clId="{06595424-4530-42CE-BB60-E04B89466E09}" dt="2021-06-21T09:15:59.181" v="166" actId="20577"/>
          <ac:spMkLst>
            <pc:docMk/>
            <pc:sldMk cId="2397014932" sldId="258"/>
            <ac:spMk id="2" creationId="{E4AEE738-D08F-49F2-B3AF-12CB03BC344C}"/>
          </ac:spMkLst>
        </pc:spChg>
        <pc:spChg chg="mod">
          <ac:chgData name="木村 光希" userId="927383d6-31f3-4566-b7bc-1948aab6aa84" providerId="ADAL" clId="{06595424-4530-42CE-BB60-E04B89466E09}" dt="2021-06-21T09:18:03.241" v="462" actId="20577"/>
          <ac:spMkLst>
            <pc:docMk/>
            <pc:sldMk cId="2397014932" sldId="258"/>
            <ac:spMk id="3" creationId="{EB1EB8B6-B1F0-4353-9CCC-537979667DAC}"/>
          </ac:spMkLst>
        </pc:spChg>
      </pc:sldChg>
      <pc:sldChg chg="modSp new del mod">
        <pc:chgData name="木村 光希" userId="927383d6-31f3-4566-b7bc-1948aab6aa84" providerId="ADAL" clId="{06595424-4530-42CE-BB60-E04B89466E09}" dt="2021-06-21T09:28:34.224" v="537" actId="2696"/>
        <pc:sldMkLst>
          <pc:docMk/>
          <pc:sldMk cId="1075132306" sldId="259"/>
        </pc:sldMkLst>
        <pc:spChg chg="mod">
          <ac:chgData name="木村 光希" userId="927383d6-31f3-4566-b7bc-1948aab6aa84" providerId="ADAL" clId="{06595424-4530-42CE-BB60-E04B89466E09}" dt="2021-06-21T09:19:38.787" v="484" actId="20577"/>
          <ac:spMkLst>
            <pc:docMk/>
            <pc:sldMk cId="1075132306" sldId="259"/>
            <ac:spMk id="2" creationId="{720A496D-832F-46DF-8143-8DB488634C9D}"/>
          </ac:spMkLst>
        </pc:spChg>
        <pc:spChg chg="mod">
          <ac:chgData name="木村 光希" userId="927383d6-31f3-4566-b7bc-1948aab6aa84" providerId="ADAL" clId="{06595424-4530-42CE-BB60-E04B89466E09}" dt="2021-06-21T09:20:05.563" v="536" actId="20577"/>
          <ac:spMkLst>
            <pc:docMk/>
            <pc:sldMk cId="1075132306" sldId="259"/>
            <ac:spMk id="3" creationId="{8B58A693-A27A-44A7-8898-11490396DD47}"/>
          </ac:spMkLst>
        </pc:spChg>
      </pc:sldChg>
      <pc:sldChg chg="modSp new mod">
        <pc:chgData name="木村 光希" userId="927383d6-31f3-4566-b7bc-1948aab6aa84" providerId="ADAL" clId="{06595424-4530-42CE-BB60-E04B89466E09}" dt="2021-06-21T10:39:33.335" v="7007" actId="20577"/>
        <pc:sldMkLst>
          <pc:docMk/>
          <pc:sldMk cId="1825395029" sldId="259"/>
        </pc:sldMkLst>
        <pc:spChg chg="mod">
          <ac:chgData name="木村 光希" userId="927383d6-31f3-4566-b7bc-1948aab6aa84" providerId="ADAL" clId="{06595424-4530-42CE-BB60-E04B89466E09}" dt="2021-06-21T09:29:14.327" v="633" actId="404"/>
          <ac:spMkLst>
            <pc:docMk/>
            <pc:sldMk cId="1825395029" sldId="259"/>
            <ac:spMk id="2" creationId="{AAE11816-3D22-4EE0-A8E0-C826F54A393F}"/>
          </ac:spMkLst>
        </pc:spChg>
        <pc:spChg chg="mod">
          <ac:chgData name="木村 光希" userId="927383d6-31f3-4566-b7bc-1948aab6aa84" providerId="ADAL" clId="{06595424-4530-42CE-BB60-E04B89466E09}" dt="2021-06-21T10:39:33.335" v="7007" actId="20577"/>
          <ac:spMkLst>
            <pc:docMk/>
            <pc:sldMk cId="1825395029" sldId="259"/>
            <ac:spMk id="3" creationId="{4A81F09D-310C-4E1E-B304-AFAAFDC07F58}"/>
          </ac:spMkLst>
        </pc:spChg>
      </pc:sldChg>
      <pc:sldChg chg="modSp new mod">
        <pc:chgData name="木村 光希" userId="927383d6-31f3-4566-b7bc-1948aab6aa84" providerId="ADAL" clId="{06595424-4530-42CE-BB60-E04B89466E09}" dt="2021-06-28T08:09:29.459" v="7253" actId="20577"/>
        <pc:sldMkLst>
          <pc:docMk/>
          <pc:sldMk cId="3681669735" sldId="260"/>
        </pc:sldMkLst>
        <pc:spChg chg="mod">
          <ac:chgData name="木村 光希" userId="927383d6-31f3-4566-b7bc-1948aab6aa84" providerId="ADAL" clId="{06595424-4530-42CE-BB60-E04B89466E09}" dt="2021-06-21T09:29:39.965" v="650" actId="20577"/>
          <ac:spMkLst>
            <pc:docMk/>
            <pc:sldMk cId="3681669735" sldId="260"/>
            <ac:spMk id="2" creationId="{4233EE3B-CC0E-4778-93A2-CDB2C9F2760C}"/>
          </ac:spMkLst>
        </pc:spChg>
        <pc:spChg chg="mod">
          <ac:chgData name="木村 光希" userId="927383d6-31f3-4566-b7bc-1948aab6aa84" providerId="ADAL" clId="{06595424-4530-42CE-BB60-E04B89466E09}" dt="2021-06-28T08:09:29.459" v="7253" actId="20577"/>
          <ac:spMkLst>
            <pc:docMk/>
            <pc:sldMk cId="3681669735" sldId="260"/>
            <ac:spMk id="3" creationId="{4BDD0ABB-2448-4D64-9B12-9184A2745D5D}"/>
          </ac:spMkLst>
        </pc:spChg>
      </pc:sldChg>
      <pc:sldChg chg="modSp new mod">
        <pc:chgData name="木村 光希" userId="927383d6-31f3-4566-b7bc-1948aab6aa84" providerId="ADAL" clId="{06595424-4530-42CE-BB60-E04B89466E09}" dt="2021-06-21T09:42:42.961" v="2126" actId="20577"/>
        <pc:sldMkLst>
          <pc:docMk/>
          <pc:sldMk cId="806457624" sldId="261"/>
        </pc:sldMkLst>
        <pc:spChg chg="mod">
          <ac:chgData name="木村 光希" userId="927383d6-31f3-4566-b7bc-1948aab6aa84" providerId="ADAL" clId="{06595424-4530-42CE-BB60-E04B89466E09}" dt="2021-06-21T09:36:37.839" v="1383" actId="20577"/>
          <ac:spMkLst>
            <pc:docMk/>
            <pc:sldMk cId="806457624" sldId="261"/>
            <ac:spMk id="2" creationId="{428930C4-A08D-4453-B818-FD7D3A20F574}"/>
          </ac:spMkLst>
        </pc:spChg>
        <pc:spChg chg="mod">
          <ac:chgData name="木村 光希" userId="927383d6-31f3-4566-b7bc-1948aab6aa84" providerId="ADAL" clId="{06595424-4530-42CE-BB60-E04B89466E09}" dt="2021-06-21T09:42:42.961" v="2126" actId="20577"/>
          <ac:spMkLst>
            <pc:docMk/>
            <pc:sldMk cId="806457624" sldId="261"/>
            <ac:spMk id="3" creationId="{EE6CE54E-C37B-478F-A8D4-24E1E4BB2B04}"/>
          </ac:spMkLst>
        </pc:spChg>
      </pc:sldChg>
      <pc:sldChg chg="addSp modSp new mod">
        <pc:chgData name="木村 光希" userId="927383d6-31f3-4566-b7bc-1948aab6aa84" providerId="ADAL" clId="{06595424-4530-42CE-BB60-E04B89466E09}" dt="2021-06-21T10:10:29.159" v="3956" actId="207"/>
        <pc:sldMkLst>
          <pc:docMk/>
          <pc:sldMk cId="1603229094" sldId="262"/>
        </pc:sldMkLst>
        <pc:spChg chg="mod">
          <ac:chgData name="木村 光希" userId="927383d6-31f3-4566-b7bc-1948aab6aa84" providerId="ADAL" clId="{06595424-4530-42CE-BB60-E04B89466E09}" dt="2021-06-21T09:42:54.610" v="2142" actId="20577"/>
          <ac:spMkLst>
            <pc:docMk/>
            <pc:sldMk cId="1603229094" sldId="262"/>
            <ac:spMk id="2" creationId="{BB1381F9-244C-4469-9979-898DA373F576}"/>
          </ac:spMkLst>
        </pc:spChg>
        <pc:spChg chg="mod">
          <ac:chgData name="木村 光希" userId="927383d6-31f3-4566-b7bc-1948aab6aa84" providerId="ADAL" clId="{06595424-4530-42CE-BB60-E04B89466E09}" dt="2021-06-21T09:49:23.703" v="2796" actId="27636"/>
          <ac:spMkLst>
            <pc:docMk/>
            <pc:sldMk cId="1603229094" sldId="262"/>
            <ac:spMk id="3" creationId="{647457CA-D089-44C2-9FFA-DF7BBBC42736}"/>
          </ac:spMkLst>
        </pc:spChg>
        <pc:spChg chg="add mod">
          <ac:chgData name="木村 光希" userId="927383d6-31f3-4566-b7bc-1948aab6aa84" providerId="ADAL" clId="{06595424-4530-42CE-BB60-E04B89466E09}" dt="2021-06-21T10:10:29.159" v="3956" actId="207"/>
          <ac:spMkLst>
            <pc:docMk/>
            <pc:sldMk cId="1603229094" sldId="262"/>
            <ac:spMk id="4" creationId="{83AFBCEE-02F5-4B97-97D2-0BF8E4E15A98}"/>
          </ac:spMkLst>
        </pc:spChg>
      </pc:sldChg>
      <pc:sldChg chg="addSp delSp modSp new mod addCm modCm">
        <pc:chgData name="木村 光希" userId="927383d6-31f3-4566-b7bc-1948aab6aa84" providerId="ADAL" clId="{06595424-4530-42CE-BB60-E04B89466E09}" dt="2021-06-28T08:11:04.754" v="7298" actId="403"/>
        <pc:sldMkLst>
          <pc:docMk/>
          <pc:sldMk cId="3567401084" sldId="263"/>
        </pc:sldMkLst>
        <pc:spChg chg="mod">
          <ac:chgData name="木村 光希" userId="927383d6-31f3-4566-b7bc-1948aab6aa84" providerId="ADAL" clId="{06595424-4530-42CE-BB60-E04B89466E09}" dt="2021-06-21T09:50:20.273" v="2816" actId="20577"/>
          <ac:spMkLst>
            <pc:docMk/>
            <pc:sldMk cId="3567401084" sldId="263"/>
            <ac:spMk id="2" creationId="{FF6287B6-5EA9-427C-BDA2-D69F9B65B51A}"/>
          </ac:spMkLst>
        </pc:spChg>
        <pc:spChg chg="mod">
          <ac:chgData name="木村 光希" userId="927383d6-31f3-4566-b7bc-1948aab6aa84" providerId="ADAL" clId="{06595424-4530-42CE-BB60-E04B89466E09}" dt="2021-06-28T08:11:04.754" v="7298" actId="403"/>
          <ac:spMkLst>
            <pc:docMk/>
            <pc:sldMk cId="3567401084" sldId="263"/>
            <ac:spMk id="3" creationId="{0038C6DF-1C99-4118-ACF1-B9DDB576DECC}"/>
          </ac:spMkLst>
        </pc:spChg>
        <pc:spChg chg="add del mod">
          <ac:chgData name="木村 光希" userId="927383d6-31f3-4566-b7bc-1948aab6aa84" providerId="ADAL" clId="{06595424-4530-42CE-BB60-E04B89466E09}" dt="2021-06-21T10:10:43.298" v="3964"/>
          <ac:spMkLst>
            <pc:docMk/>
            <pc:sldMk cId="3567401084" sldId="263"/>
            <ac:spMk id="4" creationId="{8CDAFB9F-3457-458A-8CC8-C0DA5E9902C5}"/>
          </ac:spMkLst>
        </pc:spChg>
        <pc:spChg chg="add mod">
          <ac:chgData name="木村 光希" userId="927383d6-31f3-4566-b7bc-1948aab6aa84" providerId="ADAL" clId="{06595424-4530-42CE-BB60-E04B89466E09}" dt="2021-06-21T10:10:48.973" v="3966" actId="1076"/>
          <ac:spMkLst>
            <pc:docMk/>
            <pc:sldMk cId="3567401084" sldId="263"/>
            <ac:spMk id="5" creationId="{AF6C517F-754B-46F4-8927-640C0AD81B6E}"/>
          </ac:spMkLst>
        </pc:spChg>
        <pc:spChg chg="add del">
          <ac:chgData name="木村 光希" userId="927383d6-31f3-4566-b7bc-1948aab6aa84" providerId="ADAL" clId="{06595424-4530-42CE-BB60-E04B89466E09}" dt="2021-06-21T10:21:24.135" v="4739" actId="22"/>
          <ac:spMkLst>
            <pc:docMk/>
            <pc:sldMk cId="3567401084" sldId="263"/>
            <ac:spMk id="7" creationId="{A5710EEB-A03B-44EE-AAF6-9258FCC26C7F}"/>
          </ac:spMkLst>
        </pc:spChg>
      </pc:sldChg>
      <pc:sldChg chg="modSp new mod">
        <pc:chgData name="木村 光希" userId="927383d6-31f3-4566-b7bc-1948aab6aa84" providerId="ADAL" clId="{06595424-4530-42CE-BB60-E04B89466E09}" dt="2021-06-21T10:19:01.106" v="4687" actId="20577"/>
        <pc:sldMkLst>
          <pc:docMk/>
          <pc:sldMk cId="3173317629" sldId="264"/>
        </pc:sldMkLst>
        <pc:spChg chg="mod">
          <ac:chgData name="木村 光希" userId="927383d6-31f3-4566-b7bc-1948aab6aa84" providerId="ADAL" clId="{06595424-4530-42CE-BB60-E04B89466E09}" dt="2021-06-21T10:11:27.256" v="3987" actId="20577"/>
          <ac:spMkLst>
            <pc:docMk/>
            <pc:sldMk cId="3173317629" sldId="264"/>
            <ac:spMk id="2" creationId="{DDBEE8A3-08E2-42E5-B7E2-26A10A55EE60}"/>
          </ac:spMkLst>
        </pc:spChg>
        <pc:spChg chg="mod">
          <ac:chgData name="木村 光希" userId="927383d6-31f3-4566-b7bc-1948aab6aa84" providerId="ADAL" clId="{06595424-4530-42CE-BB60-E04B89466E09}" dt="2021-06-21T10:19:01.106" v="4687" actId="20577"/>
          <ac:spMkLst>
            <pc:docMk/>
            <pc:sldMk cId="3173317629" sldId="264"/>
            <ac:spMk id="3" creationId="{1E55ADAF-B15E-401B-8519-46D8BA5C5D1A}"/>
          </ac:spMkLst>
        </pc:spChg>
      </pc:sldChg>
      <pc:sldChg chg="addSp modSp new mod">
        <pc:chgData name="木村 光希" userId="927383d6-31f3-4566-b7bc-1948aab6aa84" providerId="ADAL" clId="{06595424-4530-42CE-BB60-E04B89466E09}" dt="2021-06-21T10:29:38.176" v="5739" actId="2711"/>
        <pc:sldMkLst>
          <pc:docMk/>
          <pc:sldMk cId="612023843" sldId="265"/>
        </pc:sldMkLst>
        <pc:spChg chg="mod">
          <ac:chgData name="木村 光希" userId="927383d6-31f3-4566-b7bc-1948aab6aa84" providerId="ADAL" clId="{06595424-4530-42CE-BB60-E04B89466E09}" dt="2021-06-21T10:20:16.494" v="4737" actId="20577"/>
          <ac:spMkLst>
            <pc:docMk/>
            <pc:sldMk cId="612023843" sldId="265"/>
            <ac:spMk id="2" creationId="{ACDF307B-DF23-457B-AB27-FCBAC368A2CD}"/>
          </ac:spMkLst>
        </pc:spChg>
        <pc:spChg chg="mod">
          <ac:chgData name="木村 光希" userId="927383d6-31f3-4566-b7bc-1948aab6aa84" providerId="ADAL" clId="{06595424-4530-42CE-BB60-E04B89466E09}" dt="2021-06-21T10:29:38.176" v="5739" actId="2711"/>
          <ac:spMkLst>
            <pc:docMk/>
            <pc:sldMk cId="612023843" sldId="265"/>
            <ac:spMk id="3" creationId="{1FF1DC66-C6E7-473A-96A1-B4A4A16C406C}"/>
          </ac:spMkLst>
        </pc:spChg>
        <pc:spChg chg="mod">
          <ac:chgData name="木村 光希" userId="927383d6-31f3-4566-b7bc-1948aab6aa84" providerId="ADAL" clId="{06595424-4530-42CE-BB60-E04B89466E09}" dt="2021-06-21T10:24:48.780" v="5184"/>
          <ac:spMkLst>
            <pc:docMk/>
            <pc:sldMk cId="612023843" sldId="265"/>
            <ac:spMk id="5" creationId="{6A3B4551-2A28-421D-9517-6FA8327B22C7}"/>
          </ac:spMkLst>
        </pc:spChg>
        <pc:spChg chg="mod">
          <ac:chgData name="木村 光希" userId="927383d6-31f3-4566-b7bc-1948aab6aa84" providerId="ADAL" clId="{06595424-4530-42CE-BB60-E04B89466E09}" dt="2021-06-21T10:24:48.780" v="5184"/>
          <ac:spMkLst>
            <pc:docMk/>
            <pc:sldMk cId="612023843" sldId="265"/>
            <ac:spMk id="8" creationId="{B37FBB79-C652-43CB-BCC7-626B094F37A1}"/>
          </ac:spMkLst>
        </pc:spChg>
        <pc:spChg chg="mod">
          <ac:chgData name="木村 光希" userId="927383d6-31f3-4566-b7bc-1948aab6aa84" providerId="ADAL" clId="{06595424-4530-42CE-BB60-E04B89466E09}" dt="2021-06-21T10:24:48.780" v="5184"/>
          <ac:spMkLst>
            <pc:docMk/>
            <pc:sldMk cId="612023843" sldId="265"/>
            <ac:spMk id="9" creationId="{7A66B598-12EA-47A1-9C80-B7A3E506F776}"/>
          </ac:spMkLst>
        </pc:spChg>
        <pc:spChg chg="mod">
          <ac:chgData name="木村 光希" userId="927383d6-31f3-4566-b7bc-1948aab6aa84" providerId="ADAL" clId="{06595424-4530-42CE-BB60-E04B89466E09}" dt="2021-06-21T10:24:48.780" v="5184"/>
          <ac:spMkLst>
            <pc:docMk/>
            <pc:sldMk cId="612023843" sldId="265"/>
            <ac:spMk id="10" creationId="{9CAC5315-9BD2-4140-B996-5BFE98681CD5}"/>
          </ac:spMkLst>
        </pc:spChg>
        <pc:spChg chg="mod">
          <ac:chgData name="木村 光希" userId="927383d6-31f3-4566-b7bc-1948aab6aa84" providerId="ADAL" clId="{06595424-4530-42CE-BB60-E04B89466E09}" dt="2021-06-21T10:24:48.780" v="5184"/>
          <ac:spMkLst>
            <pc:docMk/>
            <pc:sldMk cId="612023843" sldId="265"/>
            <ac:spMk id="11" creationId="{0A65987A-F930-4C8E-98E3-FFB14AC081C9}"/>
          </ac:spMkLst>
        </pc:spChg>
        <pc:spChg chg="mod">
          <ac:chgData name="木村 光希" userId="927383d6-31f3-4566-b7bc-1948aab6aa84" providerId="ADAL" clId="{06595424-4530-42CE-BB60-E04B89466E09}" dt="2021-06-21T10:24:48.780" v="5184"/>
          <ac:spMkLst>
            <pc:docMk/>
            <pc:sldMk cId="612023843" sldId="265"/>
            <ac:spMk id="12" creationId="{F21F9B1F-6A8A-4624-83AC-F16AA2420097}"/>
          </ac:spMkLst>
        </pc:spChg>
        <pc:spChg chg="mod">
          <ac:chgData name="木村 光希" userId="927383d6-31f3-4566-b7bc-1948aab6aa84" providerId="ADAL" clId="{06595424-4530-42CE-BB60-E04B89466E09}" dt="2021-06-21T10:24:48.780" v="5184"/>
          <ac:spMkLst>
            <pc:docMk/>
            <pc:sldMk cId="612023843" sldId="265"/>
            <ac:spMk id="13" creationId="{AC91B5C8-6A8E-4EAF-968E-0A7F20307FCF}"/>
          </ac:spMkLst>
        </pc:spChg>
        <pc:spChg chg="mod">
          <ac:chgData name="木村 光希" userId="927383d6-31f3-4566-b7bc-1948aab6aa84" providerId="ADAL" clId="{06595424-4530-42CE-BB60-E04B89466E09}" dt="2021-06-21T10:24:48.780" v="5184"/>
          <ac:spMkLst>
            <pc:docMk/>
            <pc:sldMk cId="612023843" sldId="265"/>
            <ac:spMk id="14" creationId="{4CC5845A-72D4-430E-A9F3-9174A1466A4D}"/>
          </ac:spMkLst>
        </pc:spChg>
        <pc:spChg chg="mod">
          <ac:chgData name="木村 光希" userId="927383d6-31f3-4566-b7bc-1948aab6aa84" providerId="ADAL" clId="{06595424-4530-42CE-BB60-E04B89466E09}" dt="2021-06-21T10:24:48.780" v="5184"/>
          <ac:spMkLst>
            <pc:docMk/>
            <pc:sldMk cId="612023843" sldId="265"/>
            <ac:spMk id="15" creationId="{FBAD397B-08D4-4538-8F19-2684568F11FD}"/>
          </ac:spMkLst>
        </pc:spChg>
        <pc:spChg chg="mod">
          <ac:chgData name="木村 光希" userId="927383d6-31f3-4566-b7bc-1948aab6aa84" providerId="ADAL" clId="{06595424-4530-42CE-BB60-E04B89466E09}" dt="2021-06-21T10:24:48.780" v="5184"/>
          <ac:spMkLst>
            <pc:docMk/>
            <pc:sldMk cId="612023843" sldId="265"/>
            <ac:spMk id="16" creationId="{F2C50215-7E77-4257-9668-D51B31EBF672}"/>
          </ac:spMkLst>
        </pc:spChg>
        <pc:spChg chg="mod">
          <ac:chgData name="木村 光希" userId="927383d6-31f3-4566-b7bc-1948aab6aa84" providerId="ADAL" clId="{06595424-4530-42CE-BB60-E04B89466E09}" dt="2021-06-21T10:24:48.780" v="5184"/>
          <ac:spMkLst>
            <pc:docMk/>
            <pc:sldMk cId="612023843" sldId="265"/>
            <ac:spMk id="17" creationId="{BD09D039-4F33-49AD-91CE-E6E89A554E06}"/>
          </ac:spMkLst>
        </pc:spChg>
        <pc:spChg chg="mod">
          <ac:chgData name="木村 光希" userId="927383d6-31f3-4566-b7bc-1948aab6aa84" providerId="ADAL" clId="{06595424-4530-42CE-BB60-E04B89466E09}" dt="2021-06-21T10:24:48.780" v="5184"/>
          <ac:spMkLst>
            <pc:docMk/>
            <pc:sldMk cId="612023843" sldId="265"/>
            <ac:spMk id="18" creationId="{CE2AC6AA-672C-4CBD-B538-E964627967BB}"/>
          </ac:spMkLst>
        </pc:spChg>
        <pc:spChg chg="mod">
          <ac:chgData name="木村 光希" userId="927383d6-31f3-4566-b7bc-1948aab6aa84" providerId="ADAL" clId="{06595424-4530-42CE-BB60-E04B89466E09}" dt="2021-06-21T10:24:48.780" v="5184"/>
          <ac:spMkLst>
            <pc:docMk/>
            <pc:sldMk cId="612023843" sldId="265"/>
            <ac:spMk id="19" creationId="{1C75E160-413C-4E56-BC0D-EB8716ED6BAA}"/>
          </ac:spMkLst>
        </pc:spChg>
        <pc:spChg chg="mod">
          <ac:chgData name="木村 光希" userId="927383d6-31f3-4566-b7bc-1948aab6aa84" providerId="ADAL" clId="{06595424-4530-42CE-BB60-E04B89466E09}" dt="2021-06-21T10:24:48.780" v="5184"/>
          <ac:spMkLst>
            <pc:docMk/>
            <pc:sldMk cId="612023843" sldId="265"/>
            <ac:spMk id="20" creationId="{17218EC3-815E-4837-8CDF-D07144B394FD}"/>
          </ac:spMkLst>
        </pc:spChg>
        <pc:spChg chg="mod">
          <ac:chgData name="木村 光希" userId="927383d6-31f3-4566-b7bc-1948aab6aa84" providerId="ADAL" clId="{06595424-4530-42CE-BB60-E04B89466E09}" dt="2021-06-21T10:24:48.780" v="5184"/>
          <ac:spMkLst>
            <pc:docMk/>
            <pc:sldMk cId="612023843" sldId="265"/>
            <ac:spMk id="21" creationId="{4D3F8C09-242F-48B8-97B2-A961EF7B53A5}"/>
          </ac:spMkLst>
        </pc:spChg>
        <pc:spChg chg="mod">
          <ac:chgData name="木村 光希" userId="927383d6-31f3-4566-b7bc-1948aab6aa84" providerId="ADAL" clId="{06595424-4530-42CE-BB60-E04B89466E09}" dt="2021-06-21T10:24:48.780" v="5184"/>
          <ac:spMkLst>
            <pc:docMk/>
            <pc:sldMk cId="612023843" sldId="265"/>
            <ac:spMk id="22" creationId="{2C8C7A76-0EB1-40B8-AC04-C6350F8CEDBE}"/>
          </ac:spMkLst>
        </pc:spChg>
        <pc:spChg chg="mod">
          <ac:chgData name="木村 光希" userId="927383d6-31f3-4566-b7bc-1948aab6aa84" providerId="ADAL" clId="{06595424-4530-42CE-BB60-E04B89466E09}" dt="2021-06-21T10:24:48.780" v="5184"/>
          <ac:spMkLst>
            <pc:docMk/>
            <pc:sldMk cId="612023843" sldId="265"/>
            <ac:spMk id="23" creationId="{B9C56BE8-0859-450D-A8B5-63D22A65DBF9}"/>
          </ac:spMkLst>
        </pc:spChg>
        <pc:spChg chg="mod">
          <ac:chgData name="木村 光希" userId="927383d6-31f3-4566-b7bc-1948aab6aa84" providerId="ADAL" clId="{06595424-4530-42CE-BB60-E04B89466E09}" dt="2021-06-21T10:24:48.780" v="5184"/>
          <ac:spMkLst>
            <pc:docMk/>
            <pc:sldMk cId="612023843" sldId="265"/>
            <ac:spMk id="24" creationId="{A6CA6542-5830-46FD-AE2C-9963B0F9E89F}"/>
          </ac:spMkLst>
        </pc:spChg>
        <pc:spChg chg="mod">
          <ac:chgData name="木村 光希" userId="927383d6-31f3-4566-b7bc-1948aab6aa84" providerId="ADAL" clId="{06595424-4530-42CE-BB60-E04B89466E09}" dt="2021-06-21T10:24:48.780" v="5184"/>
          <ac:spMkLst>
            <pc:docMk/>
            <pc:sldMk cId="612023843" sldId="265"/>
            <ac:spMk id="25" creationId="{A0F770B6-2C4F-4868-A338-F8A74A1473A0}"/>
          </ac:spMkLst>
        </pc:spChg>
        <pc:spChg chg="mod">
          <ac:chgData name="木村 光希" userId="927383d6-31f3-4566-b7bc-1948aab6aa84" providerId="ADAL" clId="{06595424-4530-42CE-BB60-E04B89466E09}" dt="2021-06-21T10:24:48.780" v="5184"/>
          <ac:spMkLst>
            <pc:docMk/>
            <pc:sldMk cId="612023843" sldId="265"/>
            <ac:spMk id="26" creationId="{37EEFFDD-B86C-42CE-BD87-7161A5D3392A}"/>
          </ac:spMkLst>
        </pc:spChg>
        <pc:spChg chg="mod">
          <ac:chgData name="木村 光希" userId="927383d6-31f3-4566-b7bc-1948aab6aa84" providerId="ADAL" clId="{06595424-4530-42CE-BB60-E04B89466E09}" dt="2021-06-21T10:24:48.780" v="5184"/>
          <ac:spMkLst>
            <pc:docMk/>
            <pc:sldMk cId="612023843" sldId="265"/>
            <ac:spMk id="27" creationId="{22EF413C-0B3D-4A21-8E1D-B86A4482ACB6}"/>
          </ac:spMkLst>
        </pc:spChg>
        <pc:spChg chg="mod">
          <ac:chgData name="木村 光希" userId="927383d6-31f3-4566-b7bc-1948aab6aa84" providerId="ADAL" clId="{06595424-4530-42CE-BB60-E04B89466E09}" dt="2021-06-21T10:24:48.780" v="5184"/>
          <ac:spMkLst>
            <pc:docMk/>
            <pc:sldMk cId="612023843" sldId="265"/>
            <ac:spMk id="28" creationId="{D93D090E-0AC3-4C7A-8102-2846AE64EDC7}"/>
          </ac:spMkLst>
        </pc:spChg>
        <pc:spChg chg="mod">
          <ac:chgData name="木村 光希" userId="927383d6-31f3-4566-b7bc-1948aab6aa84" providerId="ADAL" clId="{06595424-4530-42CE-BB60-E04B89466E09}" dt="2021-06-21T10:24:48.780" v="5184"/>
          <ac:spMkLst>
            <pc:docMk/>
            <pc:sldMk cId="612023843" sldId="265"/>
            <ac:spMk id="29" creationId="{2177CC08-7E71-43D2-9E40-92DECEDD3C1B}"/>
          </ac:spMkLst>
        </pc:spChg>
        <pc:spChg chg="mod">
          <ac:chgData name="木村 光希" userId="927383d6-31f3-4566-b7bc-1948aab6aa84" providerId="ADAL" clId="{06595424-4530-42CE-BB60-E04B89466E09}" dt="2021-06-21T10:24:48.780" v="5184"/>
          <ac:spMkLst>
            <pc:docMk/>
            <pc:sldMk cId="612023843" sldId="265"/>
            <ac:spMk id="30" creationId="{04D0DAA7-68BD-430E-844F-578424682736}"/>
          </ac:spMkLst>
        </pc:spChg>
        <pc:spChg chg="mod">
          <ac:chgData name="木村 光希" userId="927383d6-31f3-4566-b7bc-1948aab6aa84" providerId="ADAL" clId="{06595424-4530-42CE-BB60-E04B89466E09}" dt="2021-06-21T10:24:48.780" v="5184"/>
          <ac:spMkLst>
            <pc:docMk/>
            <pc:sldMk cId="612023843" sldId="265"/>
            <ac:spMk id="31" creationId="{D4109294-1D04-479C-9B10-A51F10386F56}"/>
          </ac:spMkLst>
        </pc:spChg>
        <pc:spChg chg="mod">
          <ac:chgData name="木村 光希" userId="927383d6-31f3-4566-b7bc-1948aab6aa84" providerId="ADAL" clId="{06595424-4530-42CE-BB60-E04B89466E09}" dt="2021-06-21T10:24:48.780" v="5184"/>
          <ac:spMkLst>
            <pc:docMk/>
            <pc:sldMk cId="612023843" sldId="265"/>
            <ac:spMk id="32" creationId="{63584693-5442-4323-A772-1D477393E40B}"/>
          </ac:spMkLst>
        </pc:spChg>
        <pc:spChg chg="mod">
          <ac:chgData name="木村 光希" userId="927383d6-31f3-4566-b7bc-1948aab6aa84" providerId="ADAL" clId="{06595424-4530-42CE-BB60-E04B89466E09}" dt="2021-06-21T10:24:48.780" v="5184"/>
          <ac:spMkLst>
            <pc:docMk/>
            <pc:sldMk cId="612023843" sldId="265"/>
            <ac:spMk id="33" creationId="{326A3214-37F5-46B0-B853-B2D39FCA04D6}"/>
          </ac:spMkLst>
        </pc:spChg>
        <pc:spChg chg="mod">
          <ac:chgData name="木村 光希" userId="927383d6-31f3-4566-b7bc-1948aab6aa84" providerId="ADAL" clId="{06595424-4530-42CE-BB60-E04B89466E09}" dt="2021-06-21T10:24:48.780" v="5184"/>
          <ac:spMkLst>
            <pc:docMk/>
            <pc:sldMk cId="612023843" sldId="265"/>
            <ac:spMk id="34" creationId="{7FA68CA2-A034-409A-9E0A-235B33C3CC13}"/>
          </ac:spMkLst>
        </pc:spChg>
        <pc:spChg chg="mod">
          <ac:chgData name="木村 光希" userId="927383d6-31f3-4566-b7bc-1948aab6aa84" providerId="ADAL" clId="{06595424-4530-42CE-BB60-E04B89466E09}" dt="2021-06-21T10:24:48.780" v="5184"/>
          <ac:spMkLst>
            <pc:docMk/>
            <pc:sldMk cId="612023843" sldId="265"/>
            <ac:spMk id="35" creationId="{83AAA98B-F0A8-4E53-AC8D-46DFBCBBB82F}"/>
          </ac:spMkLst>
        </pc:spChg>
        <pc:spChg chg="mod">
          <ac:chgData name="木村 光希" userId="927383d6-31f3-4566-b7bc-1948aab6aa84" providerId="ADAL" clId="{06595424-4530-42CE-BB60-E04B89466E09}" dt="2021-06-21T10:24:48.780" v="5184"/>
          <ac:spMkLst>
            <pc:docMk/>
            <pc:sldMk cId="612023843" sldId="265"/>
            <ac:spMk id="36" creationId="{859AD35A-3D04-48AA-94E2-10CA4D959ABC}"/>
          </ac:spMkLst>
        </pc:spChg>
        <pc:spChg chg="mod">
          <ac:chgData name="木村 光希" userId="927383d6-31f3-4566-b7bc-1948aab6aa84" providerId="ADAL" clId="{06595424-4530-42CE-BB60-E04B89466E09}" dt="2021-06-21T10:24:48.780" v="5184"/>
          <ac:spMkLst>
            <pc:docMk/>
            <pc:sldMk cId="612023843" sldId="265"/>
            <ac:spMk id="37" creationId="{D0509B91-6DF3-4D65-8954-2306BC8D7F22}"/>
          </ac:spMkLst>
        </pc:spChg>
        <pc:spChg chg="mod">
          <ac:chgData name="木村 光希" userId="927383d6-31f3-4566-b7bc-1948aab6aa84" providerId="ADAL" clId="{06595424-4530-42CE-BB60-E04B89466E09}" dt="2021-06-21T10:24:48.780" v="5184"/>
          <ac:spMkLst>
            <pc:docMk/>
            <pc:sldMk cId="612023843" sldId="265"/>
            <ac:spMk id="38" creationId="{9F0EC308-29BC-4C86-8089-9CA38B1E0C94}"/>
          </ac:spMkLst>
        </pc:spChg>
        <pc:spChg chg="mod">
          <ac:chgData name="木村 光希" userId="927383d6-31f3-4566-b7bc-1948aab6aa84" providerId="ADAL" clId="{06595424-4530-42CE-BB60-E04B89466E09}" dt="2021-06-21T10:24:48.780" v="5184"/>
          <ac:spMkLst>
            <pc:docMk/>
            <pc:sldMk cId="612023843" sldId="265"/>
            <ac:spMk id="39" creationId="{4D3C5909-D392-4515-A133-BB2D3BB15492}"/>
          </ac:spMkLst>
        </pc:spChg>
        <pc:spChg chg="mod">
          <ac:chgData name="木村 光希" userId="927383d6-31f3-4566-b7bc-1948aab6aa84" providerId="ADAL" clId="{06595424-4530-42CE-BB60-E04B89466E09}" dt="2021-06-21T10:24:48.780" v="5184"/>
          <ac:spMkLst>
            <pc:docMk/>
            <pc:sldMk cId="612023843" sldId="265"/>
            <ac:spMk id="40" creationId="{EE46C9C8-9351-4369-BE23-4602309F830C}"/>
          </ac:spMkLst>
        </pc:spChg>
        <pc:spChg chg="mod">
          <ac:chgData name="木村 光希" userId="927383d6-31f3-4566-b7bc-1948aab6aa84" providerId="ADAL" clId="{06595424-4530-42CE-BB60-E04B89466E09}" dt="2021-06-21T10:24:48.780" v="5184"/>
          <ac:spMkLst>
            <pc:docMk/>
            <pc:sldMk cId="612023843" sldId="265"/>
            <ac:spMk id="41" creationId="{A8A5EB5A-CB50-41E5-B32C-DAAD669EDA55}"/>
          </ac:spMkLst>
        </pc:spChg>
        <pc:spChg chg="mod">
          <ac:chgData name="木村 光希" userId="927383d6-31f3-4566-b7bc-1948aab6aa84" providerId="ADAL" clId="{06595424-4530-42CE-BB60-E04B89466E09}" dt="2021-06-21T10:24:48.780" v="5184"/>
          <ac:spMkLst>
            <pc:docMk/>
            <pc:sldMk cId="612023843" sldId="265"/>
            <ac:spMk id="42" creationId="{F7EE9B55-12FE-4E96-A47C-C8DDF6F13AB6}"/>
          </ac:spMkLst>
        </pc:spChg>
        <pc:spChg chg="mod">
          <ac:chgData name="木村 光希" userId="927383d6-31f3-4566-b7bc-1948aab6aa84" providerId="ADAL" clId="{06595424-4530-42CE-BB60-E04B89466E09}" dt="2021-06-21T10:24:48.780" v="5184"/>
          <ac:spMkLst>
            <pc:docMk/>
            <pc:sldMk cId="612023843" sldId="265"/>
            <ac:spMk id="43" creationId="{349085E3-AEF4-435D-A1BC-709689D652BB}"/>
          </ac:spMkLst>
        </pc:spChg>
        <pc:spChg chg="mod">
          <ac:chgData name="木村 光希" userId="927383d6-31f3-4566-b7bc-1948aab6aa84" providerId="ADAL" clId="{06595424-4530-42CE-BB60-E04B89466E09}" dt="2021-06-21T10:24:48.780" v="5184"/>
          <ac:spMkLst>
            <pc:docMk/>
            <pc:sldMk cId="612023843" sldId="265"/>
            <ac:spMk id="44" creationId="{B77426A9-7D1C-4203-BC2A-45DB742F8231}"/>
          </ac:spMkLst>
        </pc:spChg>
        <pc:spChg chg="mod">
          <ac:chgData name="木村 光希" userId="927383d6-31f3-4566-b7bc-1948aab6aa84" providerId="ADAL" clId="{06595424-4530-42CE-BB60-E04B89466E09}" dt="2021-06-21T10:24:48.780" v="5184"/>
          <ac:spMkLst>
            <pc:docMk/>
            <pc:sldMk cId="612023843" sldId="265"/>
            <ac:spMk id="45" creationId="{9F9EE2DD-F472-4CC7-A5D5-C3E56CD88E96}"/>
          </ac:spMkLst>
        </pc:spChg>
        <pc:spChg chg="mod">
          <ac:chgData name="木村 光希" userId="927383d6-31f3-4566-b7bc-1948aab6aa84" providerId="ADAL" clId="{06595424-4530-42CE-BB60-E04B89466E09}" dt="2021-06-21T10:24:48.780" v="5184"/>
          <ac:spMkLst>
            <pc:docMk/>
            <pc:sldMk cId="612023843" sldId="265"/>
            <ac:spMk id="46" creationId="{299F64F2-35A7-4BB7-A4BE-5CAE7C0117B8}"/>
          </ac:spMkLst>
        </pc:spChg>
        <pc:spChg chg="mod">
          <ac:chgData name="木村 光希" userId="927383d6-31f3-4566-b7bc-1948aab6aa84" providerId="ADAL" clId="{06595424-4530-42CE-BB60-E04B89466E09}" dt="2021-06-21T10:24:48.780" v="5184"/>
          <ac:spMkLst>
            <pc:docMk/>
            <pc:sldMk cId="612023843" sldId="265"/>
            <ac:spMk id="47" creationId="{67BF587C-FE87-432A-94B3-7C24C3E7D1DE}"/>
          </ac:spMkLst>
        </pc:spChg>
        <pc:spChg chg="mod">
          <ac:chgData name="木村 光希" userId="927383d6-31f3-4566-b7bc-1948aab6aa84" providerId="ADAL" clId="{06595424-4530-42CE-BB60-E04B89466E09}" dt="2021-06-21T10:24:48.780" v="5184"/>
          <ac:spMkLst>
            <pc:docMk/>
            <pc:sldMk cId="612023843" sldId="265"/>
            <ac:spMk id="48" creationId="{91874EAE-C37F-41C0-AFAB-5960079243F6}"/>
          </ac:spMkLst>
        </pc:spChg>
        <pc:spChg chg="mod">
          <ac:chgData name="木村 光希" userId="927383d6-31f3-4566-b7bc-1948aab6aa84" providerId="ADAL" clId="{06595424-4530-42CE-BB60-E04B89466E09}" dt="2021-06-21T10:24:48.780" v="5184"/>
          <ac:spMkLst>
            <pc:docMk/>
            <pc:sldMk cId="612023843" sldId="265"/>
            <ac:spMk id="49" creationId="{8A9141B7-5270-4D62-93C1-995D2AD8A3B4}"/>
          </ac:spMkLst>
        </pc:spChg>
        <pc:spChg chg="mod">
          <ac:chgData name="木村 光希" userId="927383d6-31f3-4566-b7bc-1948aab6aa84" providerId="ADAL" clId="{06595424-4530-42CE-BB60-E04B89466E09}" dt="2021-06-21T10:24:48.780" v="5184"/>
          <ac:spMkLst>
            <pc:docMk/>
            <pc:sldMk cId="612023843" sldId="265"/>
            <ac:spMk id="50" creationId="{0F02FA47-22BE-4F97-BFFC-B3FDC3FDF393}"/>
          </ac:spMkLst>
        </pc:spChg>
        <pc:spChg chg="mod">
          <ac:chgData name="木村 光希" userId="927383d6-31f3-4566-b7bc-1948aab6aa84" providerId="ADAL" clId="{06595424-4530-42CE-BB60-E04B89466E09}" dt="2021-06-21T10:24:48.780" v="5184"/>
          <ac:spMkLst>
            <pc:docMk/>
            <pc:sldMk cId="612023843" sldId="265"/>
            <ac:spMk id="55" creationId="{4C791627-BEAA-4976-B113-77BBAF3A48A8}"/>
          </ac:spMkLst>
        </pc:spChg>
        <pc:spChg chg="mod">
          <ac:chgData name="木村 光希" userId="927383d6-31f3-4566-b7bc-1948aab6aa84" providerId="ADAL" clId="{06595424-4530-42CE-BB60-E04B89466E09}" dt="2021-06-21T10:24:48.780" v="5184"/>
          <ac:spMkLst>
            <pc:docMk/>
            <pc:sldMk cId="612023843" sldId="265"/>
            <ac:spMk id="56" creationId="{D58F6D47-6A97-4D3E-B146-72137E4930DF}"/>
          </ac:spMkLst>
        </pc:spChg>
        <pc:spChg chg="mod">
          <ac:chgData name="木村 光希" userId="927383d6-31f3-4566-b7bc-1948aab6aa84" providerId="ADAL" clId="{06595424-4530-42CE-BB60-E04B89466E09}" dt="2021-06-21T10:24:48.780" v="5184"/>
          <ac:spMkLst>
            <pc:docMk/>
            <pc:sldMk cId="612023843" sldId="265"/>
            <ac:spMk id="57" creationId="{099D65B6-2328-4057-8AC1-0865421B5FDF}"/>
          </ac:spMkLst>
        </pc:spChg>
        <pc:spChg chg="mod">
          <ac:chgData name="木村 光希" userId="927383d6-31f3-4566-b7bc-1948aab6aa84" providerId="ADAL" clId="{06595424-4530-42CE-BB60-E04B89466E09}" dt="2021-06-21T10:24:48.780" v="5184"/>
          <ac:spMkLst>
            <pc:docMk/>
            <pc:sldMk cId="612023843" sldId="265"/>
            <ac:spMk id="58" creationId="{FC1B8020-FC22-4E0A-8F22-43697FA15ADE}"/>
          </ac:spMkLst>
        </pc:spChg>
        <pc:spChg chg="mod">
          <ac:chgData name="木村 光希" userId="927383d6-31f3-4566-b7bc-1948aab6aa84" providerId="ADAL" clId="{06595424-4530-42CE-BB60-E04B89466E09}" dt="2021-06-21T10:24:48.780" v="5184"/>
          <ac:spMkLst>
            <pc:docMk/>
            <pc:sldMk cId="612023843" sldId="265"/>
            <ac:spMk id="59" creationId="{52269E4B-E2A4-4467-B102-3F8B7DD0BDA3}"/>
          </ac:spMkLst>
        </pc:spChg>
        <pc:spChg chg="mod">
          <ac:chgData name="木村 光希" userId="927383d6-31f3-4566-b7bc-1948aab6aa84" providerId="ADAL" clId="{06595424-4530-42CE-BB60-E04B89466E09}" dt="2021-06-21T10:24:48.780" v="5184"/>
          <ac:spMkLst>
            <pc:docMk/>
            <pc:sldMk cId="612023843" sldId="265"/>
            <ac:spMk id="60" creationId="{CE553882-0DB0-4163-9163-AFDC1619B2C9}"/>
          </ac:spMkLst>
        </pc:spChg>
        <pc:spChg chg="mod">
          <ac:chgData name="木村 光希" userId="927383d6-31f3-4566-b7bc-1948aab6aa84" providerId="ADAL" clId="{06595424-4530-42CE-BB60-E04B89466E09}" dt="2021-06-21T10:24:48.780" v="5184"/>
          <ac:spMkLst>
            <pc:docMk/>
            <pc:sldMk cId="612023843" sldId="265"/>
            <ac:spMk id="61" creationId="{5412556F-744D-40CF-AA3B-02FE28388DEA}"/>
          </ac:spMkLst>
        </pc:spChg>
        <pc:spChg chg="mod">
          <ac:chgData name="木村 光希" userId="927383d6-31f3-4566-b7bc-1948aab6aa84" providerId="ADAL" clId="{06595424-4530-42CE-BB60-E04B89466E09}" dt="2021-06-21T10:24:48.780" v="5184"/>
          <ac:spMkLst>
            <pc:docMk/>
            <pc:sldMk cId="612023843" sldId="265"/>
            <ac:spMk id="62" creationId="{BAAC1752-35D2-48DD-8680-CF9B89A8E34D}"/>
          </ac:spMkLst>
        </pc:spChg>
        <pc:spChg chg="mod">
          <ac:chgData name="木村 光希" userId="927383d6-31f3-4566-b7bc-1948aab6aa84" providerId="ADAL" clId="{06595424-4530-42CE-BB60-E04B89466E09}" dt="2021-06-21T10:24:48.780" v="5184"/>
          <ac:spMkLst>
            <pc:docMk/>
            <pc:sldMk cId="612023843" sldId="265"/>
            <ac:spMk id="63" creationId="{27CDA414-5B6D-417D-8E85-28E106DC9DA2}"/>
          </ac:spMkLst>
        </pc:spChg>
        <pc:spChg chg="mod">
          <ac:chgData name="木村 光希" userId="927383d6-31f3-4566-b7bc-1948aab6aa84" providerId="ADAL" clId="{06595424-4530-42CE-BB60-E04B89466E09}" dt="2021-06-21T10:24:48.780" v="5184"/>
          <ac:spMkLst>
            <pc:docMk/>
            <pc:sldMk cId="612023843" sldId="265"/>
            <ac:spMk id="64" creationId="{C92D288A-1A7D-4AA1-A2BB-DF79AB8F0327}"/>
          </ac:spMkLst>
        </pc:spChg>
        <pc:spChg chg="mod">
          <ac:chgData name="木村 光希" userId="927383d6-31f3-4566-b7bc-1948aab6aa84" providerId="ADAL" clId="{06595424-4530-42CE-BB60-E04B89466E09}" dt="2021-06-21T10:24:48.780" v="5184"/>
          <ac:spMkLst>
            <pc:docMk/>
            <pc:sldMk cId="612023843" sldId="265"/>
            <ac:spMk id="70" creationId="{57F74CDA-2C6A-4D79-95C2-08D2F97F6837}"/>
          </ac:spMkLst>
        </pc:spChg>
        <pc:spChg chg="mod">
          <ac:chgData name="木村 光希" userId="927383d6-31f3-4566-b7bc-1948aab6aa84" providerId="ADAL" clId="{06595424-4530-42CE-BB60-E04B89466E09}" dt="2021-06-21T10:24:48.780" v="5184"/>
          <ac:spMkLst>
            <pc:docMk/>
            <pc:sldMk cId="612023843" sldId="265"/>
            <ac:spMk id="71" creationId="{A34E4294-88E2-4A9D-8CC9-4E354C6208D1}"/>
          </ac:spMkLst>
        </pc:spChg>
        <pc:spChg chg="mod">
          <ac:chgData name="木村 光希" userId="927383d6-31f3-4566-b7bc-1948aab6aa84" providerId="ADAL" clId="{06595424-4530-42CE-BB60-E04B89466E09}" dt="2021-06-21T10:24:48.780" v="5184"/>
          <ac:spMkLst>
            <pc:docMk/>
            <pc:sldMk cId="612023843" sldId="265"/>
            <ac:spMk id="72" creationId="{6A5F2E75-6822-4BE3-B37E-A0442307FB67}"/>
          </ac:spMkLst>
        </pc:spChg>
        <pc:spChg chg="mod">
          <ac:chgData name="木村 光希" userId="927383d6-31f3-4566-b7bc-1948aab6aa84" providerId="ADAL" clId="{06595424-4530-42CE-BB60-E04B89466E09}" dt="2021-06-21T10:24:48.780" v="5184"/>
          <ac:spMkLst>
            <pc:docMk/>
            <pc:sldMk cId="612023843" sldId="265"/>
            <ac:spMk id="73" creationId="{2A5C6B39-3386-4D22-AF6E-662F2978CEC0}"/>
          </ac:spMkLst>
        </pc:spChg>
        <pc:spChg chg="mod">
          <ac:chgData name="木村 光希" userId="927383d6-31f3-4566-b7bc-1948aab6aa84" providerId="ADAL" clId="{06595424-4530-42CE-BB60-E04B89466E09}" dt="2021-06-21T10:24:48.780" v="5184"/>
          <ac:spMkLst>
            <pc:docMk/>
            <pc:sldMk cId="612023843" sldId="265"/>
            <ac:spMk id="74" creationId="{5834D40A-93CF-4727-B900-65C9DF840FB1}"/>
          </ac:spMkLst>
        </pc:spChg>
        <pc:spChg chg="mod">
          <ac:chgData name="木村 光希" userId="927383d6-31f3-4566-b7bc-1948aab6aa84" providerId="ADAL" clId="{06595424-4530-42CE-BB60-E04B89466E09}" dt="2021-06-21T10:24:48.780" v="5184"/>
          <ac:spMkLst>
            <pc:docMk/>
            <pc:sldMk cId="612023843" sldId="265"/>
            <ac:spMk id="75" creationId="{04A7E64E-6563-476A-9C31-9E5A8F388A2C}"/>
          </ac:spMkLst>
        </pc:spChg>
        <pc:spChg chg="mod">
          <ac:chgData name="木村 光希" userId="927383d6-31f3-4566-b7bc-1948aab6aa84" providerId="ADAL" clId="{06595424-4530-42CE-BB60-E04B89466E09}" dt="2021-06-21T10:24:48.780" v="5184"/>
          <ac:spMkLst>
            <pc:docMk/>
            <pc:sldMk cId="612023843" sldId="265"/>
            <ac:spMk id="76" creationId="{0DDD75F9-6DDC-467C-BC40-E76F288098F5}"/>
          </ac:spMkLst>
        </pc:spChg>
        <pc:spChg chg="mod">
          <ac:chgData name="木村 光希" userId="927383d6-31f3-4566-b7bc-1948aab6aa84" providerId="ADAL" clId="{06595424-4530-42CE-BB60-E04B89466E09}" dt="2021-06-21T10:24:48.780" v="5184"/>
          <ac:spMkLst>
            <pc:docMk/>
            <pc:sldMk cId="612023843" sldId="265"/>
            <ac:spMk id="77" creationId="{7260D725-F43E-4964-94B8-A8324EB7EF1D}"/>
          </ac:spMkLst>
        </pc:spChg>
        <pc:spChg chg="mod">
          <ac:chgData name="木村 光希" userId="927383d6-31f3-4566-b7bc-1948aab6aa84" providerId="ADAL" clId="{06595424-4530-42CE-BB60-E04B89466E09}" dt="2021-06-21T10:24:48.780" v="5184"/>
          <ac:spMkLst>
            <pc:docMk/>
            <pc:sldMk cId="612023843" sldId="265"/>
            <ac:spMk id="78" creationId="{F1686181-B3F6-46FE-907E-D0AF2E43D8E4}"/>
          </ac:spMkLst>
        </pc:spChg>
        <pc:spChg chg="mod">
          <ac:chgData name="木村 光希" userId="927383d6-31f3-4566-b7bc-1948aab6aa84" providerId="ADAL" clId="{06595424-4530-42CE-BB60-E04B89466E09}" dt="2021-06-21T10:24:48.780" v="5184"/>
          <ac:spMkLst>
            <pc:docMk/>
            <pc:sldMk cId="612023843" sldId="265"/>
            <ac:spMk id="79" creationId="{018D20A3-3F2E-4BB0-B739-83AA6B23E80E}"/>
          </ac:spMkLst>
        </pc:spChg>
        <pc:spChg chg="mod">
          <ac:chgData name="木村 光希" userId="927383d6-31f3-4566-b7bc-1948aab6aa84" providerId="ADAL" clId="{06595424-4530-42CE-BB60-E04B89466E09}" dt="2021-06-21T10:24:48.780" v="5184"/>
          <ac:spMkLst>
            <pc:docMk/>
            <pc:sldMk cId="612023843" sldId="265"/>
            <ac:spMk id="80" creationId="{40F76D06-5015-4FA3-B512-0771322C2D54}"/>
          </ac:spMkLst>
        </pc:spChg>
        <pc:spChg chg="mod">
          <ac:chgData name="木村 光希" userId="927383d6-31f3-4566-b7bc-1948aab6aa84" providerId="ADAL" clId="{06595424-4530-42CE-BB60-E04B89466E09}" dt="2021-06-21T10:24:48.780" v="5184"/>
          <ac:spMkLst>
            <pc:docMk/>
            <pc:sldMk cId="612023843" sldId="265"/>
            <ac:spMk id="81" creationId="{09F050CC-34F9-401C-8A59-0BA02ADD46BD}"/>
          </ac:spMkLst>
        </pc:spChg>
        <pc:spChg chg="mod">
          <ac:chgData name="木村 光希" userId="927383d6-31f3-4566-b7bc-1948aab6aa84" providerId="ADAL" clId="{06595424-4530-42CE-BB60-E04B89466E09}" dt="2021-06-21T10:24:48.780" v="5184"/>
          <ac:spMkLst>
            <pc:docMk/>
            <pc:sldMk cId="612023843" sldId="265"/>
            <ac:spMk id="82" creationId="{0F660B49-33EE-480B-8370-EEFB6E5C3089}"/>
          </ac:spMkLst>
        </pc:spChg>
        <pc:spChg chg="mod">
          <ac:chgData name="木村 光希" userId="927383d6-31f3-4566-b7bc-1948aab6aa84" providerId="ADAL" clId="{06595424-4530-42CE-BB60-E04B89466E09}" dt="2021-06-21T10:24:48.780" v="5184"/>
          <ac:spMkLst>
            <pc:docMk/>
            <pc:sldMk cId="612023843" sldId="265"/>
            <ac:spMk id="83" creationId="{CD3AF2E8-28D1-44DB-A52A-35E6E2A7F25B}"/>
          </ac:spMkLst>
        </pc:spChg>
        <pc:spChg chg="mod">
          <ac:chgData name="木村 光希" userId="927383d6-31f3-4566-b7bc-1948aab6aa84" providerId="ADAL" clId="{06595424-4530-42CE-BB60-E04B89466E09}" dt="2021-06-21T10:24:48.780" v="5184"/>
          <ac:spMkLst>
            <pc:docMk/>
            <pc:sldMk cId="612023843" sldId="265"/>
            <ac:spMk id="84" creationId="{0665BBF1-72B6-4DB0-A7E5-0E3CE1FC7966}"/>
          </ac:spMkLst>
        </pc:spChg>
        <pc:spChg chg="mod">
          <ac:chgData name="木村 光希" userId="927383d6-31f3-4566-b7bc-1948aab6aa84" providerId="ADAL" clId="{06595424-4530-42CE-BB60-E04B89466E09}" dt="2021-06-21T10:24:48.780" v="5184"/>
          <ac:spMkLst>
            <pc:docMk/>
            <pc:sldMk cId="612023843" sldId="265"/>
            <ac:spMk id="85" creationId="{4D334790-A91F-460E-9183-1655696A85B8}"/>
          </ac:spMkLst>
        </pc:spChg>
        <pc:spChg chg="mod">
          <ac:chgData name="木村 光希" userId="927383d6-31f3-4566-b7bc-1948aab6aa84" providerId="ADAL" clId="{06595424-4530-42CE-BB60-E04B89466E09}" dt="2021-06-21T10:24:48.780" v="5184"/>
          <ac:spMkLst>
            <pc:docMk/>
            <pc:sldMk cId="612023843" sldId="265"/>
            <ac:spMk id="86" creationId="{06347E4E-527A-427F-B171-5A422D38A4C2}"/>
          </ac:spMkLst>
        </pc:spChg>
        <pc:spChg chg="mod">
          <ac:chgData name="木村 光希" userId="927383d6-31f3-4566-b7bc-1948aab6aa84" providerId="ADAL" clId="{06595424-4530-42CE-BB60-E04B89466E09}" dt="2021-06-21T10:24:48.780" v="5184"/>
          <ac:spMkLst>
            <pc:docMk/>
            <pc:sldMk cId="612023843" sldId="265"/>
            <ac:spMk id="87" creationId="{2BEA91AD-BC17-43F8-BFA8-A66208676C7E}"/>
          </ac:spMkLst>
        </pc:spChg>
        <pc:spChg chg="mod">
          <ac:chgData name="木村 光希" userId="927383d6-31f3-4566-b7bc-1948aab6aa84" providerId="ADAL" clId="{06595424-4530-42CE-BB60-E04B89466E09}" dt="2021-06-21T10:24:48.780" v="5184"/>
          <ac:spMkLst>
            <pc:docMk/>
            <pc:sldMk cId="612023843" sldId="265"/>
            <ac:spMk id="88" creationId="{7974A56E-76AE-4062-9209-BF4B9677F33E}"/>
          </ac:spMkLst>
        </pc:spChg>
        <pc:spChg chg="mod">
          <ac:chgData name="木村 光希" userId="927383d6-31f3-4566-b7bc-1948aab6aa84" providerId="ADAL" clId="{06595424-4530-42CE-BB60-E04B89466E09}" dt="2021-06-21T10:24:48.780" v="5184"/>
          <ac:spMkLst>
            <pc:docMk/>
            <pc:sldMk cId="612023843" sldId="265"/>
            <ac:spMk id="89" creationId="{CA268D99-8C72-4204-9956-281270B25288}"/>
          </ac:spMkLst>
        </pc:spChg>
        <pc:spChg chg="mod">
          <ac:chgData name="木村 光希" userId="927383d6-31f3-4566-b7bc-1948aab6aa84" providerId="ADAL" clId="{06595424-4530-42CE-BB60-E04B89466E09}" dt="2021-06-21T10:24:48.780" v="5184"/>
          <ac:spMkLst>
            <pc:docMk/>
            <pc:sldMk cId="612023843" sldId="265"/>
            <ac:spMk id="90" creationId="{7CEC8D2C-1463-403A-8D71-5A166AFA8282}"/>
          </ac:spMkLst>
        </pc:spChg>
        <pc:spChg chg="mod">
          <ac:chgData name="木村 光希" userId="927383d6-31f3-4566-b7bc-1948aab6aa84" providerId="ADAL" clId="{06595424-4530-42CE-BB60-E04B89466E09}" dt="2021-06-21T10:24:48.780" v="5184"/>
          <ac:spMkLst>
            <pc:docMk/>
            <pc:sldMk cId="612023843" sldId="265"/>
            <ac:spMk id="91" creationId="{A3475BAB-8D46-4B45-8661-F21168913454}"/>
          </ac:spMkLst>
        </pc:spChg>
        <pc:spChg chg="mod">
          <ac:chgData name="木村 光希" userId="927383d6-31f3-4566-b7bc-1948aab6aa84" providerId="ADAL" clId="{06595424-4530-42CE-BB60-E04B89466E09}" dt="2021-06-21T10:24:48.780" v="5184"/>
          <ac:spMkLst>
            <pc:docMk/>
            <pc:sldMk cId="612023843" sldId="265"/>
            <ac:spMk id="92" creationId="{987749AC-5FDA-4152-B3C9-D937E003762F}"/>
          </ac:spMkLst>
        </pc:spChg>
        <pc:spChg chg="mod">
          <ac:chgData name="木村 光希" userId="927383d6-31f3-4566-b7bc-1948aab6aa84" providerId="ADAL" clId="{06595424-4530-42CE-BB60-E04B89466E09}" dt="2021-06-21T10:24:48.780" v="5184"/>
          <ac:spMkLst>
            <pc:docMk/>
            <pc:sldMk cId="612023843" sldId="265"/>
            <ac:spMk id="93" creationId="{D13241A8-7364-4BA3-95A6-5ACD0B056DE1}"/>
          </ac:spMkLst>
        </pc:spChg>
        <pc:spChg chg="mod">
          <ac:chgData name="木村 光希" userId="927383d6-31f3-4566-b7bc-1948aab6aa84" providerId="ADAL" clId="{06595424-4530-42CE-BB60-E04B89466E09}" dt="2021-06-21T10:24:48.780" v="5184"/>
          <ac:spMkLst>
            <pc:docMk/>
            <pc:sldMk cId="612023843" sldId="265"/>
            <ac:spMk id="94" creationId="{D7BAB22B-7407-4A2F-A5FA-0EED3193A16B}"/>
          </ac:spMkLst>
        </pc:spChg>
        <pc:spChg chg="mod">
          <ac:chgData name="木村 光希" userId="927383d6-31f3-4566-b7bc-1948aab6aa84" providerId="ADAL" clId="{06595424-4530-42CE-BB60-E04B89466E09}" dt="2021-06-21T10:24:48.780" v="5184"/>
          <ac:spMkLst>
            <pc:docMk/>
            <pc:sldMk cId="612023843" sldId="265"/>
            <ac:spMk id="95" creationId="{A8C36508-BF2A-4AA8-BFF8-A425AB681E85}"/>
          </ac:spMkLst>
        </pc:spChg>
        <pc:spChg chg="mod">
          <ac:chgData name="木村 光希" userId="927383d6-31f3-4566-b7bc-1948aab6aa84" providerId="ADAL" clId="{06595424-4530-42CE-BB60-E04B89466E09}" dt="2021-06-21T10:24:48.780" v="5184"/>
          <ac:spMkLst>
            <pc:docMk/>
            <pc:sldMk cId="612023843" sldId="265"/>
            <ac:spMk id="96" creationId="{E3480BB0-48DA-4DEC-ACA2-AAEA09821C5E}"/>
          </ac:spMkLst>
        </pc:spChg>
        <pc:spChg chg="mod">
          <ac:chgData name="木村 光希" userId="927383d6-31f3-4566-b7bc-1948aab6aa84" providerId="ADAL" clId="{06595424-4530-42CE-BB60-E04B89466E09}" dt="2021-06-21T10:24:48.780" v="5184"/>
          <ac:spMkLst>
            <pc:docMk/>
            <pc:sldMk cId="612023843" sldId="265"/>
            <ac:spMk id="97" creationId="{C7A1777B-7182-4865-B9C1-00361194EF60}"/>
          </ac:spMkLst>
        </pc:spChg>
        <pc:spChg chg="mod">
          <ac:chgData name="木村 光希" userId="927383d6-31f3-4566-b7bc-1948aab6aa84" providerId="ADAL" clId="{06595424-4530-42CE-BB60-E04B89466E09}" dt="2021-06-21T10:24:48.780" v="5184"/>
          <ac:spMkLst>
            <pc:docMk/>
            <pc:sldMk cId="612023843" sldId="265"/>
            <ac:spMk id="98" creationId="{DF90515E-538E-4419-8601-548365FC7E26}"/>
          </ac:spMkLst>
        </pc:spChg>
        <pc:spChg chg="mod">
          <ac:chgData name="木村 光希" userId="927383d6-31f3-4566-b7bc-1948aab6aa84" providerId="ADAL" clId="{06595424-4530-42CE-BB60-E04B89466E09}" dt="2021-06-21T10:24:48.780" v="5184"/>
          <ac:spMkLst>
            <pc:docMk/>
            <pc:sldMk cId="612023843" sldId="265"/>
            <ac:spMk id="99" creationId="{4A7CDF18-5F6C-4D60-A4DD-27B6E299B40E}"/>
          </ac:spMkLst>
        </pc:spChg>
        <pc:spChg chg="mod">
          <ac:chgData name="木村 光希" userId="927383d6-31f3-4566-b7bc-1948aab6aa84" providerId="ADAL" clId="{06595424-4530-42CE-BB60-E04B89466E09}" dt="2021-06-21T10:24:48.780" v="5184"/>
          <ac:spMkLst>
            <pc:docMk/>
            <pc:sldMk cId="612023843" sldId="265"/>
            <ac:spMk id="100" creationId="{DF31D349-C843-4882-9267-2E8242732BA3}"/>
          </ac:spMkLst>
        </pc:spChg>
        <pc:spChg chg="mod">
          <ac:chgData name="木村 光希" userId="927383d6-31f3-4566-b7bc-1948aab6aa84" providerId="ADAL" clId="{06595424-4530-42CE-BB60-E04B89466E09}" dt="2021-06-21T10:24:48.780" v="5184"/>
          <ac:spMkLst>
            <pc:docMk/>
            <pc:sldMk cId="612023843" sldId="265"/>
            <ac:spMk id="101" creationId="{B055D8AE-48CF-4942-83FE-B58EA39587AB}"/>
          </ac:spMkLst>
        </pc:spChg>
        <pc:spChg chg="mod">
          <ac:chgData name="木村 光希" userId="927383d6-31f3-4566-b7bc-1948aab6aa84" providerId="ADAL" clId="{06595424-4530-42CE-BB60-E04B89466E09}" dt="2021-06-21T10:24:48.780" v="5184"/>
          <ac:spMkLst>
            <pc:docMk/>
            <pc:sldMk cId="612023843" sldId="265"/>
            <ac:spMk id="102" creationId="{330BE022-5A28-4446-A21F-014B9D5F8B0B}"/>
          </ac:spMkLst>
        </pc:spChg>
        <pc:spChg chg="mod">
          <ac:chgData name="木村 光希" userId="927383d6-31f3-4566-b7bc-1948aab6aa84" providerId="ADAL" clId="{06595424-4530-42CE-BB60-E04B89466E09}" dt="2021-06-21T10:24:48.780" v="5184"/>
          <ac:spMkLst>
            <pc:docMk/>
            <pc:sldMk cId="612023843" sldId="265"/>
            <ac:spMk id="103" creationId="{7D0A2AFE-85BA-4D13-B6BC-70AD2C85D440}"/>
          </ac:spMkLst>
        </pc:spChg>
        <pc:spChg chg="mod">
          <ac:chgData name="木村 光希" userId="927383d6-31f3-4566-b7bc-1948aab6aa84" providerId="ADAL" clId="{06595424-4530-42CE-BB60-E04B89466E09}" dt="2021-06-21T10:24:48.780" v="5184"/>
          <ac:spMkLst>
            <pc:docMk/>
            <pc:sldMk cId="612023843" sldId="265"/>
            <ac:spMk id="104" creationId="{1D14E3CA-4891-4BDF-B1D7-089981101F21}"/>
          </ac:spMkLst>
        </pc:spChg>
        <pc:spChg chg="mod">
          <ac:chgData name="木村 光希" userId="927383d6-31f3-4566-b7bc-1948aab6aa84" providerId="ADAL" clId="{06595424-4530-42CE-BB60-E04B89466E09}" dt="2021-06-21T10:24:48.780" v="5184"/>
          <ac:spMkLst>
            <pc:docMk/>
            <pc:sldMk cId="612023843" sldId="265"/>
            <ac:spMk id="105" creationId="{1B1E0904-ED93-4E88-AB31-D05BE7EA12A2}"/>
          </ac:spMkLst>
        </pc:spChg>
        <pc:spChg chg="mod">
          <ac:chgData name="木村 光希" userId="927383d6-31f3-4566-b7bc-1948aab6aa84" providerId="ADAL" clId="{06595424-4530-42CE-BB60-E04B89466E09}" dt="2021-06-21T10:24:48.780" v="5184"/>
          <ac:spMkLst>
            <pc:docMk/>
            <pc:sldMk cId="612023843" sldId="265"/>
            <ac:spMk id="106" creationId="{1FFEF589-AB69-4B88-9E50-21B1A39CF4F4}"/>
          </ac:spMkLst>
        </pc:spChg>
        <pc:spChg chg="mod">
          <ac:chgData name="木村 光希" userId="927383d6-31f3-4566-b7bc-1948aab6aa84" providerId="ADAL" clId="{06595424-4530-42CE-BB60-E04B89466E09}" dt="2021-06-21T10:24:48.780" v="5184"/>
          <ac:spMkLst>
            <pc:docMk/>
            <pc:sldMk cId="612023843" sldId="265"/>
            <ac:spMk id="107" creationId="{7A161479-4422-48D8-BF2E-529B42E14EF6}"/>
          </ac:spMkLst>
        </pc:spChg>
        <pc:spChg chg="mod">
          <ac:chgData name="木村 光希" userId="927383d6-31f3-4566-b7bc-1948aab6aa84" providerId="ADAL" clId="{06595424-4530-42CE-BB60-E04B89466E09}" dt="2021-06-21T10:24:48.780" v="5184"/>
          <ac:spMkLst>
            <pc:docMk/>
            <pc:sldMk cId="612023843" sldId="265"/>
            <ac:spMk id="108" creationId="{F33DA7E6-FE95-418F-8E9C-A47E24293895}"/>
          </ac:spMkLst>
        </pc:spChg>
        <pc:spChg chg="mod">
          <ac:chgData name="木村 光希" userId="927383d6-31f3-4566-b7bc-1948aab6aa84" providerId="ADAL" clId="{06595424-4530-42CE-BB60-E04B89466E09}" dt="2021-06-21T10:24:48.780" v="5184"/>
          <ac:spMkLst>
            <pc:docMk/>
            <pc:sldMk cId="612023843" sldId="265"/>
            <ac:spMk id="109" creationId="{AFDFF578-E140-45C3-B1E1-953EAB122427}"/>
          </ac:spMkLst>
        </pc:spChg>
        <pc:spChg chg="mod">
          <ac:chgData name="木村 光希" userId="927383d6-31f3-4566-b7bc-1948aab6aa84" providerId="ADAL" clId="{06595424-4530-42CE-BB60-E04B89466E09}" dt="2021-06-21T10:24:48.780" v="5184"/>
          <ac:spMkLst>
            <pc:docMk/>
            <pc:sldMk cId="612023843" sldId="265"/>
            <ac:spMk id="110" creationId="{B837F572-EAF8-4D23-B265-5345B4FC8A4F}"/>
          </ac:spMkLst>
        </pc:spChg>
        <pc:spChg chg="mod">
          <ac:chgData name="木村 光希" userId="927383d6-31f3-4566-b7bc-1948aab6aa84" providerId="ADAL" clId="{06595424-4530-42CE-BB60-E04B89466E09}" dt="2021-06-21T10:24:48.780" v="5184"/>
          <ac:spMkLst>
            <pc:docMk/>
            <pc:sldMk cId="612023843" sldId="265"/>
            <ac:spMk id="115" creationId="{BC085103-00EA-4863-99F5-C38B41EB66B7}"/>
          </ac:spMkLst>
        </pc:spChg>
        <pc:spChg chg="mod">
          <ac:chgData name="木村 光希" userId="927383d6-31f3-4566-b7bc-1948aab6aa84" providerId="ADAL" clId="{06595424-4530-42CE-BB60-E04B89466E09}" dt="2021-06-21T10:24:48.780" v="5184"/>
          <ac:spMkLst>
            <pc:docMk/>
            <pc:sldMk cId="612023843" sldId="265"/>
            <ac:spMk id="116" creationId="{8FEBF1E3-AE9C-4D77-BCE6-870FE81FC97A}"/>
          </ac:spMkLst>
        </pc:spChg>
        <pc:spChg chg="mod">
          <ac:chgData name="木村 光希" userId="927383d6-31f3-4566-b7bc-1948aab6aa84" providerId="ADAL" clId="{06595424-4530-42CE-BB60-E04B89466E09}" dt="2021-06-21T10:24:48.780" v="5184"/>
          <ac:spMkLst>
            <pc:docMk/>
            <pc:sldMk cId="612023843" sldId="265"/>
            <ac:spMk id="117" creationId="{43E7F8B5-C240-454B-8539-042D6BBC7512}"/>
          </ac:spMkLst>
        </pc:spChg>
        <pc:spChg chg="mod">
          <ac:chgData name="木村 光希" userId="927383d6-31f3-4566-b7bc-1948aab6aa84" providerId="ADAL" clId="{06595424-4530-42CE-BB60-E04B89466E09}" dt="2021-06-21T10:24:48.780" v="5184"/>
          <ac:spMkLst>
            <pc:docMk/>
            <pc:sldMk cId="612023843" sldId="265"/>
            <ac:spMk id="118" creationId="{116BAF84-5455-4EBC-96A8-52D2FDDD29FF}"/>
          </ac:spMkLst>
        </pc:spChg>
        <pc:spChg chg="mod">
          <ac:chgData name="木村 光希" userId="927383d6-31f3-4566-b7bc-1948aab6aa84" providerId="ADAL" clId="{06595424-4530-42CE-BB60-E04B89466E09}" dt="2021-06-21T10:24:48.780" v="5184"/>
          <ac:spMkLst>
            <pc:docMk/>
            <pc:sldMk cId="612023843" sldId="265"/>
            <ac:spMk id="119" creationId="{72E2D667-9B20-4BDB-A9D9-B92286A3B112}"/>
          </ac:spMkLst>
        </pc:spChg>
        <pc:spChg chg="mod">
          <ac:chgData name="木村 光希" userId="927383d6-31f3-4566-b7bc-1948aab6aa84" providerId="ADAL" clId="{06595424-4530-42CE-BB60-E04B89466E09}" dt="2021-06-21T10:24:48.780" v="5184"/>
          <ac:spMkLst>
            <pc:docMk/>
            <pc:sldMk cId="612023843" sldId="265"/>
            <ac:spMk id="120" creationId="{6F83C02F-E105-4E0A-A260-295C3158118A}"/>
          </ac:spMkLst>
        </pc:spChg>
        <pc:spChg chg="mod">
          <ac:chgData name="木村 光希" userId="927383d6-31f3-4566-b7bc-1948aab6aa84" providerId="ADAL" clId="{06595424-4530-42CE-BB60-E04B89466E09}" dt="2021-06-21T10:24:48.780" v="5184"/>
          <ac:spMkLst>
            <pc:docMk/>
            <pc:sldMk cId="612023843" sldId="265"/>
            <ac:spMk id="121" creationId="{823CE5CA-00F3-4B94-BD27-5E5FEE02B7B5}"/>
          </ac:spMkLst>
        </pc:spChg>
        <pc:spChg chg="mod">
          <ac:chgData name="木村 光希" userId="927383d6-31f3-4566-b7bc-1948aab6aa84" providerId="ADAL" clId="{06595424-4530-42CE-BB60-E04B89466E09}" dt="2021-06-21T10:24:48.780" v="5184"/>
          <ac:spMkLst>
            <pc:docMk/>
            <pc:sldMk cId="612023843" sldId="265"/>
            <ac:spMk id="122" creationId="{E74DE8F3-A570-424A-BBE0-C79A11773C6D}"/>
          </ac:spMkLst>
        </pc:spChg>
        <pc:spChg chg="mod">
          <ac:chgData name="木村 光希" userId="927383d6-31f3-4566-b7bc-1948aab6aa84" providerId="ADAL" clId="{06595424-4530-42CE-BB60-E04B89466E09}" dt="2021-06-21T10:24:48.780" v="5184"/>
          <ac:spMkLst>
            <pc:docMk/>
            <pc:sldMk cId="612023843" sldId="265"/>
            <ac:spMk id="123" creationId="{6E6207A8-218C-4CF8-BD9F-732B55EC08DF}"/>
          </ac:spMkLst>
        </pc:spChg>
        <pc:spChg chg="mod">
          <ac:chgData name="木村 光希" userId="927383d6-31f3-4566-b7bc-1948aab6aa84" providerId="ADAL" clId="{06595424-4530-42CE-BB60-E04B89466E09}" dt="2021-06-21T10:24:48.780" v="5184"/>
          <ac:spMkLst>
            <pc:docMk/>
            <pc:sldMk cId="612023843" sldId="265"/>
            <ac:spMk id="124" creationId="{13CE195B-3449-4631-AAB2-841A383FF32C}"/>
          </ac:spMkLst>
        </pc:spChg>
        <pc:grpChg chg="add mod">
          <ac:chgData name="木村 光希" userId="927383d6-31f3-4566-b7bc-1948aab6aa84" providerId="ADAL" clId="{06595424-4530-42CE-BB60-E04B89466E09}" dt="2021-06-21T10:25:01.597" v="5186" actId="1076"/>
          <ac:grpSpMkLst>
            <pc:docMk/>
            <pc:sldMk cId="612023843" sldId="265"/>
            <ac:grpSpMk id="4" creationId="{B982764D-EE2A-49FC-BF55-209EA52AEBBF}"/>
          </ac:grpSpMkLst>
        </pc:grpChg>
        <pc:grpChg chg="mod">
          <ac:chgData name="木村 光希" userId="927383d6-31f3-4566-b7bc-1948aab6aa84" providerId="ADAL" clId="{06595424-4530-42CE-BB60-E04B89466E09}" dt="2021-06-21T10:24:48.780" v="5184"/>
          <ac:grpSpMkLst>
            <pc:docMk/>
            <pc:sldMk cId="612023843" sldId="265"/>
            <ac:grpSpMk id="6" creationId="{1272CAB8-583D-4B49-B95E-2AA226B528E6}"/>
          </ac:grpSpMkLst>
        </pc:grpChg>
        <pc:grpChg chg="mod">
          <ac:chgData name="木村 光希" userId="927383d6-31f3-4566-b7bc-1948aab6aa84" providerId="ADAL" clId="{06595424-4530-42CE-BB60-E04B89466E09}" dt="2021-06-21T10:24:48.780" v="5184"/>
          <ac:grpSpMkLst>
            <pc:docMk/>
            <pc:sldMk cId="612023843" sldId="265"/>
            <ac:grpSpMk id="7" creationId="{817096A6-F114-4F75-9DD6-411AC97577E1}"/>
          </ac:grpSpMkLst>
        </pc:grpChg>
        <pc:cxnChg chg="mod">
          <ac:chgData name="木村 光希" userId="927383d6-31f3-4566-b7bc-1948aab6aa84" providerId="ADAL" clId="{06595424-4530-42CE-BB60-E04B89466E09}" dt="2021-06-21T10:24:48.780" v="5184"/>
          <ac:cxnSpMkLst>
            <pc:docMk/>
            <pc:sldMk cId="612023843" sldId="265"/>
            <ac:cxnSpMk id="51" creationId="{F7CAA669-D60B-4792-B5D5-57C155003D00}"/>
          </ac:cxnSpMkLst>
        </pc:cxnChg>
        <pc:cxnChg chg="mod">
          <ac:chgData name="木村 光希" userId="927383d6-31f3-4566-b7bc-1948aab6aa84" providerId="ADAL" clId="{06595424-4530-42CE-BB60-E04B89466E09}" dt="2021-06-21T10:24:48.780" v="5184"/>
          <ac:cxnSpMkLst>
            <pc:docMk/>
            <pc:sldMk cId="612023843" sldId="265"/>
            <ac:cxnSpMk id="52" creationId="{98526C2A-0D18-4872-886A-2D44E8E2BFBA}"/>
          </ac:cxnSpMkLst>
        </pc:cxnChg>
        <pc:cxnChg chg="mod">
          <ac:chgData name="木村 光希" userId="927383d6-31f3-4566-b7bc-1948aab6aa84" providerId="ADAL" clId="{06595424-4530-42CE-BB60-E04B89466E09}" dt="2021-06-21T10:24:48.780" v="5184"/>
          <ac:cxnSpMkLst>
            <pc:docMk/>
            <pc:sldMk cId="612023843" sldId="265"/>
            <ac:cxnSpMk id="53" creationId="{20DCD70E-5C60-4D2F-A471-4A1AB8B3C2F3}"/>
          </ac:cxnSpMkLst>
        </pc:cxnChg>
        <pc:cxnChg chg="mod">
          <ac:chgData name="木村 光希" userId="927383d6-31f3-4566-b7bc-1948aab6aa84" providerId="ADAL" clId="{06595424-4530-42CE-BB60-E04B89466E09}" dt="2021-06-21T10:24:48.780" v="5184"/>
          <ac:cxnSpMkLst>
            <pc:docMk/>
            <pc:sldMk cId="612023843" sldId="265"/>
            <ac:cxnSpMk id="54" creationId="{EB9ED414-19BF-45FE-8853-6FD00BED3B9A}"/>
          </ac:cxnSpMkLst>
        </pc:cxnChg>
        <pc:cxnChg chg="mod">
          <ac:chgData name="木村 光希" userId="927383d6-31f3-4566-b7bc-1948aab6aa84" providerId="ADAL" clId="{06595424-4530-42CE-BB60-E04B89466E09}" dt="2021-06-21T10:24:48.780" v="5184"/>
          <ac:cxnSpMkLst>
            <pc:docMk/>
            <pc:sldMk cId="612023843" sldId="265"/>
            <ac:cxnSpMk id="65" creationId="{CE881EEE-58AB-4AED-AAB5-4F8278590943}"/>
          </ac:cxnSpMkLst>
        </pc:cxnChg>
        <pc:cxnChg chg="mod">
          <ac:chgData name="木村 光希" userId="927383d6-31f3-4566-b7bc-1948aab6aa84" providerId="ADAL" clId="{06595424-4530-42CE-BB60-E04B89466E09}" dt="2021-06-21T10:24:48.780" v="5184"/>
          <ac:cxnSpMkLst>
            <pc:docMk/>
            <pc:sldMk cId="612023843" sldId="265"/>
            <ac:cxnSpMk id="66" creationId="{31956FB1-F7CF-42D6-8E39-0C6AC48E6864}"/>
          </ac:cxnSpMkLst>
        </pc:cxnChg>
        <pc:cxnChg chg="mod">
          <ac:chgData name="木村 光希" userId="927383d6-31f3-4566-b7bc-1948aab6aa84" providerId="ADAL" clId="{06595424-4530-42CE-BB60-E04B89466E09}" dt="2021-06-21T10:24:48.780" v="5184"/>
          <ac:cxnSpMkLst>
            <pc:docMk/>
            <pc:sldMk cId="612023843" sldId="265"/>
            <ac:cxnSpMk id="67" creationId="{ED3E224F-6457-46DB-89C3-62A7C3B11840}"/>
          </ac:cxnSpMkLst>
        </pc:cxnChg>
        <pc:cxnChg chg="mod">
          <ac:chgData name="木村 光希" userId="927383d6-31f3-4566-b7bc-1948aab6aa84" providerId="ADAL" clId="{06595424-4530-42CE-BB60-E04B89466E09}" dt="2021-06-21T10:24:48.780" v="5184"/>
          <ac:cxnSpMkLst>
            <pc:docMk/>
            <pc:sldMk cId="612023843" sldId="265"/>
            <ac:cxnSpMk id="68" creationId="{B62D8AD7-B271-46AC-BCDD-48C25E92A80E}"/>
          </ac:cxnSpMkLst>
        </pc:cxnChg>
        <pc:cxnChg chg="mod">
          <ac:chgData name="木村 光希" userId="927383d6-31f3-4566-b7bc-1948aab6aa84" providerId="ADAL" clId="{06595424-4530-42CE-BB60-E04B89466E09}" dt="2021-06-21T10:24:48.780" v="5184"/>
          <ac:cxnSpMkLst>
            <pc:docMk/>
            <pc:sldMk cId="612023843" sldId="265"/>
            <ac:cxnSpMk id="69" creationId="{BC21658E-582B-45CC-9C81-661F3D8BB189}"/>
          </ac:cxnSpMkLst>
        </pc:cxnChg>
        <pc:cxnChg chg="mod">
          <ac:chgData name="木村 光希" userId="927383d6-31f3-4566-b7bc-1948aab6aa84" providerId="ADAL" clId="{06595424-4530-42CE-BB60-E04B89466E09}" dt="2021-06-21T10:24:48.780" v="5184"/>
          <ac:cxnSpMkLst>
            <pc:docMk/>
            <pc:sldMk cId="612023843" sldId="265"/>
            <ac:cxnSpMk id="111" creationId="{1EE4A0BB-F8FC-4725-B9A9-9C8A821A34D7}"/>
          </ac:cxnSpMkLst>
        </pc:cxnChg>
        <pc:cxnChg chg="mod">
          <ac:chgData name="木村 光希" userId="927383d6-31f3-4566-b7bc-1948aab6aa84" providerId="ADAL" clId="{06595424-4530-42CE-BB60-E04B89466E09}" dt="2021-06-21T10:24:48.780" v="5184"/>
          <ac:cxnSpMkLst>
            <pc:docMk/>
            <pc:sldMk cId="612023843" sldId="265"/>
            <ac:cxnSpMk id="112" creationId="{5ACF1D02-F134-426E-A761-BA4591C94566}"/>
          </ac:cxnSpMkLst>
        </pc:cxnChg>
        <pc:cxnChg chg="mod">
          <ac:chgData name="木村 光希" userId="927383d6-31f3-4566-b7bc-1948aab6aa84" providerId="ADAL" clId="{06595424-4530-42CE-BB60-E04B89466E09}" dt="2021-06-21T10:24:48.780" v="5184"/>
          <ac:cxnSpMkLst>
            <pc:docMk/>
            <pc:sldMk cId="612023843" sldId="265"/>
            <ac:cxnSpMk id="113" creationId="{68001F10-75C5-47F3-9F42-466323113E6A}"/>
          </ac:cxnSpMkLst>
        </pc:cxnChg>
        <pc:cxnChg chg="mod">
          <ac:chgData name="木村 光希" userId="927383d6-31f3-4566-b7bc-1948aab6aa84" providerId="ADAL" clId="{06595424-4530-42CE-BB60-E04B89466E09}" dt="2021-06-21T10:24:48.780" v="5184"/>
          <ac:cxnSpMkLst>
            <pc:docMk/>
            <pc:sldMk cId="612023843" sldId="265"/>
            <ac:cxnSpMk id="114" creationId="{F4D3F802-7CD1-4EE8-8004-EA6BB88BF29C}"/>
          </ac:cxnSpMkLst>
        </pc:cxnChg>
      </pc:sldChg>
      <pc:sldChg chg="addSp delSp modSp new mod setBg">
        <pc:chgData name="木村 光希" userId="927383d6-31f3-4566-b7bc-1948aab6aa84" providerId="ADAL" clId="{06595424-4530-42CE-BB60-E04B89466E09}" dt="2021-06-21T10:32:07.715" v="6024" actId="26606"/>
        <pc:sldMkLst>
          <pc:docMk/>
          <pc:sldMk cId="2423574859" sldId="266"/>
        </pc:sldMkLst>
        <pc:spChg chg="mod">
          <ac:chgData name="木村 光希" userId="927383d6-31f3-4566-b7bc-1948aab6aa84" providerId="ADAL" clId="{06595424-4530-42CE-BB60-E04B89466E09}" dt="2021-06-21T10:32:07.715" v="6024" actId="26606"/>
          <ac:spMkLst>
            <pc:docMk/>
            <pc:sldMk cId="2423574859" sldId="266"/>
            <ac:spMk id="2" creationId="{F6E9CBDE-B21D-4DBA-B693-55D341A0520B}"/>
          </ac:spMkLst>
        </pc:spChg>
        <pc:spChg chg="mod">
          <ac:chgData name="木村 光希" userId="927383d6-31f3-4566-b7bc-1948aab6aa84" providerId="ADAL" clId="{06595424-4530-42CE-BB60-E04B89466E09}" dt="2021-06-21T10:32:07.715" v="6024" actId="26606"/>
          <ac:spMkLst>
            <pc:docMk/>
            <pc:sldMk cId="2423574859" sldId="266"/>
            <ac:spMk id="3" creationId="{5C8642B7-D601-4CD6-B7FD-B19E59922D95}"/>
          </ac:spMkLst>
        </pc:spChg>
        <pc:spChg chg="add del">
          <ac:chgData name="木村 光希" userId="927383d6-31f3-4566-b7bc-1948aab6aa84" providerId="ADAL" clId="{06595424-4530-42CE-BB60-E04B89466E09}" dt="2021-06-21T10:31:56.739" v="6016" actId="26606"/>
          <ac:spMkLst>
            <pc:docMk/>
            <pc:sldMk cId="2423574859" sldId="266"/>
            <ac:spMk id="8" creationId="{384B5FFB-E400-49F0-8153-75622C96F4BD}"/>
          </ac:spMkLst>
        </pc:spChg>
        <pc:spChg chg="add del">
          <ac:chgData name="木村 光希" userId="927383d6-31f3-4566-b7bc-1948aab6aa84" providerId="ADAL" clId="{06595424-4530-42CE-BB60-E04B89466E09}" dt="2021-06-21T10:31:56.739" v="6016" actId="26606"/>
          <ac:spMkLst>
            <pc:docMk/>
            <pc:sldMk cId="2423574859" sldId="266"/>
            <ac:spMk id="10" creationId="{C9E734E7-3EBF-463F-9D80-2668EE36A715}"/>
          </ac:spMkLst>
        </pc:spChg>
        <pc:spChg chg="add del">
          <ac:chgData name="木村 光希" userId="927383d6-31f3-4566-b7bc-1948aab6aa84" providerId="ADAL" clId="{06595424-4530-42CE-BB60-E04B89466E09}" dt="2021-06-21T10:31:56.739" v="6016" actId="26606"/>
          <ac:spMkLst>
            <pc:docMk/>
            <pc:sldMk cId="2423574859" sldId="266"/>
            <ac:spMk id="12" creationId="{44685F97-04E2-4F32-B20B-3CB5C4D1FC5E}"/>
          </ac:spMkLst>
        </pc:spChg>
        <pc:spChg chg="add del">
          <ac:chgData name="木村 光希" userId="927383d6-31f3-4566-b7bc-1948aab6aa84" providerId="ADAL" clId="{06595424-4530-42CE-BB60-E04B89466E09}" dt="2021-06-21T10:31:56.739" v="6016" actId="26606"/>
          <ac:spMkLst>
            <pc:docMk/>
            <pc:sldMk cId="2423574859" sldId="266"/>
            <ac:spMk id="14" creationId="{457F0196-A6E1-4D1C-B47F-8CF95D75963E}"/>
          </ac:spMkLst>
        </pc:spChg>
        <pc:spChg chg="add del">
          <ac:chgData name="木村 光希" userId="927383d6-31f3-4566-b7bc-1948aab6aa84" providerId="ADAL" clId="{06595424-4530-42CE-BB60-E04B89466E09}" dt="2021-06-21T10:31:56.739" v="6016" actId="26606"/>
          <ac:spMkLst>
            <pc:docMk/>
            <pc:sldMk cId="2423574859" sldId="266"/>
            <ac:spMk id="21" creationId="{D071C0CD-5EFD-45A1-AAFD-61C3D4A65188}"/>
          </ac:spMkLst>
        </pc:spChg>
        <pc:spChg chg="add del">
          <ac:chgData name="木村 光希" userId="927383d6-31f3-4566-b7bc-1948aab6aa84" providerId="ADAL" clId="{06595424-4530-42CE-BB60-E04B89466E09}" dt="2021-06-21T10:31:56.739" v="6016" actId="26606"/>
          <ac:spMkLst>
            <pc:docMk/>
            <pc:sldMk cId="2423574859" sldId="266"/>
            <ac:spMk id="23" creationId="{8A03302C-20A2-4C4F-9760-E85AE1041385}"/>
          </ac:spMkLst>
        </pc:spChg>
        <pc:spChg chg="add del">
          <ac:chgData name="木村 光希" userId="927383d6-31f3-4566-b7bc-1948aab6aa84" providerId="ADAL" clId="{06595424-4530-42CE-BB60-E04B89466E09}" dt="2021-06-21T10:31:56.739" v="6016" actId="26606"/>
          <ac:spMkLst>
            <pc:docMk/>
            <pc:sldMk cId="2423574859" sldId="266"/>
            <ac:spMk id="25" creationId="{D00F093B-0739-4429-B30D-D72924D08871}"/>
          </ac:spMkLst>
        </pc:spChg>
        <pc:spChg chg="add del">
          <ac:chgData name="木村 光希" userId="927383d6-31f3-4566-b7bc-1948aab6aa84" providerId="ADAL" clId="{06595424-4530-42CE-BB60-E04B89466E09}" dt="2021-06-21T10:31:56.739" v="6016" actId="26606"/>
          <ac:spMkLst>
            <pc:docMk/>
            <pc:sldMk cId="2423574859" sldId="266"/>
            <ac:spMk id="27" creationId="{1BB92999-6A40-480A-8965-2F20DFB032B5}"/>
          </ac:spMkLst>
        </pc:spChg>
        <pc:spChg chg="add del">
          <ac:chgData name="木村 光希" userId="927383d6-31f3-4566-b7bc-1948aab6aa84" providerId="ADAL" clId="{06595424-4530-42CE-BB60-E04B89466E09}" dt="2021-06-21T10:31:57.530" v="6018" actId="26606"/>
          <ac:spMkLst>
            <pc:docMk/>
            <pc:sldMk cId="2423574859" sldId="266"/>
            <ac:spMk id="35" creationId="{A009E310-C7C2-4F23-B466-4417C8ED3B99}"/>
          </ac:spMkLst>
        </pc:spChg>
        <pc:spChg chg="add del">
          <ac:chgData name="木村 光希" userId="927383d6-31f3-4566-b7bc-1948aab6aa84" providerId="ADAL" clId="{06595424-4530-42CE-BB60-E04B89466E09}" dt="2021-06-21T10:31:57.530" v="6018" actId="26606"/>
          <ac:spMkLst>
            <pc:docMk/>
            <pc:sldMk cId="2423574859" sldId="266"/>
            <ac:spMk id="36" creationId="{700D9C7C-2C5D-4FFF-83DE-742A88A9641C}"/>
          </ac:spMkLst>
        </pc:spChg>
        <pc:spChg chg="add del">
          <ac:chgData name="木村 光希" userId="927383d6-31f3-4566-b7bc-1948aab6aa84" providerId="ADAL" clId="{06595424-4530-42CE-BB60-E04B89466E09}" dt="2021-06-21T10:31:57.530" v="6018" actId="26606"/>
          <ac:spMkLst>
            <pc:docMk/>
            <pc:sldMk cId="2423574859" sldId="266"/>
            <ac:spMk id="37" creationId="{A4C31FF5-F97E-4082-BFC5-A880DB9F3F00}"/>
          </ac:spMkLst>
        </pc:spChg>
        <pc:spChg chg="add del">
          <ac:chgData name="木村 光希" userId="927383d6-31f3-4566-b7bc-1948aab6aa84" providerId="ADAL" clId="{06595424-4530-42CE-BB60-E04B89466E09}" dt="2021-06-21T10:31:57.530" v="6018" actId="26606"/>
          <ac:spMkLst>
            <pc:docMk/>
            <pc:sldMk cId="2423574859" sldId="266"/>
            <ac:spMk id="38" creationId="{6015B4CE-42DE-4E9B-B800-B5B8142E6FCB}"/>
          </ac:spMkLst>
        </pc:spChg>
        <pc:spChg chg="add del">
          <ac:chgData name="木村 光希" userId="927383d6-31f3-4566-b7bc-1948aab6aa84" providerId="ADAL" clId="{06595424-4530-42CE-BB60-E04B89466E09}" dt="2021-06-21T10:31:57.937" v="6020" actId="26606"/>
          <ac:spMkLst>
            <pc:docMk/>
            <pc:sldMk cId="2423574859" sldId="266"/>
            <ac:spMk id="40" creationId="{384B5FFB-E400-49F0-8153-75622C96F4BD}"/>
          </ac:spMkLst>
        </pc:spChg>
        <pc:spChg chg="add del">
          <ac:chgData name="木村 光希" userId="927383d6-31f3-4566-b7bc-1948aab6aa84" providerId="ADAL" clId="{06595424-4530-42CE-BB60-E04B89466E09}" dt="2021-06-21T10:31:57.937" v="6020" actId="26606"/>
          <ac:spMkLst>
            <pc:docMk/>
            <pc:sldMk cId="2423574859" sldId="266"/>
            <ac:spMk id="41" creationId="{C9E734E7-3EBF-463F-9D80-2668EE36A715}"/>
          </ac:spMkLst>
        </pc:spChg>
        <pc:spChg chg="add del">
          <ac:chgData name="木村 光希" userId="927383d6-31f3-4566-b7bc-1948aab6aa84" providerId="ADAL" clId="{06595424-4530-42CE-BB60-E04B89466E09}" dt="2021-06-21T10:31:57.937" v="6020" actId="26606"/>
          <ac:spMkLst>
            <pc:docMk/>
            <pc:sldMk cId="2423574859" sldId="266"/>
            <ac:spMk id="42" creationId="{44685F97-04E2-4F32-B20B-3CB5C4D1FC5E}"/>
          </ac:spMkLst>
        </pc:spChg>
        <pc:spChg chg="add del">
          <ac:chgData name="木村 光希" userId="927383d6-31f3-4566-b7bc-1948aab6aa84" providerId="ADAL" clId="{06595424-4530-42CE-BB60-E04B89466E09}" dt="2021-06-21T10:31:57.937" v="6020" actId="26606"/>
          <ac:spMkLst>
            <pc:docMk/>
            <pc:sldMk cId="2423574859" sldId="266"/>
            <ac:spMk id="43" creationId="{457F0196-A6E1-4D1C-B47F-8CF95D75963E}"/>
          </ac:spMkLst>
        </pc:spChg>
        <pc:spChg chg="add del">
          <ac:chgData name="木村 光希" userId="927383d6-31f3-4566-b7bc-1948aab6aa84" providerId="ADAL" clId="{06595424-4530-42CE-BB60-E04B89466E09}" dt="2021-06-21T10:31:57.937" v="6020" actId="26606"/>
          <ac:spMkLst>
            <pc:docMk/>
            <pc:sldMk cId="2423574859" sldId="266"/>
            <ac:spMk id="45" creationId="{B66F8A2C-B8CF-4B20-9A73-2ADCF6302755}"/>
          </ac:spMkLst>
        </pc:spChg>
        <pc:spChg chg="add del">
          <ac:chgData name="木村 光希" userId="927383d6-31f3-4566-b7bc-1948aab6aa84" providerId="ADAL" clId="{06595424-4530-42CE-BB60-E04B89466E09}" dt="2021-06-21T10:31:57.937" v="6020" actId="26606"/>
          <ac:spMkLst>
            <pc:docMk/>
            <pc:sldMk cId="2423574859" sldId="266"/>
            <ac:spMk id="46" creationId="{180C23B1-7427-4DF4-BFF1-60CD7E93BC5F}"/>
          </ac:spMkLst>
        </pc:spChg>
        <pc:spChg chg="add del">
          <ac:chgData name="木村 光希" userId="927383d6-31f3-4566-b7bc-1948aab6aa84" providerId="ADAL" clId="{06595424-4530-42CE-BB60-E04B89466E09}" dt="2021-06-21T10:31:57.937" v="6020" actId="26606"/>
          <ac:spMkLst>
            <pc:docMk/>
            <pc:sldMk cId="2423574859" sldId="266"/>
            <ac:spMk id="47" creationId="{B5DD78E9-DE0D-47AF-A0DB-F475221E3DC7}"/>
          </ac:spMkLst>
        </pc:spChg>
        <pc:spChg chg="add del">
          <ac:chgData name="木村 光希" userId="927383d6-31f3-4566-b7bc-1948aab6aa84" providerId="ADAL" clId="{06595424-4530-42CE-BB60-E04B89466E09}" dt="2021-06-21T10:31:57.937" v="6020" actId="26606"/>
          <ac:spMkLst>
            <pc:docMk/>
            <pc:sldMk cId="2423574859" sldId="266"/>
            <ac:spMk id="48" creationId="{A118D329-2010-4A15-B57C-429FFAE35B11}"/>
          </ac:spMkLst>
        </pc:spChg>
        <pc:spChg chg="add del">
          <ac:chgData name="木村 光希" userId="927383d6-31f3-4566-b7bc-1948aab6aa84" providerId="ADAL" clId="{06595424-4530-42CE-BB60-E04B89466E09}" dt="2021-06-21T10:32:01.139" v="6022" actId="26606"/>
          <ac:spMkLst>
            <pc:docMk/>
            <pc:sldMk cId="2423574859" sldId="266"/>
            <ac:spMk id="51" creationId="{3E25BDA2-3F4D-4B38-90E7-989465ECDDCF}"/>
          </ac:spMkLst>
        </pc:spChg>
        <pc:spChg chg="add del">
          <ac:chgData name="木村 光希" userId="927383d6-31f3-4566-b7bc-1948aab6aa84" providerId="ADAL" clId="{06595424-4530-42CE-BB60-E04B89466E09}" dt="2021-06-21T10:32:01.139" v="6022" actId="26606"/>
          <ac:spMkLst>
            <pc:docMk/>
            <pc:sldMk cId="2423574859" sldId="266"/>
            <ac:spMk id="52" creationId="{F65EEA05-AD42-442F-B6C6-CB9FC289426E}"/>
          </ac:spMkLst>
        </pc:spChg>
        <pc:spChg chg="add del">
          <ac:chgData name="木村 光希" userId="927383d6-31f3-4566-b7bc-1948aab6aa84" providerId="ADAL" clId="{06595424-4530-42CE-BB60-E04B89466E09}" dt="2021-06-21T10:32:01.139" v="6022" actId="26606"/>
          <ac:spMkLst>
            <pc:docMk/>
            <pc:sldMk cId="2423574859" sldId="266"/>
            <ac:spMk id="53" creationId="{BC96869A-A70D-42F7-876F-605CB1718F20}"/>
          </ac:spMkLst>
        </pc:spChg>
        <pc:spChg chg="add del">
          <ac:chgData name="木村 光希" userId="927383d6-31f3-4566-b7bc-1948aab6aa84" providerId="ADAL" clId="{06595424-4530-42CE-BB60-E04B89466E09}" dt="2021-06-21T10:32:01.139" v="6022" actId="26606"/>
          <ac:spMkLst>
            <pc:docMk/>
            <pc:sldMk cId="2423574859" sldId="266"/>
            <ac:spMk id="54" creationId="{6CD407CC-EF5C-486F-9A14-7F681F986D17}"/>
          </ac:spMkLst>
        </pc:spChg>
        <pc:spChg chg="add del">
          <ac:chgData name="木村 光希" userId="927383d6-31f3-4566-b7bc-1948aab6aa84" providerId="ADAL" clId="{06595424-4530-42CE-BB60-E04B89466E09}" dt="2021-06-21T10:32:07.715" v="6024" actId="26606"/>
          <ac:spMkLst>
            <pc:docMk/>
            <pc:sldMk cId="2423574859" sldId="266"/>
            <ac:spMk id="57" creationId="{70120F84-A866-4D9F-8B1C-9120A013D654}"/>
          </ac:spMkLst>
        </pc:spChg>
        <pc:spChg chg="add del">
          <ac:chgData name="木村 光希" userId="927383d6-31f3-4566-b7bc-1948aab6aa84" providerId="ADAL" clId="{06595424-4530-42CE-BB60-E04B89466E09}" dt="2021-06-21T10:32:07.715" v="6024" actId="26606"/>
          <ac:spMkLst>
            <pc:docMk/>
            <pc:sldMk cId="2423574859" sldId="266"/>
            <ac:spMk id="58" creationId="{252FEFEF-6AC0-46B6-AC09-11FC56196FA4}"/>
          </ac:spMkLst>
        </pc:spChg>
        <pc:grpChg chg="add del">
          <ac:chgData name="木村 光希" userId="927383d6-31f3-4566-b7bc-1948aab6aa84" providerId="ADAL" clId="{06595424-4530-42CE-BB60-E04B89466E09}" dt="2021-06-21T10:31:56.739" v="6016" actId="26606"/>
          <ac:grpSpMkLst>
            <pc:docMk/>
            <pc:sldMk cId="2423574859" sldId="266"/>
            <ac:grpSpMk id="16" creationId="{521404AE-4400-43A1-94EC-16F37AE01575}"/>
          </ac:grpSpMkLst>
        </pc:grpChg>
        <pc:grpChg chg="add del">
          <ac:chgData name="木村 光希" userId="927383d6-31f3-4566-b7bc-1948aab6aa84" providerId="ADAL" clId="{06595424-4530-42CE-BB60-E04B89466E09}" dt="2021-06-21T10:31:57.937" v="6020" actId="26606"/>
          <ac:grpSpMkLst>
            <pc:docMk/>
            <pc:sldMk cId="2423574859" sldId="266"/>
            <ac:grpSpMk id="44" creationId="{521404AE-4400-43A1-94EC-16F37AE01575}"/>
          </ac:grpSpMkLst>
        </pc:grpChg>
        <pc:cxnChg chg="add del">
          <ac:chgData name="木村 光希" userId="927383d6-31f3-4566-b7bc-1948aab6aa84" providerId="ADAL" clId="{06595424-4530-42CE-BB60-E04B89466E09}" dt="2021-06-21T10:31:56.739" v="6016" actId="26606"/>
          <ac:cxnSpMkLst>
            <pc:docMk/>
            <pc:sldMk cId="2423574859" sldId="266"/>
            <ac:cxnSpMk id="29" creationId="{15573B87-7D61-460C-9ADA-EF63674E3A97}"/>
          </ac:cxnSpMkLst>
        </pc:cxnChg>
        <pc:cxnChg chg="add del">
          <ac:chgData name="木村 光希" userId="927383d6-31f3-4566-b7bc-1948aab6aa84" providerId="ADAL" clId="{06595424-4530-42CE-BB60-E04B89466E09}" dt="2021-06-21T10:31:56.739" v="6016" actId="26606"/>
          <ac:cxnSpMkLst>
            <pc:docMk/>
            <pc:sldMk cId="2423574859" sldId="266"/>
            <ac:cxnSpMk id="31" creationId="{0AAF6B7C-985D-4351-9564-8DBDF5BB03EA}"/>
          </ac:cxnSpMkLst>
        </pc:cxnChg>
        <pc:cxnChg chg="add del">
          <ac:chgData name="木村 光希" userId="927383d6-31f3-4566-b7bc-1948aab6aa84" providerId="ADAL" clId="{06595424-4530-42CE-BB60-E04B89466E09}" dt="2021-06-21T10:31:56.739" v="6016" actId="26606"/>
          <ac:cxnSpMkLst>
            <pc:docMk/>
            <pc:sldMk cId="2423574859" sldId="266"/>
            <ac:cxnSpMk id="33" creationId="{F88433F4-33AB-4CE1-9DE3-72A8403654F1}"/>
          </ac:cxnSpMkLst>
        </pc:cxnChg>
        <pc:cxnChg chg="add del">
          <ac:chgData name="木村 光希" userId="927383d6-31f3-4566-b7bc-1948aab6aa84" providerId="ADAL" clId="{06595424-4530-42CE-BB60-E04B89466E09}" dt="2021-06-21T10:31:57.937" v="6020" actId="26606"/>
          <ac:cxnSpMkLst>
            <pc:docMk/>
            <pc:sldMk cId="2423574859" sldId="266"/>
            <ac:cxnSpMk id="49" creationId="{994262BC-EE98-4BD6-82DB-4955E8DCC290}"/>
          </ac:cxnSpMkLst>
        </pc:cxnChg>
        <pc:cxnChg chg="add del">
          <ac:chgData name="木村 光希" userId="927383d6-31f3-4566-b7bc-1948aab6aa84" providerId="ADAL" clId="{06595424-4530-42CE-BB60-E04B89466E09}" dt="2021-06-21T10:32:01.139" v="6022" actId="26606"/>
          <ac:cxnSpMkLst>
            <pc:docMk/>
            <pc:sldMk cId="2423574859" sldId="266"/>
            <ac:cxnSpMk id="55" creationId="{0DD76B5F-5BAA-48C6-9065-9AEF15D30B4E}"/>
          </ac:cxnSpMkLst>
        </pc:cxnChg>
      </pc:sldChg>
      <pc:sldChg chg="addSp delSp modSp new mod setBg">
        <pc:chgData name="木村 光希" userId="927383d6-31f3-4566-b7bc-1948aab6aa84" providerId="ADAL" clId="{06595424-4530-42CE-BB60-E04B89466E09}" dt="2021-06-21T10:33:18.413" v="6058" actId="1076"/>
        <pc:sldMkLst>
          <pc:docMk/>
          <pc:sldMk cId="2621409507" sldId="267"/>
        </pc:sldMkLst>
        <pc:spChg chg="mod">
          <ac:chgData name="木村 光希" userId="927383d6-31f3-4566-b7bc-1948aab6aa84" providerId="ADAL" clId="{06595424-4530-42CE-BB60-E04B89466E09}" dt="2021-06-21T10:32:08.617" v="6025" actId="26606"/>
          <ac:spMkLst>
            <pc:docMk/>
            <pc:sldMk cId="2621409507" sldId="267"/>
            <ac:spMk id="2" creationId="{ED31B843-F03D-4926-AD8C-B97724B50915}"/>
          </ac:spMkLst>
        </pc:spChg>
        <pc:spChg chg="mod">
          <ac:chgData name="木村 光希" userId="927383d6-31f3-4566-b7bc-1948aab6aa84" providerId="ADAL" clId="{06595424-4530-42CE-BB60-E04B89466E09}" dt="2021-06-21T10:32:37.546" v="6032" actId="20577"/>
          <ac:spMkLst>
            <pc:docMk/>
            <pc:sldMk cId="2621409507" sldId="267"/>
            <ac:spMk id="3" creationId="{F8FBCCE8-1DA0-4718-9C9C-D14C9CF05A8A}"/>
          </ac:spMkLst>
        </pc:spChg>
        <pc:spChg chg="mod">
          <ac:chgData name="木村 光希" userId="927383d6-31f3-4566-b7bc-1948aab6aa84" providerId="ADAL" clId="{06595424-4530-42CE-BB60-E04B89466E09}" dt="2021-06-21T10:31:23.418" v="6010"/>
          <ac:spMkLst>
            <pc:docMk/>
            <pc:sldMk cId="2621409507" sldId="267"/>
            <ac:spMk id="5" creationId="{97EFBB3E-D64D-4D9E-A697-87E506A43A70}"/>
          </ac:spMkLst>
        </pc:spChg>
        <pc:spChg chg="mod">
          <ac:chgData name="木村 光希" userId="927383d6-31f3-4566-b7bc-1948aab6aa84" providerId="ADAL" clId="{06595424-4530-42CE-BB60-E04B89466E09}" dt="2021-06-21T10:31:23.418" v="6010"/>
          <ac:spMkLst>
            <pc:docMk/>
            <pc:sldMk cId="2621409507" sldId="267"/>
            <ac:spMk id="6" creationId="{0C5B45B4-5625-4C23-86A0-E8910E5FBE01}"/>
          </ac:spMkLst>
        </pc:spChg>
        <pc:spChg chg="mod">
          <ac:chgData name="木村 光希" userId="927383d6-31f3-4566-b7bc-1948aab6aa84" providerId="ADAL" clId="{06595424-4530-42CE-BB60-E04B89466E09}" dt="2021-06-21T10:31:23.418" v="6010"/>
          <ac:spMkLst>
            <pc:docMk/>
            <pc:sldMk cId="2621409507" sldId="267"/>
            <ac:spMk id="7" creationId="{69218532-C73C-4F5D-99D1-D6C4D76D6F34}"/>
          </ac:spMkLst>
        </pc:spChg>
        <pc:spChg chg="mod">
          <ac:chgData name="木村 光希" userId="927383d6-31f3-4566-b7bc-1948aab6aa84" providerId="ADAL" clId="{06595424-4530-42CE-BB60-E04B89466E09}" dt="2021-06-21T10:31:23.418" v="6010"/>
          <ac:spMkLst>
            <pc:docMk/>
            <pc:sldMk cId="2621409507" sldId="267"/>
            <ac:spMk id="8" creationId="{C53314F1-867E-4524-A523-114C112F41C9}"/>
          </ac:spMkLst>
        </pc:spChg>
        <pc:spChg chg="mod">
          <ac:chgData name="木村 光希" userId="927383d6-31f3-4566-b7bc-1948aab6aa84" providerId="ADAL" clId="{06595424-4530-42CE-BB60-E04B89466E09}" dt="2021-06-21T10:31:23.418" v="6010"/>
          <ac:spMkLst>
            <pc:docMk/>
            <pc:sldMk cId="2621409507" sldId="267"/>
            <ac:spMk id="9" creationId="{603005D2-E745-421F-AFCB-DD0ECC9C314A}"/>
          </ac:spMkLst>
        </pc:spChg>
        <pc:spChg chg="mod">
          <ac:chgData name="木村 光希" userId="927383d6-31f3-4566-b7bc-1948aab6aa84" providerId="ADAL" clId="{06595424-4530-42CE-BB60-E04B89466E09}" dt="2021-06-21T10:31:23.418" v="6010"/>
          <ac:spMkLst>
            <pc:docMk/>
            <pc:sldMk cId="2621409507" sldId="267"/>
            <ac:spMk id="10" creationId="{B7738257-FD79-4E6E-8B60-3305311FD84B}"/>
          </ac:spMkLst>
        </pc:spChg>
        <pc:spChg chg="mod">
          <ac:chgData name="木村 光希" userId="927383d6-31f3-4566-b7bc-1948aab6aa84" providerId="ADAL" clId="{06595424-4530-42CE-BB60-E04B89466E09}" dt="2021-06-21T10:31:23.418" v="6010"/>
          <ac:spMkLst>
            <pc:docMk/>
            <pc:sldMk cId="2621409507" sldId="267"/>
            <ac:spMk id="11" creationId="{E9CDE541-3652-4ACF-80F1-FFBA51E4F8FE}"/>
          </ac:spMkLst>
        </pc:spChg>
        <pc:spChg chg="mod">
          <ac:chgData name="木村 光希" userId="927383d6-31f3-4566-b7bc-1948aab6aa84" providerId="ADAL" clId="{06595424-4530-42CE-BB60-E04B89466E09}" dt="2021-06-21T10:31:23.418" v="6010"/>
          <ac:spMkLst>
            <pc:docMk/>
            <pc:sldMk cId="2621409507" sldId="267"/>
            <ac:spMk id="12" creationId="{3534145A-515F-4627-BF22-FC02878BB1FD}"/>
          </ac:spMkLst>
        </pc:spChg>
        <pc:spChg chg="mod">
          <ac:chgData name="木村 光希" userId="927383d6-31f3-4566-b7bc-1948aab6aa84" providerId="ADAL" clId="{06595424-4530-42CE-BB60-E04B89466E09}" dt="2021-06-21T10:31:23.418" v="6010"/>
          <ac:spMkLst>
            <pc:docMk/>
            <pc:sldMk cId="2621409507" sldId="267"/>
            <ac:spMk id="13" creationId="{23491A12-62E0-4244-BBCE-D9046E36E0FE}"/>
          </ac:spMkLst>
        </pc:spChg>
        <pc:spChg chg="mod">
          <ac:chgData name="木村 光希" userId="927383d6-31f3-4566-b7bc-1948aab6aa84" providerId="ADAL" clId="{06595424-4530-42CE-BB60-E04B89466E09}" dt="2021-06-21T10:31:23.418" v="6010"/>
          <ac:spMkLst>
            <pc:docMk/>
            <pc:sldMk cId="2621409507" sldId="267"/>
            <ac:spMk id="14" creationId="{A0C88E67-D2BC-4CAE-A9E9-670620BE1049}"/>
          </ac:spMkLst>
        </pc:spChg>
        <pc:spChg chg="mod">
          <ac:chgData name="木村 光希" userId="927383d6-31f3-4566-b7bc-1948aab6aa84" providerId="ADAL" clId="{06595424-4530-42CE-BB60-E04B89466E09}" dt="2021-06-21T10:31:23.418" v="6010"/>
          <ac:spMkLst>
            <pc:docMk/>
            <pc:sldMk cId="2621409507" sldId="267"/>
            <ac:spMk id="15" creationId="{078BA51A-2EC7-4046-97F4-8FB83AFA7111}"/>
          </ac:spMkLst>
        </pc:spChg>
        <pc:spChg chg="mod">
          <ac:chgData name="木村 光希" userId="927383d6-31f3-4566-b7bc-1948aab6aa84" providerId="ADAL" clId="{06595424-4530-42CE-BB60-E04B89466E09}" dt="2021-06-21T10:31:23.418" v="6010"/>
          <ac:spMkLst>
            <pc:docMk/>
            <pc:sldMk cId="2621409507" sldId="267"/>
            <ac:spMk id="16" creationId="{1F9FAAF2-BA48-49B2-9F07-5477A3352057}"/>
          </ac:spMkLst>
        </pc:spChg>
        <pc:spChg chg="mod">
          <ac:chgData name="木村 光希" userId="927383d6-31f3-4566-b7bc-1948aab6aa84" providerId="ADAL" clId="{06595424-4530-42CE-BB60-E04B89466E09}" dt="2021-06-21T10:31:23.418" v="6010"/>
          <ac:spMkLst>
            <pc:docMk/>
            <pc:sldMk cId="2621409507" sldId="267"/>
            <ac:spMk id="17" creationId="{6AAB92C8-D54F-4AF3-A89E-8816A4DB4C6C}"/>
          </ac:spMkLst>
        </pc:spChg>
        <pc:spChg chg="mod">
          <ac:chgData name="木村 光希" userId="927383d6-31f3-4566-b7bc-1948aab6aa84" providerId="ADAL" clId="{06595424-4530-42CE-BB60-E04B89466E09}" dt="2021-06-21T10:31:23.418" v="6010"/>
          <ac:spMkLst>
            <pc:docMk/>
            <pc:sldMk cId="2621409507" sldId="267"/>
            <ac:spMk id="18" creationId="{4A706AEA-CCB6-430D-91E7-0477E5282CA3}"/>
          </ac:spMkLst>
        </pc:spChg>
        <pc:spChg chg="mod">
          <ac:chgData name="木村 光希" userId="927383d6-31f3-4566-b7bc-1948aab6aa84" providerId="ADAL" clId="{06595424-4530-42CE-BB60-E04B89466E09}" dt="2021-06-21T10:31:23.418" v="6010"/>
          <ac:spMkLst>
            <pc:docMk/>
            <pc:sldMk cId="2621409507" sldId="267"/>
            <ac:spMk id="19" creationId="{D330C158-0F28-4774-83CD-B98BFE64C23A}"/>
          </ac:spMkLst>
        </pc:spChg>
        <pc:spChg chg="mod">
          <ac:chgData name="木村 光希" userId="927383d6-31f3-4566-b7bc-1948aab6aa84" providerId="ADAL" clId="{06595424-4530-42CE-BB60-E04B89466E09}" dt="2021-06-21T10:31:23.418" v="6010"/>
          <ac:spMkLst>
            <pc:docMk/>
            <pc:sldMk cId="2621409507" sldId="267"/>
            <ac:spMk id="20" creationId="{473B880B-1B09-4A3B-8D52-16153E4A7C9D}"/>
          </ac:spMkLst>
        </pc:spChg>
        <pc:spChg chg="mod">
          <ac:chgData name="木村 光希" userId="927383d6-31f3-4566-b7bc-1948aab6aa84" providerId="ADAL" clId="{06595424-4530-42CE-BB60-E04B89466E09}" dt="2021-06-21T10:31:23.418" v="6010"/>
          <ac:spMkLst>
            <pc:docMk/>
            <pc:sldMk cId="2621409507" sldId="267"/>
            <ac:spMk id="21" creationId="{75C016D0-C6C6-4C7B-810E-F10F4D279380}"/>
          </ac:spMkLst>
        </pc:spChg>
        <pc:spChg chg="mod">
          <ac:chgData name="木村 光希" userId="927383d6-31f3-4566-b7bc-1948aab6aa84" providerId="ADAL" clId="{06595424-4530-42CE-BB60-E04B89466E09}" dt="2021-06-21T10:31:23.418" v="6010"/>
          <ac:spMkLst>
            <pc:docMk/>
            <pc:sldMk cId="2621409507" sldId="267"/>
            <ac:spMk id="22" creationId="{845EC580-B873-4BC7-BCD4-05BBD6A68D9D}"/>
          </ac:spMkLst>
        </pc:spChg>
        <pc:spChg chg="mod">
          <ac:chgData name="木村 光希" userId="927383d6-31f3-4566-b7bc-1948aab6aa84" providerId="ADAL" clId="{06595424-4530-42CE-BB60-E04B89466E09}" dt="2021-06-21T10:31:23.418" v="6010"/>
          <ac:spMkLst>
            <pc:docMk/>
            <pc:sldMk cId="2621409507" sldId="267"/>
            <ac:spMk id="23" creationId="{999E5655-E181-4121-AD59-22FB0A055716}"/>
          </ac:spMkLst>
        </pc:spChg>
        <pc:spChg chg="mod">
          <ac:chgData name="木村 光希" userId="927383d6-31f3-4566-b7bc-1948aab6aa84" providerId="ADAL" clId="{06595424-4530-42CE-BB60-E04B89466E09}" dt="2021-06-21T10:31:23.418" v="6010"/>
          <ac:spMkLst>
            <pc:docMk/>
            <pc:sldMk cId="2621409507" sldId="267"/>
            <ac:spMk id="24" creationId="{7BE59504-D6BC-43C8-99D7-BB35434B737B}"/>
          </ac:spMkLst>
        </pc:spChg>
        <pc:spChg chg="mod">
          <ac:chgData name="木村 光希" userId="927383d6-31f3-4566-b7bc-1948aab6aa84" providerId="ADAL" clId="{06595424-4530-42CE-BB60-E04B89466E09}" dt="2021-06-21T10:31:23.418" v="6010"/>
          <ac:spMkLst>
            <pc:docMk/>
            <pc:sldMk cId="2621409507" sldId="267"/>
            <ac:spMk id="25" creationId="{D64C98B8-24A5-4A94-92E8-451D66A53B47}"/>
          </ac:spMkLst>
        </pc:spChg>
        <pc:spChg chg="mod">
          <ac:chgData name="木村 光希" userId="927383d6-31f3-4566-b7bc-1948aab6aa84" providerId="ADAL" clId="{06595424-4530-42CE-BB60-E04B89466E09}" dt="2021-06-21T10:31:23.418" v="6010"/>
          <ac:spMkLst>
            <pc:docMk/>
            <pc:sldMk cId="2621409507" sldId="267"/>
            <ac:spMk id="26" creationId="{AAF2D67A-CDC3-4726-84F1-2B43CF98686D}"/>
          </ac:spMkLst>
        </pc:spChg>
        <pc:spChg chg="mod">
          <ac:chgData name="木村 光希" userId="927383d6-31f3-4566-b7bc-1948aab6aa84" providerId="ADAL" clId="{06595424-4530-42CE-BB60-E04B89466E09}" dt="2021-06-21T10:31:23.418" v="6010"/>
          <ac:spMkLst>
            <pc:docMk/>
            <pc:sldMk cId="2621409507" sldId="267"/>
            <ac:spMk id="27" creationId="{3B638C64-351D-4260-9875-4A4FC71D9267}"/>
          </ac:spMkLst>
        </pc:spChg>
        <pc:spChg chg="mod">
          <ac:chgData name="木村 光希" userId="927383d6-31f3-4566-b7bc-1948aab6aa84" providerId="ADAL" clId="{06595424-4530-42CE-BB60-E04B89466E09}" dt="2021-06-21T10:31:23.418" v="6010"/>
          <ac:spMkLst>
            <pc:docMk/>
            <pc:sldMk cId="2621409507" sldId="267"/>
            <ac:spMk id="28" creationId="{BB00FD72-7E70-4B6D-ADD0-8FEEE2ECAE4D}"/>
          </ac:spMkLst>
        </pc:spChg>
        <pc:spChg chg="mod">
          <ac:chgData name="木村 光希" userId="927383d6-31f3-4566-b7bc-1948aab6aa84" providerId="ADAL" clId="{06595424-4530-42CE-BB60-E04B89466E09}" dt="2021-06-21T10:31:23.418" v="6010"/>
          <ac:spMkLst>
            <pc:docMk/>
            <pc:sldMk cId="2621409507" sldId="267"/>
            <ac:spMk id="29" creationId="{0881EFB2-5E8C-4DFD-8E81-3CE22322F931}"/>
          </ac:spMkLst>
        </pc:spChg>
        <pc:spChg chg="mod">
          <ac:chgData name="木村 光希" userId="927383d6-31f3-4566-b7bc-1948aab6aa84" providerId="ADAL" clId="{06595424-4530-42CE-BB60-E04B89466E09}" dt="2021-06-21T10:31:23.418" v="6010"/>
          <ac:spMkLst>
            <pc:docMk/>
            <pc:sldMk cId="2621409507" sldId="267"/>
            <ac:spMk id="30" creationId="{C5E7E6C6-03FC-4EB3-9F25-89366924761F}"/>
          </ac:spMkLst>
        </pc:spChg>
        <pc:spChg chg="mod">
          <ac:chgData name="木村 光希" userId="927383d6-31f3-4566-b7bc-1948aab6aa84" providerId="ADAL" clId="{06595424-4530-42CE-BB60-E04B89466E09}" dt="2021-06-21T10:31:23.418" v="6010"/>
          <ac:spMkLst>
            <pc:docMk/>
            <pc:sldMk cId="2621409507" sldId="267"/>
            <ac:spMk id="31" creationId="{B5BD201D-E810-497A-977A-AF08C52EACFC}"/>
          </ac:spMkLst>
        </pc:spChg>
        <pc:spChg chg="mod">
          <ac:chgData name="木村 光希" userId="927383d6-31f3-4566-b7bc-1948aab6aa84" providerId="ADAL" clId="{06595424-4530-42CE-BB60-E04B89466E09}" dt="2021-06-21T10:31:23.418" v="6010"/>
          <ac:spMkLst>
            <pc:docMk/>
            <pc:sldMk cId="2621409507" sldId="267"/>
            <ac:spMk id="32" creationId="{FDF8A488-4DFD-466A-A9FD-FF166F72D2CE}"/>
          </ac:spMkLst>
        </pc:spChg>
        <pc:spChg chg="mod">
          <ac:chgData name="木村 光希" userId="927383d6-31f3-4566-b7bc-1948aab6aa84" providerId="ADAL" clId="{06595424-4530-42CE-BB60-E04B89466E09}" dt="2021-06-21T10:31:23.418" v="6010"/>
          <ac:spMkLst>
            <pc:docMk/>
            <pc:sldMk cId="2621409507" sldId="267"/>
            <ac:spMk id="33" creationId="{683A1220-474A-4070-9A3F-4D3DAA02B09E}"/>
          </ac:spMkLst>
        </pc:spChg>
        <pc:spChg chg="mod">
          <ac:chgData name="木村 光希" userId="927383d6-31f3-4566-b7bc-1948aab6aa84" providerId="ADAL" clId="{06595424-4530-42CE-BB60-E04B89466E09}" dt="2021-06-21T10:31:23.418" v="6010"/>
          <ac:spMkLst>
            <pc:docMk/>
            <pc:sldMk cId="2621409507" sldId="267"/>
            <ac:spMk id="34" creationId="{9B10C318-B503-450E-B03D-419B82E05760}"/>
          </ac:spMkLst>
        </pc:spChg>
        <pc:spChg chg="mod">
          <ac:chgData name="木村 光希" userId="927383d6-31f3-4566-b7bc-1948aab6aa84" providerId="ADAL" clId="{06595424-4530-42CE-BB60-E04B89466E09}" dt="2021-06-21T10:31:23.418" v="6010"/>
          <ac:spMkLst>
            <pc:docMk/>
            <pc:sldMk cId="2621409507" sldId="267"/>
            <ac:spMk id="35" creationId="{A6986DFE-A0C3-41BC-9179-E33F70C8E894}"/>
          </ac:spMkLst>
        </pc:spChg>
        <pc:spChg chg="mod">
          <ac:chgData name="木村 光希" userId="927383d6-31f3-4566-b7bc-1948aab6aa84" providerId="ADAL" clId="{06595424-4530-42CE-BB60-E04B89466E09}" dt="2021-06-21T10:31:23.418" v="6010"/>
          <ac:spMkLst>
            <pc:docMk/>
            <pc:sldMk cId="2621409507" sldId="267"/>
            <ac:spMk id="36" creationId="{2EA45BFD-3F56-4486-98B2-8E42140EBF41}"/>
          </ac:spMkLst>
        </pc:spChg>
        <pc:spChg chg="mod">
          <ac:chgData name="木村 光希" userId="927383d6-31f3-4566-b7bc-1948aab6aa84" providerId="ADAL" clId="{06595424-4530-42CE-BB60-E04B89466E09}" dt="2021-06-21T10:31:23.418" v="6010"/>
          <ac:spMkLst>
            <pc:docMk/>
            <pc:sldMk cId="2621409507" sldId="267"/>
            <ac:spMk id="43" creationId="{F554F80F-5158-4BD3-9005-0E8522602750}"/>
          </ac:spMkLst>
        </pc:spChg>
        <pc:spChg chg="mod">
          <ac:chgData name="木村 光希" userId="927383d6-31f3-4566-b7bc-1948aab6aa84" providerId="ADAL" clId="{06595424-4530-42CE-BB60-E04B89466E09}" dt="2021-06-21T10:31:23.418" v="6010"/>
          <ac:spMkLst>
            <pc:docMk/>
            <pc:sldMk cId="2621409507" sldId="267"/>
            <ac:spMk id="44" creationId="{77516792-3FD3-43DC-B549-15987BC3B652}"/>
          </ac:spMkLst>
        </pc:spChg>
        <pc:spChg chg="mod">
          <ac:chgData name="木村 光希" userId="927383d6-31f3-4566-b7bc-1948aab6aa84" providerId="ADAL" clId="{06595424-4530-42CE-BB60-E04B89466E09}" dt="2021-06-21T10:31:23.418" v="6010"/>
          <ac:spMkLst>
            <pc:docMk/>
            <pc:sldMk cId="2621409507" sldId="267"/>
            <ac:spMk id="45" creationId="{6ABC217C-6C2E-4A04-BF86-9EE8755806B0}"/>
          </ac:spMkLst>
        </pc:spChg>
        <pc:spChg chg="mod">
          <ac:chgData name="木村 光希" userId="927383d6-31f3-4566-b7bc-1948aab6aa84" providerId="ADAL" clId="{06595424-4530-42CE-BB60-E04B89466E09}" dt="2021-06-21T10:31:23.418" v="6010"/>
          <ac:spMkLst>
            <pc:docMk/>
            <pc:sldMk cId="2621409507" sldId="267"/>
            <ac:spMk id="47" creationId="{A629A619-B7CE-4732-8F82-95EBDFF33855}"/>
          </ac:spMkLst>
        </pc:spChg>
        <pc:spChg chg="mod">
          <ac:chgData name="木村 光希" userId="927383d6-31f3-4566-b7bc-1948aab6aa84" providerId="ADAL" clId="{06595424-4530-42CE-BB60-E04B89466E09}" dt="2021-06-21T10:31:23.418" v="6010"/>
          <ac:spMkLst>
            <pc:docMk/>
            <pc:sldMk cId="2621409507" sldId="267"/>
            <ac:spMk id="48" creationId="{CA9C5B73-8462-48EF-8F80-36394DEC2ADB}"/>
          </ac:spMkLst>
        </pc:spChg>
        <pc:spChg chg="mod">
          <ac:chgData name="木村 光希" userId="927383d6-31f3-4566-b7bc-1948aab6aa84" providerId="ADAL" clId="{06595424-4530-42CE-BB60-E04B89466E09}" dt="2021-06-21T10:31:23.418" v="6010"/>
          <ac:spMkLst>
            <pc:docMk/>
            <pc:sldMk cId="2621409507" sldId="267"/>
            <ac:spMk id="49" creationId="{19197D96-8E00-45C4-BED8-2BDE4347525C}"/>
          </ac:spMkLst>
        </pc:spChg>
        <pc:spChg chg="mod">
          <ac:chgData name="木村 光希" userId="927383d6-31f3-4566-b7bc-1948aab6aa84" providerId="ADAL" clId="{06595424-4530-42CE-BB60-E04B89466E09}" dt="2021-06-21T10:31:23.418" v="6010"/>
          <ac:spMkLst>
            <pc:docMk/>
            <pc:sldMk cId="2621409507" sldId="267"/>
            <ac:spMk id="50" creationId="{288F48DC-0E28-4D5E-A550-9EAD12B17C63}"/>
          </ac:spMkLst>
        </pc:spChg>
        <pc:spChg chg="mod">
          <ac:chgData name="木村 光希" userId="927383d6-31f3-4566-b7bc-1948aab6aa84" providerId="ADAL" clId="{06595424-4530-42CE-BB60-E04B89466E09}" dt="2021-06-21T10:31:23.418" v="6010"/>
          <ac:spMkLst>
            <pc:docMk/>
            <pc:sldMk cId="2621409507" sldId="267"/>
            <ac:spMk id="51" creationId="{ED9DDD12-3072-406A-8C9C-5FB5AA1C0065}"/>
          </ac:spMkLst>
        </pc:spChg>
        <pc:spChg chg="mod">
          <ac:chgData name="木村 光希" userId="927383d6-31f3-4566-b7bc-1948aab6aa84" providerId="ADAL" clId="{06595424-4530-42CE-BB60-E04B89466E09}" dt="2021-06-21T10:31:23.418" v="6010"/>
          <ac:spMkLst>
            <pc:docMk/>
            <pc:sldMk cId="2621409507" sldId="267"/>
            <ac:spMk id="52" creationId="{49EA1351-798F-4281-984B-59D92654B97A}"/>
          </ac:spMkLst>
        </pc:spChg>
        <pc:spChg chg="mod">
          <ac:chgData name="木村 光希" userId="927383d6-31f3-4566-b7bc-1948aab6aa84" providerId="ADAL" clId="{06595424-4530-42CE-BB60-E04B89466E09}" dt="2021-06-21T10:31:23.418" v="6010"/>
          <ac:spMkLst>
            <pc:docMk/>
            <pc:sldMk cId="2621409507" sldId="267"/>
            <ac:spMk id="53" creationId="{ECE14B6E-F1A4-472E-9165-71520D8D8850}"/>
          </ac:spMkLst>
        </pc:spChg>
        <pc:spChg chg="mod">
          <ac:chgData name="木村 光希" userId="927383d6-31f3-4566-b7bc-1948aab6aa84" providerId="ADAL" clId="{06595424-4530-42CE-BB60-E04B89466E09}" dt="2021-06-21T10:31:23.418" v="6010"/>
          <ac:spMkLst>
            <pc:docMk/>
            <pc:sldMk cId="2621409507" sldId="267"/>
            <ac:spMk id="56" creationId="{5D2C169A-F6F1-417A-A168-C65902F6A482}"/>
          </ac:spMkLst>
        </pc:spChg>
        <pc:spChg chg="mod">
          <ac:chgData name="木村 光希" userId="927383d6-31f3-4566-b7bc-1948aab6aa84" providerId="ADAL" clId="{06595424-4530-42CE-BB60-E04B89466E09}" dt="2021-06-21T10:31:23.418" v="6010"/>
          <ac:spMkLst>
            <pc:docMk/>
            <pc:sldMk cId="2621409507" sldId="267"/>
            <ac:spMk id="61" creationId="{B9B952BB-8D1D-4642-B437-1CBA6000439E}"/>
          </ac:spMkLst>
        </pc:spChg>
        <pc:spChg chg="mod">
          <ac:chgData name="木村 光希" userId="927383d6-31f3-4566-b7bc-1948aab6aa84" providerId="ADAL" clId="{06595424-4530-42CE-BB60-E04B89466E09}" dt="2021-06-21T10:31:23.418" v="6010"/>
          <ac:spMkLst>
            <pc:docMk/>
            <pc:sldMk cId="2621409507" sldId="267"/>
            <ac:spMk id="62" creationId="{5D2C2DFB-3879-45FB-84AF-A3E2B90773F3}"/>
          </ac:spMkLst>
        </pc:spChg>
        <pc:spChg chg="mod">
          <ac:chgData name="木村 光希" userId="927383d6-31f3-4566-b7bc-1948aab6aa84" providerId="ADAL" clId="{06595424-4530-42CE-BB60-E04B89466E09}" dt="2021-06-21T10:31:23.418" v="6010"/>
          <ac:spMkLst>
            <pc:docMk/>
            <pc:sldMk cId="2621409507" sldId="267"/>
            <ac:spMk id="63" creationId="{6E967AB7-4334-45A5-9705-CA20DE784662}"/>
          </ac:spMkLst>
        </pc:spChg>
        <pc:spChg chg="mod">
          <ac:chgData name="木村 光希" userId="927383d6-31f3-4566-b7bc-1948aab6aa84" providerId="ADAL" clId="{06595424-4530-42CE-BB60-E04B89466E09}" dt="2021-06-21T10:31:23.418" v="6010"/>
          <ac:spMkLst>
            <pc:docMk/>
            <pc:sldMk cId="2621409507" sldId="267"/>
            <ac:spMk id="64" creationId="{6A654095-9600-4EAC-8D66-D24DE6CF6245}"/>
          </ac:spMkLst>
        </pc:spChg>
        <pc:spChg chg="mod">
          <ac:chgData name="木村 光希" userId="927383d6-31f3-4566-b7bc-1948aab6aa84" providerId="ADAL" clId="{06595424-4530-42CE-BB60-E04B89466E09}" dt="2021-06-21T10:31:23.418" v="6010"/>
          <ac:spMkLst>
            <pc:docMk/>
            <pc:sldMk cId="2621409507" sldId="267"/>
            <ac:spMk id="65" creationId="{CA6CEFEE-A38B-4A87-A75B-65A733E17E15}"/>
          </ac:spMkLst>
        </pc:spChg>
        <pc:spChg chg="mod">
          <ac:chgData name="木村 光希" userId="927383d6-31f3-4566-b7bc-1948aab6aa84" providerId="ADAL" clId="{06595424-4530-42CE-BB60-E04B89466E09}" dt="2021-06-21T10:31:23.418" v="6010"/>
          <ac:spMkLst>
            <pc:docMk/>
            <pc:sldMk cId="2621409507" sldId="267"/>
            <ac:spMk id="66" creationId="{D7B845F8-8D07-48C8-BAAF-A2F308C90F3A}"/>
          </ac:spMkLst>
        </pc:spChg>
        <pc:spChg chg="mod">
          <ac:chgData name="木村 光希" userId="927383d6-31f3-4566-b7bc-1948aab6aa84" providerId="ADAL" clId="{06595424-4530-42CE-BB60-E04B89466E09}" dt="2021-06-21T10:31:23.418" v="6010"/>
          <ac:spMkLst>
            <pc:docMk/>
            <pc:sldMk cId="2621409507" sldId="267"/>
            <ac:spMk id="67" creationId="{32592621-A3E8-4DF9-8B18-DC3016BCF4D7}"/>
          </ac:spMkLst>
        </pc:spChg>
        <pc:spChg chg="mod">
          <ac:chgData name="木村 光希" userId="927383d6-31f3-4566-b7bc-1948aab6aa84" providerId="ADAL" clId="{06595424-4530-42CE-BB60-E04B89466E09}" dt="2021-06-21T10:31:23.418" v="6010"/>
          <ac:spMkLst>
            <pc:docMk/>
            <pc:sldMk cId="2621409507" sldId="267"/>
            <ac:spMk id="68" creationId="{C08F7A91-6547-458A-AAA8-81E5664B64C5}"/>
          </ac:spMkLst>
        </pc:spChg>
        <pc:spChg chg="mod">
          <ac:chgData name="木村 光希" userId="927383d6-31f3-4566-b7bc-1948aab6aa84" providerId="ADAL" clId="{06595424-4530-42CE-BB60-E04B89466E09}" dt="2021-06-21T10:31:23.418" v="6010"/>
          <ac:spMkLst>
            <pc:docMk/>
            <pc:sldMk cId="2621409507" sldId="267"/>
            <ac:spMk id="69" creationId="{062BAE20-3B17-4567-B1FE-4D5BAB0DB82B}"/>
          </ac:spMkLst>
        </pc:spChg>
        <pc:spChg chg="mod">
          <ac:chgData name="木村 光希" userId="927383d6-31f3-4566-b7bc-1948aab6aa84" providerId="ADAL" clId="{06595424-4530-42CE-BB60-E04B89466E09}" dt="2021-06-21T10:31:23.418" v="6010"/>
          <ac:spMkLst>
            <pc:docMk/>
            <pc:sldMk cId="2621409507" sldId="267"/>
            <ac:spMk id="70" creationId="{9CF8FDDF-7C31-4055-89C8-1E3E5A9284B3}"/>
          </ac:spMkLst>
        </pc:spChg>
        <pc:spChg chg="mod">
          <ac:chgData name="木村 光希" userId="927383d6-31f3-4566-b7bc-1948aab6aa84" providerId="ADAL" clId="{06595424-4530-42CE-BB60-E04B89466E09}" dt="2021-06-21T10:31:23.418" v="6010"/>
          <ac:spMkLst>
            <pc:docMk/>
            <pc:sldMk cId="2621409507" sldId="267"/>
            <ac:spMk id="71" creationId="{5CF943C8-292F-4A87-8666-C0B6830A0374}"/>
          </ac:spMkLst>
        </pc:spChg>
        <pc:spChg chg="mod">
          <ac:chgData name="木村 光希" userId="927383d6-31f3-4566-b7bc-1948aab6aa84" providerId="ADAL" clId="{06595424-4530-42CE-BB60-E04B89466E09}" dt="2021-06-21T10:31:23.418" v="6010"/>
          <ac:spMkLst>
            <pc:docMk/>
            <pc:sldMk cId="2621409507" sldId="267"/>
            <ac:spMk id="72" creationId="{10432274-65AD-4371-A869-31AA361A1825}"/>
          </ac:spMkLst>
        </pc:spChg>
        <pc:spChg chg="mod">
          <ac:chgData name="木村 光希" userId="927383d6-31f3-4566-b7bc-1948aab6aa84" providerId="ADAL" clId="{06595424-4530-42CE-BB60-E04B89466E09}" dt="2021-06-21T10:31:23.418" v="6010"/>
          <ac:spMkLst>
            <pc:docMk/>
            <pc:sldMk cId="2621409507" sldId="267"/>
            <ac:spMk id="73" creationId="{5D383E91-429F-44C3-8654-E14E3784D114}"/>
          </ac:spMkLst>
        </pc:spChg>
        <pc:spChg chg="mod">
          <ac:chgData name="木村 光希" userId="927383d6-31f3-4566-b7bc-1948aab6aa84" providerId="ADAL" clId="{06595424-4530-42CE-BB60-E04B89466E09}" dt="2021-06-21T10:31:23.418" v="6010"/>
          <ac:spMkLst>
            <pc:docMk/>
            <pc:sldMk cId="2621409507" sldId="267"/>
            <ac:spMk id="74" creationId="{3E5882C1-4B07-4092-976D-7F03559EFF8C}"/>
          </ac:spMkLst>
        </pc:spChg>
        <pc:spChg chg="mod">
          <ac:chgData name="木村 光希" userId="927383d6-31f3-4566-b7bc-1948aab6aa84" providerId="ADAL" clId="{06595424-4530-42CE-BB60-E04B89466E09}" dt="2021-06-21T10:31:23.418" v="6010"/>
          <ac:spMkLst>
            <pc:docMk/>
            <pc:sldMk cId="2621409507" sldId="267"/>
            <ac:spMk id="75" creationId="{C84E7684-0AB1-473F-8C5A-E70D37FA7953}"/>
          </ac:spMkLst>
        </pc:spChg>
        <pc:spChg chg="mod">
          <ac:chgData name="木村 光希" userId="927383d6-31f3-4566-b7bc-1948aab6aa84" providerId="ADAL" clId="{06595424-4530-42CE-BB60-E04B89466E09}" dt="2021-06-21T10:31:23.418" v="6010"/>
          <ac:spMkLst>
            <pc:docMk/>
            <pc:sldMk cId="2621409507" sldId="267"/>
            <ac:spMk id="76" creationId="{BD3A4825-C0C1-4391-8D0D-3EBD2C5658E3}"/>
          </ac:spMkLst>
        </pc:spChg>
        <pc:spChg chg="mod">
          <ac:chgData name="木村 光希" userId="927383d6-31f3-4566-b7bc-1948aab6aa84" providerId="ADAL" clId="{06595424-4530-42CE-BB60-E04B89466E09}" dt="2021-06-21T10:31:23.418" v="6010"/>
          <ac:spMkLst>
            <pc:docMk/>
            <pc:sldMk cId="2621409507" sldId="267"/>
            <ac:spMk id="77" creationId="{7F5BE70A-2564-4343-9862-7C1CE4628EB1}"/>
          </ac:spMkLst>
        </pc:spChg>
        <pc:spChg chg="mod">
          <ac:chgData name="木村 光希" userId="927383d6-31f3-4566-b7bc-1948aab6aa84" providerId="ADAL" clId="{06595424-4530-42CE-BB60-E04B89466E09}" dt="2021-06-21T10:31:23.418" v="6010"/>
          <ac:spMkLst>
            <pc:docMk/>
            <pc:sldMk cId="2621409507" sldId="267"/>
            <ac:spMk id="78" creationId="{084CD35D-6146-44BB-8280-3CF580855214}"/>
          </ac:spMkLst>
        </pc:spChg>
        <pc:spChg chg="mod">
          <ac:chgData name="木村 光希" userId="927383d6-31f3-4566-b7bc-1948aab6aa84" providerId="ADAL" clId="{06595424-4530-42CE-BB60-E04B89466E09}" dt="2021-06-21T10:31:23.418" v="6010"/>
          <ac:spMkLst>
            <pc:docMk/>
            <pc:sldMk cId="2621409507" sldId="267"/>
            <ac:spMk id="79" creationId="{1BC05CA1-E3FF-456B-ADBF-7D09E7BC744E}"/>
          </ac:spMkLst>
        </pc:spChg>
        <pc:spChg chg="mod">
          <ac:chgData name="木村 光希" userId="927383d6-31f3-4566-b7bc-1948aab6aa84" providerId="ADAL" clId="{06595424-4530-42CE-BB60-E04B89466E09}" dt="2021-06-21T10:31:23.418" v="6010"/>
          <ac:spMkLst>
            <pc:docMk/>
            <pc:sldMk cId="2621409507" sldId="267"/>
            <ac:spMk id="80" creationId="{B2162FB0-1F28-429C-BF11-E1C391787530}"/>
          </ac:spMkLst>
        </pc:spChg>
        <pc:spChg chg="mod">
          <ac:chgData name="木村 光希" userId="927383d6-31f3-4566-b7bc-1948aab6aa84" providerId="ADAL" clId="{06595424-4530-42CE-BB60-E04B89466E09}" dt="2021-06-21T10:31:23.418" v="6010"/>
          <ac:spMkLst>
            <pc:docMk/>
            <pc:sldMk cId="2621409507" sldId="267"/>
            <ac:spMk id="81" creationId="{60AA9AC6-00E5-4819-AA9D-9449791C0F49}"/>
          </ac:spMkLst>
        </pc:spChg>
        <pc:spChg chg="mod">
          <ac:chgData name="木村 光希" userId="927383d6-31f3-4566-b7bc-1948aab6aa84" providerId="ADAL" clId="{06595424-4530-42CE-BB60-E04B89466E09}" dt="2021-06-21T10:31:23.418" v="6010"/>
          <ac:spMkLst>
            <pc:docMk/>
            <pc:sldMk cId="2621409507" sldId="267"/>
            <ac:spMk id="82" creationId="{DE88DBE5-E951-4460-928B-CF8F2694CE7A}"/>
          </ac:spMkLst>
        </pc:spChg>
        <pc:spChg chg="mod">
          <ac:chgData name="木村 光希" userId="927383d6-31f3-4566-b7bc-1948aab6aa84" providerId="ADAL" clId="{06595424-4530-42CE-BB60-E04B89466E09}" dt="2021-06-21T10:31:23.418" v="6010"/>
          <ac:spMkLst>
            <pc:docMk/>
            <pc:sldMk cId="2621409507" sldId="267"/>
            <ac:spMk id="83" creationId="{BA1AE972-F16D-4F51-B861-B0CADD836D43}"/>
          </ac:spMkLst>
        </pc:spChg>
        <pc:spChg chg="mod">
          <ac:chgData name="木村 光希" userId="927383d6-31f3-4566-b7bc-1948aab6aa84" providerId="ADAL" clId="{06595424-4530-42CE-BB60-E04B89466E09}" dt="2021-06-21T10:31:23.418" v="6010"/>
          <ac:spMkLst>
            <pc:docMk/>
            <pc:sldMk cId="2621409507" sldId="267"/>
            <ac:spMk id="84" creationId="{A9F4D5D8-A72E-4CF0-88D1-9E554B022CB9}"/>
          </ac:spMkLst>
        </pc:spChg>
        <pc:spChg chg="mod">
          <ac:chgData name="木村 光希" userId="927383d6-31f3-4566-b7bc-1948aab6aa84" providerId="ADAL" clId="{06595424-4530-42CE-BB60-E04B89466E09}" dt="2021-06-21T10:31:23.418" v="6010"/>
          <ac:spMkLst>
            <pc:docMk/>
            <pc:sldMk cId="2621409507" sldId="267"/>
            <ac:spMk id="85" creationId="{1E3A7C58-53C4-4236-B1A3-BCAAE96CA0FE}"/>
          </ac:spMkLst>
        </pc:spChg>
        <pc:spChg chg="mod">
          <ac:chgData name="木村 光希" userId="927383d6-31f3-4566-b7bc-1948aab6aa84" providerId="ADAL" clId="{06595424-4530-42CE-BB60-E04B89466E09}" dt="2021-06-21T10:31:23.418" v="6010"/>
          <ac:spMkLst>
            <pc:docMk/>
            <pc:sldMk cId="2621409507" sldId="267"/>
            <ac:spMk id="86" creationId="{D05A37C9-344C-45B2-BC46-A7F5839B1E53}"/>
          </ac:spMkLst>
        </pc:spChg>
        <pc:spChg chg="mod">
          <ac:chgData name="木村 光希" userId="927383d6-31f3-4566-b7bc-1948aab6aa84" providerId="ADAL" clId="{06595424-4530-42CE-BB60-E04B89466E09}" dt="2021-06-21T10:31:23.418" v="6010"/>
          <ac:spMkLst>
            <pc:docMk/>
            <pc:sldMk cId="2621409507" sldId="267"/>
            <ac:spMk id="87" creationId="{4EE5544A-5F79-44D0-A6CB-F14D9EE0CD1A}"/>
          </ac:spMkLst>
        </pc:spChg>
        <pc:spChg chg="mod">
          <ac:chgData name="木村 光希" userId="927383d6-31f3-4566-b7bc-1948aab6aa84" providerId="ADAL" clId="{06595424-4530-42CE-BB60-E04B89466E09}" dt="2021-06-21T10:31:23.418" v="6010"/>
          <ac:spMkLst>
            <pc:docMk/>
            <pc:sldMk cId="2621409507" sldId="267"/>
            <ac:spMk id="88" creationId="{C917A012-69D8-428D-AE81-5D894732248F}"/>
          </ac:spMkLst>
        </pc:spChg>
        <pc:spChg chg="mod">
          <ac:chgData name="木村 光希" userId="927383d6-31f3-4566-b7bc-1948aab6aa84" providerId="ADAL" clId="{06595424-4530-42CE-BB60-E04B89466E09}" dt="2021-06-21T10:31:23.418" v="6010"/>
          <ac:spMkLst>
            <pc:docMk/>
            <pc:sldMk cId="2621409507" sldId="267"/>
            <ac:spMk id="89" creationId="{31B3A6E1-A657-4B91-8A02-7F9B91067044}"/>
          </ac:spMkLst>
        </pc:spChg>
        <pc:spChg chg="mod">
          <ac:chgData name="木村 光希" userId="927383d6-31f3-4566-b7bc-1948aab6aa84" providerId="ADAL" clId="{06595424-4530-42CE-BB60-E04B89466E09}" dt="2021-06-21T10:31:23.418" v="6010"/>
          <ac:spMkLst>
            <pc:docMk/>
            <pc:sldMk cId="2621409507" sldId="267"/>
            <ac:spMk id="90" creationId="{B7858682-8386-41F8-8BB1-675103895D3C}"/>
          </ac:spMkLst>
        </pc:spChg>
        <pc:spChg chg="mod">
          <ac:chgData name="木村 光希" userId="927383d6-31f3-4566-b7bc-1948aab6aa84" providerId="ADAL" clId="{06595424-4530-42CE-BB60-E04B89466E09}" dt="2021-06-21T10:31:23.418" v="6010"/>
          <ac:spMkLst>
            <pc:docMk/>
            <pc:sldMk cId="2621409507" sldId="267"/>
            <ac:spMk id="91" creationId="{C81428DF-FF3C-4174-9D91-F8AA1CA73253}"/>
          </ac:spMkLst>
        </pc:spChg>
        <pc:spChg chg="mod">
          <ac:chgData name="木村 光希" userId="927383d6-31f3-4566-b7bc-1948aab6aa84" providerId="ADAL" clId="{06595424-4530-42CE-BB60-E04B89466E09}" dt="2021-06-21T10:31:23.418" v="6010"/>
          <ac:spMkLst>
            <pc:docMk/>
            <pc:sldMk cId="2621409507" sldId="267"/>
            <ac:spMk id="92" creationId="{D7A12D97-A3BC-4531-84CE-A25702FAAAB6}"/>
          </ac:spMkLst>
        </pc:spChg>
        <pc:spChg chg="mod">
          <ac:chgData name="木村 光希" userId="927383d6-31f3-4566-b7bc-1948aab6aa84" providerId="ADAL" clId="{06595424-4530-42CE-BB60-E04B89466E09}" dt="2021-06-21T10:31:23.418" v="6010"/>
          <ac:spMkLst>
            <pc:docMk/>
            <pc:sldMk cId="2621409507" sldId="267"/>
            <ac:spMk id="93" creationId="{04E879B5-9E77-4ED5-881C-C94DBFD43306}"/>
          </ac:spMkLst>
        </pc:spChg>
        <pc:spChg chg="mod">
          <ac:chgData name="木村 光希" userId="927383d6-31f3-4566-b7bc-1948aab6aa84" providerId="ADAL" clId="{06595424-4530-42CE-BB60-E04B89466E09}" dt="2021-06-21T10:31:23.418" v="6010"/>
          <ac:spMkLst>
            <pc:docMk/>
            <pc:sldMk cId="2621409507" sldId="267"/>
            <ac:spMk id="94" creationId="{0D9762E7-623A-4E3B-A255-6BB226111002}"/>
          </ac:spMkLst>
        </pc:spChg>
        <pc:spChg chg="mod">
          <ac:chgData name="木村 光希" userId="927383d6-31f3-4566-b7bc-1948aab6aa84" providerId="ADAL" clId="{06595424-4530-42CE-BB60-E04B89466E09}" dt="2021-06-21T10:31:23.418" v="6010"/>
          <ac:spMkLst>
            <pc:docMk/>
            <pc:sldMk cId="2621409507" sldId="267"/>
            <ac:spMk id="95" creationId="{21F713AA-F8AE-4398-9C5A-032C5F698850}"/>
          </ac:spMkLst>
        </pc:spChg>
        <pc:spChg chg="mod">
          <ac:chgData name="木村 光希" userId="927383d6-31f3-4566-b7bc-1948aab6aa84" providerId="ADAL" clId="{06595424-4530-42CE-BB60-E04B89466E09}" dt="2021-06-21T10:31:23.418" v="6010"/>
          <ac:spMkLst>
            <pc:docMk/>
            <pc:sldMk cId="2621409507" sldId="267"/>
            <ac:spMk id="96" creationId="{6E6C4F54-FE2E-4AD8-B23F-494B96A16CD1}"/>
          </ac:spMkLst>
        </pc:spChg>
        <pc:spChg chg="mod">
          <ac:chgData name="木村 光希" userId="927383d6-31f3-4566-b7bc-1948aab6aa84" providerId="ADAL" clId="{06595424-4530-42CE-BB60-E04B89466E09}" dt="2021-06-21T10:31:23.418" v="6010"/>
          <ac:spMkLst>
            <pc:docMk/>
            <pc:sldMk cId="2621409507" sldId="267"/>
            <ac:spMk id="97" creationId="{E5D2E9D4-D211-44EF-B11B-2C69319A4A22}"/>
          </ac:spMkLst>
        </pc:spChg>
        <pc:spChg chg="mod">
          <ac:chgData name="木村 光希" userId="927383d6-31f3-4566-b7bc-1948aab6aa84" providerId="ADAL" clId="{06595424-4530-42CE-BB60-E04B89466E09}" dt="2021-06-21T10:31:23.418" v="6010"/>
          <ac:spMkLst>
            <pc:docMk/>
            <pc:sldMk cId="2621409507" sldId="267"/>
            <ac:spMk id="98" creationId="{2DC02453-2EA0-43CE-AF0B-02C91B29B758}"/>
          </ac:spMkLst>
        </pc:spChg>
        <pc:spChg chg="mod">
          <ac:chgData name="木村 光希" userId="927383d6-31f3-4566-b7bc-1948aab6aa84" providerId="ADAL" clId="{06595424-4530-42CE-BB60-E04B89466E09}" dt="2021-06-21T10:31:23.418" v="6010"/>
          <ac:spMkLst>
            <pc:docMk/>
            <pc:sldMk cId="2621409507" sldId="267"/>
            <ac:spMk id="99" creationId="{A944774F-E23F-420C-A0DB-5BEA404C86A3}"/>
          </ac:spMkLst>
        </pc:spChg>
        <pc:spChg chg="mod">
          <ac:chgData name="木村 光希" userId="927383d6-31f3-4566-b7bc-1948aab6aa84" providerId="ADAL" clId="{06595424-4530-42CE-BB60-E04B89466E09}" dt="2021-06-21T10:31:23.418" v="6010"/>
          <ac:spMkLst>
            <pc:docMk/>
            <pc:sldMk cId="2621409507" sldId="267"/>
            <ac:spMk id="100" creationId="{57F8FC4F-7D4A-4E99-9E3A-09B77A4E2BA1}"/>
          </ac:spMkLst>
        </pc:spChg>
        <pc:spChg chg="mod">
          <ac:chgData name="木村 光希" userId="927383d6-31f3-4566-b7bc-1948aab6aa84" providerId="ADAL" clId="{06595424-4530-42CE-BB60-E04B89466E09}" dt="2021-06-21T10:31:23.418" v="6010"/>
          <ac:spMkLst>
            <pc:docMk/>
            <pc:sldMk cId="2621409507" sldId="267"/>
            <ac:spMk id="101" creationId="{CC7DC9F2-7052-4E99-B01A-34C5A5EEBA91}"/>
          </ac:spMkLst>
        </pc:spChg>
        <pc:spChg chg="mod">
          <ac:chgData name="木村 光希" userId="927383d6-31f3-4566-b7bc-1948aab6aa84" providerId="ADAL" clId="{06595424-4530-42CE-BB60-E04B89466E09}" dt="2021-06-21T10:31:23.418" v="6010"/>
          <ac:spMkLst>
            <pc:docMk/>
            <pc:sldMk cId="2621409507" sldId="267"/>
            <ac:spMk id="102" creationId="{47B0DBFE-AF6D-44F5-B7EA-8A0AA3D5F13D}"/>
          </ac:spMkLst>
        </pc:spChg>
        <pc:spChg chg="mod">
          <ac:chgData name="木村 光希" userId="927383d6-31f3-4566-b7bc-1948aab6aa84" providerId="ADAL" clId="{06595424-4530-42CE-BB60-E04B89466E09}" dt="2021-06-21T10:31:23.418" v="6010"/>
          <ac:spMkLst>
            <pc:docMk/>
            <pc:sldMk cId="2621409507" sldId="267"/>
            <ac:spMk id="103" creationId="{11C9A11E-F5E4-4540-8441-237B38E3C41A}"/>
          </ac:spMkLst>
        </pc:spChg>
        <pc:spChg chg="mod">
          <ac:chgData name="木村 光希" userId="927383d6-31f3-4566-b7bc-1948aab6aa84" providerId="ADAL" clId="{06595424-4530-42CE-BB60-E04B89466E09}" dt="2021-06-21T10:31:23.418" v="6010"/>
          <ac:spMkLst>
            <pc:docMk/>
            <pc:sldMk cId="2621409507" sldId="267"/>
            <ac:spMk id="104" creationId="{C7DBD20E-E3E7-44F3-8CE9-030F03FF26FC}"/>
          </ac:spMkLst>
        </pc:spChg>
        <pc:spChg chg="mod">
          <ac:chgData name="木村 光希" userId="927383d6-31f3-4566-b7bc-1948aab6aa84" providerId="ADAL" clId="{06595424-4530-42CE-BB60-E04B89466E09}" dt="2021-06-21T10:31:23.418" v="6010"/>
          <ac:spMkLst>
            <pc:docMk/>
            <pc:sldMk cId="2621409507" sldId="267"/>
            <ac:spMk id="105" creationId="{90E9E550-08A4-4057-B32B-80B423EA8F21}"/>
          </ac:spMkLst>
        </pc:spChg>
        <pc:spChg chg="mod">
          <ac:chgData name="木村 光希" userId="927383d6-31f3-4566-b7bc-1948aab6aa84" providerId="ADAL" clId="{06595424-4530-42CE-BB60-E04B89466E09}" dt="2021-06-21T10:31:23.418" v="6010"/>
          <ac:spMkLst>
            <pc:docMk/>
            <pc:sldMk cId="2621409507" sldId="267"/>
            <ac:spMk id="106" creationId="{185A9DA1-2018-4697-8958-410F0424EF9E}"/>
          </ac:spMkLst>
        </pc:spChg>
        <pc:spChg chg="mod">
          <ac:chgData name="木村 光希" userId="927383d6-31f3-4566-b7bc-1948aab6aa84" providerId="ADAL" clId="{06595424-4530-42CE-BB60-E04B89466E09}" dt="2021-06-21T10:31:23.418" v="6010"/>
          <ac:spMkLst>
            <pc:docMk/>
            <pc:sldMk cId="2621409507" sldId="267"/>
            <ac:spMk id="107" creationId="{E73CEF2E-EEFD-4B99-9961-E93786EE9AF2}"/>
          </ac:spMkLst>
        </pc:spChg>
        <pc:spChg chg="mod">
          <ac:chgData name="木村 光希" userId="927383d6-31f3-4566-b7bc-1948aab6aa84" providerId="ADAL" clId="{06595424-4530-42CE-BB60-E04B89466E09}" dt="2021-06-21T10:31:23.418" v="6010"/>
          <ac:spMkLst>
            <pc:docMk/>
            <pc:sldMk cId="2621409507" sldId="267"/>
            <ac:spMk id="108" creationId="{E6B6CF98-F065-4AE9-9FFF-A576EEE543E8}"/>
          </ac:spMkLst>
        </pc:spChg>
        <pc:spChg chg="mod">
          <ac:chgData name="木村 光希" userId="927383d6-31f3-4566-b7bc-1948aab6aa84" providerId="ADAL" clId="{06595424-4530-42CE-BB60-E04B89466E09}" dt="2021-06-21T10:31:23.418" v="6010"/>
          <ac:spMkLst>
            <pc:docMk/>
            <pc:sldMk cId="2621409507" sldId="267"/>
            <ac:spMk id="109" creationId="{1538BF93-73B2-4A58-AAC7-9A020D471757}"/>
          </ac:spMkLst>
        </pc:spChg>
        <pc:spChg chg="mod">
          <ac:chgData name="木村 光希" userId="927383d6-31f3-4566-b7bc-1948aab6aa84" providerId="ADAL" clId="{06595424-4530-42CE-BB60-E04B89466E09}" dt="2021-06-21T10:31:23.418" v="6010"/>
          <ac:spMkLst>
            <pc:docMk/>
            <pc:sldMk cId="2621409507" sldId="267"/>
            <ac:spMk id="110" creationId="{50835B5F-27C3-40C8-BE86-FE35C39847FA}"/>
          </ac:spMkLst>
        </pc:spChg>
        <pc:spChg chg="mod">
          <ac:chgData name="木村 光希" userId="927383d6-31f3-4566-b7bc-1948aab6aa84" providerId="ADAL" clId="{06595424-4530-42CE-BB60-E04B89466E09}" dt="2021-06-21T10:31:23.418" v="6010"/>
          <ac:spMkLst>
            <pc:docMk/>
            <pc:sldMk cId="2621409507" sldId="267"/>
            <ac:spMk id="111" creationId="{DD0A1674-A483-45F6-B8E5-31F78C664571}"/>
          </ac:spMkLst>
        </pc:spChg>
        <pc:spChg chg="mod">
          <ac:chgData name="木村 光希" userId="927383d6-31f3-4566-b7bc-1948aab6aa84" providerId="ADAL" clId="{06595424-4530-42CE-BB60-E04B89466E09}" dt="2021-06-21T10:31:23.418" v="6010"/>
          <ac:spMkLst>
            <pc:docMk/>
            <pc:sldMk cId="2621409507" sldId="267"/>
            <ac:spMk id="112" creationId="{C0BE4AA9-13EB-4392-8AA9-C3D5B9509AF1}"/>
          </ac:spMkLst>
        </pc:spChg>
        <pc:spChg chg="mod">
          <ac:chgData name="木村 光希" userId="927383d6-31f3-4566-b7bc-1948aab6aa84" providerId="ADAL" clId="{06595424-4530-42CE-BB60-E04B89466E09}" dt="2021-06-21T10:31:23.418" v="6010"/>
          <ac:spMkLst>
            <pc:docMk/>
            <pc:sldMk cId="2621409507" sldId="267"/>
            <ac:spMk id="117" creationId="{6F05B3FD-F040-48E4-8441-33681B331748}"/>
          </ac:spMkLst>
        </pc:spChg>
        <pc:spChg chg="mod">
          <ac:chgData name="木村 光希" userId="927383d6-31f3-4566-b7bc-1948aab6aa84" providerId="ADAL" clId="{06595424-4530-42CE-BB60-E04B89466E09}" dt="2021-06-21T10:31:23.418" v="6010"/>
          <ac:spMkLst>
            <pc:docMk/>
            <pc:sldMk cId="2621409507" sldId="267"/>
            <ac:spMk id="118" creationId="{115DA271-A146-44D1-83BC-0E866829EF2B}"/>
          </ac:spMkLst>
        </pc:spChg>
        <pc:spChg chg="mod">
          <ac:chgData name="木村 光希" userId="927383d6-31f3-4566-b7bc-1948aab6aa84" providerId="ADAL" clId="{06595424-4530-42CE-BB60-E04B89466E09}" dt="2021-06-21T10:31:23.418" v="6010"/>
          <ac:spMkLst>
            <pc:docMk/>
            <pc:sldMk cId="2621409507" sldId="267"/>
            <ac:spMk id="119" creationId="{C6CCFDFD-E1CB-4FA3-87B5-D30001B5A29B}"/>
          </ac:spMkLst>
        </pc:spChg>
        <pc:spChg chg="mod">
          <ac:chgData name="木村 光希" userId="927383d6-31f3-4566-b7bc-1948aab6aa84" providerId="ADAL" clId="{06595424-4530-42CE-BB60-E04B89466E09}" dt="2021-06-21T10:31:23.418" v="6010"/>
          <ac:spMkLst>
            <pc:docMk/>
            <pc:sldMk cId="2621409507" sldId="267"/>
            <ac:spMk id="120" creationId="{25E144E9-ECE8-4590-AA0E-57B69B48D977}"/>
          </ac:spMkLst>
        </pc:spChg>
        <pc:spChg chg="mod">
          <ac:chgData name="木村 光希" userId="927383d6-31f3-4566-b7bc-1948aab6aa84" providerId="ADAL" clId="{06595424-4530-42CE-BB60-E04B89466E09}" dt="2021-06-21T10:31:23.418" v="6010"/>
          <ac:spMkLst>
            <pc:docMk/>
            <pc:sldMk cId="2621409507" sldId="267"/>
            <ac:spMk id="121" creationId="{E63938A9-EC45-4D42-A96F-C78C864E190F}"/>
          </ac:spMkLst>
        </pc:spChg>
        <pc:spChg chg="mod">
          <ac:chgData name="木村 光希" userId="927383d6-31f3-4566-b7bc-1948aab6aa84" providerId="ADAL" clId="{06595424-4530-42CE-BB60-E04B89466E09}" dt="2021-06-21T10:31:23.418" v="6010"/>
          <ac:spMkLst>
            <pc:docMk/>
            <pc:sldMk cId="2621409507" sldId="267"/>
            <ac:spMk id="122" creationId="{7971FF13-5528-4077-9496-7FBFA391B4F7}"/>
          </ac:spMkLst>
        </pc:spChg>
        <pc:spChg chg="mod">
          <ac:chgData name="木村 光希" userId="927383d6-31f3-4566-b7bc-1948aab6aa84" providerId="ADAL" clId="{06595424-4530-42CE-BB60-E04B89466E09}" dt="2021-06-21T10:31:23.418" v="6010"/>
          <ac:spMkLst>
            <pc:docMk/>
            <pc:sldMk cId="2621409507" sldId="267"/>
            <ac:spMk id="123" creationId="{782279F5-D516-4363-A907-480617924825}"/>
          </ac:spMkLst>
        </pc:spChg>
        <pc:spChg chg="mod">
          <ac:chgData name="木村 光希" userId="927383d6-31f3-4566-b7bc-1948aab6aa84" providerId="ADAL" clId="{06595424-4530-42CE-BB60-E04B89466E09}" dt="2021-06-21T10:31:23.418" v="6010"/>
          <ac:spMkLst>
            <pc:docMk/>
            <pc:sldMk cId="2621409507" sldId="267"/>
            <ac:spMk id="124" creationId="{D8A5A9DB-89A2-415C-AD72-26D77A13CBF9}"/>
          </ac:spMkLst>
        </pc:spChg>
        <pc:spChg chg="mod">
          <ac:chgData name="木村 光希" userId="927383d6-31f3-4566-b7bc-1948aab6aa84" providerId="ADAL" clId="{06595424-4530-42CE-BB60-E04B89466E09}" dt="2021-06-21T10:31:23.418" v="6010"/>
          <ac:spMkLst>
            <pc:docMk/>
            <pc:sldMk cId="2621409507" sldId="267"/>
            <ac:spMk id="133" creationId="{2F2F4175-D9E3-4BE8-808A-78097CD65F77}"/>
          </ac:spMkLst>
        </pc:spChg>
        <pc:spChg chg="mod">
          <ac:chgData name="木村 光希" userId="927383d6-31f3-4566-b7bc-1948aab6aa84" providerId="ADAL" clId="{06595424-4530-42CE-BB60-E04B89466E09}" dt="2021-06-21T10:31:23.418" v="6010"/>
          <ac:spMkLst>
            <pc:docMk/>
            <pc:sldMk cId="2621409507" sldId="267"/>
            <ac:spMk id="153" creationId="{82E9A613-A3FE-4B18-8EF3-FA2E8671A79A}"/>
          </ac:spMkLst>
        </pc:spChg>
        <pc:spChg chg="mod">
          <ac:chgData name="木村 光希" userId="927383d6-31f3-4566-b7bc-1948aab6aa84" providerId="ADAL" clId="{06595424-4530-42CE-BB60-E04B89466E09}" dt="2021-06-21T10:31:23.418" v="6010"/>
          <ac:spMkLst>
            <pc:docMk/>
            <pc:sldMk cId="2621409507" sldId="267"/>
            <ac:spMk id="154" creationId="{FBC9F381-3C62-417D-8C3D-758372ED77FC}"/>
          </ac:spMkLst>
        </pc:spChg>
        <pc:spChg chg="add del">
          <ac:chgData name="木村 光希" userId="927383d6-31f3-4566-b7bc-1948aab6aa84" providerId="ADAL" clId="{06595424-4530-42CE-BB60-E04B89466E09}" dt="2021-06-21T10:31:36.880" v="6013" actId="26606"/>
          <ac:spMkLst>
            <pc:docMk/>
            <pc:sldMk cId="2621409507" sldId="267"/>
            <ac:spMk id="155" creationId="{70120F84-A866-4D9F-8B1C-9120A013D654}"/>
          </ac:spMkLst>
        </pc:spChg>
        <pc:spChg chg="add del">
          <ac:chgData name="木村 光希" userId="927383d6-31f3-4566-b7bc-1948aab6aa84" providerId="ADAL" clId="{06595424-4530-42CE-BB60-E04B89466E09}" dt="2021-06-21T10:31:36.880" v="6013" actId="26606"/>
          <ac:spMkLst>
            <pc:docMk/>
            <pc:sldMk cId="2621409507" sldId="267"/>
            <ac:spMk id="156" creationId="{252FEFEF-6AC0-46B6-AC09-11FC56196FA4}"/>
          </ac:spMkLst>
        </pc:spChg>
        <pc:spChg chg="add del">
          <ac:chgData name="木村 光希" userId="927383d6-31f3-4566-b7bc-1948aab6aa84" providerId="ADAL" clId="{06595424-4530-42CE-BB60-E04B89466E09}" dt="2021-06-21T10:32:08.617" v="6025" actId="26606"/>
          <ac:spMkLst>
            <pc:docMk/>
            <pc:sldMk cId="2621409507" sldId="267"/>
            <ac:spMk id="157" creationId="{70120F84-A866-4D9F-8B1C-9120A013D654}"/>
          </ac:spMkLst>
        </pc:spChg>
        <pc:spChg chg="add del">
          <ac:chgData name="木村 光希" userId="927383d6-31f3-4566-b7bc-1948aab6aa84" providerId="ADAL" clId="{06595424-4530-42CE-BB60-E04B89466E09}" dt="2021-06-21T10:32:08.617" v="6025" actId="26606"/>
          <ac:spMkLst>
            <pc:docMk/>
            <pc:sldMk cId="2621409507" sldId="267"/>
            <ac:spMk id="158" creationId="{252FEFEF-6AC0-46B6-AC09-11FC56196FA4}"/>
          </ac:spMkLst>
        </pc:spChg>
        <pc:spChg chg="mod">
          <ac:chgData name="木村 光希" userId="927383d6-31f3-4566-b7bc-1948aab6aa84" providerId="ADAL" clId="{06595424-4530-42CE-BB60-E04B89466E09}" dt="2021-06-21T10:32:12.657" v="6026"/>
          <ac:spMkLst>
            <pc:docMk/>
            <pc:sldMk cId="2621409507" sldId="267"/>
            <ac:spMk id="160" creationId="{219EDDE1-3F6E-49CC-99E0-A707C63BC482}"/>
          </ac:spMkLst>
        </pc:spChg>
        <pc:spChg chg="mod">
          <ac:chgData name="木村 光希" userId="927383d6-31f3-4566-b7bc-1948aab6aa84" providerId="ADAL" clId="{06595424-4530-42CE-BB60-E04B89466E09}" dt="2021-06-21T10:32:12.657" v="6026"/>
          <ac:spMkLst>
            <pc:docMk/>
            <pc:sldMk cId="2621409507" sldId="267"/>
            <ac:spMk id="161" creationId="{E0214799-E521-4369-898F-4752CF074541}"/>
          </ac:spMkLst>
        </pc:spChg>
        <pc:spChg chg="mod">
          <ac:chgData name="木村 光希" userId="927383d6-31f3-4566-b7bc-1948aab6aa84" providerId="ADAL" clId="{06595424-4530-42CE-BB60-E04B89466E09}" dt="2021-06-21T10:32:12.657" v="6026"/>
          <ac:spMkLst>
            <pc:docMk/>
            <pc:sldMk cId="2621409507" sldId="267"/>
            <ac:spMk id="162" creationId="{BC87152F-41FD-43B8-AD09-DC8FAA16FC45}"/>
          </ac:spMkLst>
        </pc:spChg>
        <pc:spChg chg="mod">
          <ac:chgData name="木村 光希" userId="927383d6-31f3-4566-b7bc-1948aab6aa84" providerId="ADAL" clId="{06595424-4530-42CE-BB60-E04B89466E09}" dt="2021-06-21T10:32:12.657" v="6026"/>
          <ac:spMkLst>
            <pc:docMk/>
            <pc:sldMk cId="2621409507" sldId="267"/>
            <ac:spMk id="163" creationId="{DEC69B4F-19E1-43FB-9F37-A8CFAF7AF646}"/>
          </ac:spMkLst>
        </pc:spChg>
        <pc:spChg chg="mod">
          <ac:chgData name="木村 光希" userId="927383d6-31f3-4566-b7bc-1948aab6aa84" providerId="ADAL" clId="{06595424-4530-42CE-BB60-E04B89466E09}" dt="2021-06-21T10:32:12.657" v="6026"/>
          <ac:spMkLst>
            <pc:docMk/>
            <pc:sldMk cId="2621409507" sldId="267"/>
            <ac:spMk id="164" creationId="{E8EBEBE7-A00F-4B1F-8F11-42499FBE1705}"/>
          </ac:spMkLst>
        </pc:spChg>
        <pc:spChg chg="mod">
          <ac:chgData name="木村 光希" userId="927383d6-31f3-4566-b7bc-1948aab6aa84" providerId="ADAL" clId="{06595424-4530-42CE-BB60-E04B89466E09}" dt="2021-06-21T10:32:12.657" v="6026"/>
          <ac:spMkLst>
            <pc:docMk/>
            <pc:sldMk cId="2621409507" sldId="267"/>
            <ac:spMk id="165" creationId="{BAA1D27E-471D-4FBC-AD15-DD3FED44E7BF}"/>
          </ac:spMkLst>
        </pc:spChg>
        <pc:spChg chg="mod">
          <ac:chgData name="木村 光希" userId="927383d6-31f3-4566-b7bc-1948aab6aa84" providerId="ADAL" clId="{06595424-4530-42CE-BB60-E04B89466E09}" dt="2021-06-21T10:32:12.657" v="6026"/>
          <ac:spMkLst>
            <pc:docMk/>
            <pc:sldMk cId="2621409507" sldId="267"/>
            <ac:spMk id="166" creationId="{EC7F811F-AA06-46DB-93D1-C0AC5881B6D7}"/>
          </ac:spMkLst>
        </pc:spChg>
        <pc:spChg chg="mod">
          <ac:chgData name="木村 光希" userId="927383d6-31f3-4566-b7bc-1948aab6aa84" providerId="ADAL" clId="{06595424-4530-42CE-BB60-E04B89466E09}" dt="2021-06-21T10:32:12.657" v="6026"/>
          <ac:spMkLst>
            <pc:docMk/>
            <pc:sldMk cId="2621409507" sldId="267"/>
            <ac:spMk id="167" creationId="{C323A228-2034-4716-BF66-DEBF42FC6EF3}"/>
          </ac:spMkLst>
        </pc:spChg>
        <pc:spChg chg="mod">
          <ac:chgData name="木村 光希" userId="927383d6-31f3-4566-b7bc-1948aab6aa84" providerId="ADAL" clId="{06595424-4530-42CE-BB60-E04B89466E09}" dt="2021-06-21T10:32:12.657" v="6026"/>
          <ac:spMkLst>
            <pc:docMk/>
            <pc:sldMk cId="2621409507" sldId="267"/>
            <ac:spMk id="168" creationId="{B20628BA-13E3-42D6-9C6A-4EC650A1961C}"/>
          </ac:spMkLst>
        </pc:spChg>
        <pc:spChg chg="mod">
          <ac:chgData name="木村 光希" userId="927383d6-31f3-4566-b7bc-1948aab6aa84" providerId="ADAL" clId="{06595424-4530-42CE-BB60-E04B89466E09}" dt="2021-06-21T10:32:12.657" v="6026"/>
          <ac:spMkLst>
            <pc:docMk/>
            <pc:sldMk cId="2621409507" sldId="267"/>
            <ac:spMk id="169" creationId="{EB9BA4FC-800C-4216-8399-54495F024227}"/>
          </ac:spMkLst>
        </pc:spChg>
        <pc:spChg chg="mod">
          <ac:chgData name="木村 光希" userId="927383d6-31f3-4566-b7bc-1948aab6aa84" providerId="ADAL" clId="{06595424-4530-42CE-BB60-E04B89466E09}" dt="2021-06-21T10:32:12.657" v="6026"/>
          <ac:spMkLst>
            <pc:docMk/>
            <pc:sldMk cId="2621409507" sldId="267"/>
            <ac:spMk id="170" creationId="{09027181-59D7-4A94-81A9-71CB460BE0A9}"/>
          </ac:spMkLst>
        </pc:spChg>
        <pc:spChg chg="mod">
          <ac:chgData name="木村 光希" userId="927383d6-31f3-4566-b7bc-1948aab6aa84" providerId="ADAL" clId="{06595424-4530-42CE-BB60-E04B89466E09}" dt="2021-06-21T10:32:12.657" v="6026"/>
          <ac:spMkLst>
            <pc:docMk/>
            <pc:sldMk cId="2621409507" sldId="267"/>
            <ac:spMk id="171" creationId="{5E69D317-D469-4EA9-A6B6-751E549439CE}"/>
          </ac:spMkLst>
        </pc:spChg>
        <pc:spChg chg="mod">
          <ac:chgData name="木村 光希" userId="927383d6-31f3-4566-b7bc-1948aab6aa84" providerId="ADAL" clId="{06595424-4530-42CE-BB60-E04B89466E09}" dt="2021-06-21T10:32:12.657" v="6026"/>
          <ac:spMkLst>
            <pc:docMk/>
            <pc:sldMk cId="2621409507" sldId="267"/>
            <ac:spMk id="172" creationId="{248B0717-CCB8-4138-B713-0FBE8323FC10}"/>
          </ac:spMkLst>
        </pc:spChg>
        <pc:spChg chg="mod">
          <ac:chgData name="木村 光希" userId="927383d6-31f3-4566-b7bc-1948aab6aa84" providerId="ADAL" clId="{06595424-4530-42CE-BB60-E04B89466E09}" dt="2021-06-21T10:32:12.657" v="6026"/>
          <ac:spMkLst>
            <pc:docMk/>
            <pc:sldMk cId="2621409507" sldId="267"/>
            <ac:spMk id="173" creationId="{182D618D-6694-4C04-AA6D-678747617BF7}"/>
          </ac:spMkLst>
        </pc:spChg>
        <pc:spChg chg="mod">
          <ac:chgData name="木村 光希" userId="927383d6-31f3-4566-b7bc-1948aab6aa84" providerId="ADAL" clId="{06595424-4530-42CE-BB60-E04B89466E09}" dt="2021-06-21T10:32:12.657" v="6026"/>
          <ac:spMkLst>
            <pc:docMk/>
            <pc:sldMk cId="2621409507" sldId="267"/>
            <ac:spMk id="174" creationId="{270A9DCB-31EF-42DD-9734-4F1B883562F8}"/>
          </ac:spMkLst>
        </pc:spChg>
        <pc:spChg chg="mod">
          <ac:chgData name="木村 光希" userId="927383d6-31f3-4566-b7bc-1948aab6aa84" providerId="ADAL" clId="{06595424-4530-42CE-BB60-E04B89466E09}" dt="2021-06-21T10:32:12.657" v="6026"/>
          <ac:spMkLst>
            <pc:docMk/>
            <pc:sldMk cId="2621409507" sldId="267"/>
            <ac:spMk id="175" creationId="{A3C75679-7F93-4BF8-BF27-CB3DDB101FAA}"/>
          </ac:spMkLst>
        </pc:spChg>
        <pc:spChg chg="mod">
          <ac:chgData name="木村 光希" userId="927383d6-31f3-4566-b7bc-1948aab6aa84" providerId="ADAL" clId="{06595424-4530-42CE-BB60-E04B89466E09}" dt="2021-06-21T10:32:12.657" v="6026"/>
          <ac:spMkLst>
            <pc:docMk/>
            <pc:sldMk cId="2621409507" sldId="267"/>
            <ac:spMk id="176" creationId="{12CFE509-A8ED-4688-B0FF-5DD9BDF178B7}"/>
          </ac:spMkLst>
        </pc:spChg>
        <pc:spChg chg="mod">
          <ac:chgData name="木村 光希" userId="927383d6-31f3-4566-b7bc-1948aab6aa84" providerId="ADAL" clId="{06595424-4530-42CE-BB60-E04B89466E09}" dt="2021-06-21T10:32:12.657" v="6026"/>
          <ac:spMkLst>
            <pc:docMk/>
            <pc:sldMk cId="2621409507" sldId="267"/>
            <ac:spMk id="177" creationId="{E68AC061-DD99-4623-A3FA-D942947C717D}"/>
          </ac:spMkLst>
        </pc:spChg>
        <pc:spChg chg="mod">
          <ac:chgData name="木村 光希" userId="927383d6-31f3-4566-b7bc-1948aab6aa84" providerId="ADAL" clId="{06595424-4530-42CE-BB60-E04B89466E09}" dt="2021-06-21T10:32:12.657" v="6026"/>
          <ac:spMkLst>
            <pc:docMk/>
            <pc:sldMk cId="2621409507" sldId="267"/>
            <ac:spMk id="178" creationId="{376D1351-E9B5-4344-BE99-FB11BC50227D}"/>
          </ac:spMkLst>
        </pc:spChg>
        <pc:spChg chg="mod">
          <ac:chgData name="木村 光希" userId="927383d6-31f3-4566-b7bc-1948aab6aa84" providerId="ADAL" clId="{06595424-4530-42CE-BB60-E04B89466E09}" dt="2021-06-21T10:32:12.657" v="6026"/>
          <ac:spMkLst>
            <pc:docMk/>
            <pc:sldMk cId="2621409507" sldId="267"/>
            <ac:spMk id="179" creationId="{F63AF2E3-EF74-45FE-93AB-6376A56E1CCB}"/>
          </ac:spMkLst>
        </pc:spChg>
        <pc:spChg chg="mod">
          <ac:chgData name="木村 光希" userId="927383d6-31f3-4566-b7bc-1948aab6aa84" providerId="ADAL" clId="{06595424-4530-42CE-BB60-E04B89466E09}" dt="2021-06-21T10:32:12.657" v="6026"/>
          <ac:spMkLst>
            <pc:docMk/>
            <pc:sldMk cId="2621409507" sldId="267"/>
            <ac:spMk id="180" creationId="{350EEE70-D0AC-40FA-A110-215D9EFC7154}"/>
          </ac:spMkLst>
        </pc:spChg>
        <pc:spChg chg="mod">
          <ac:chgData name="木村 光希" userId="927383d6-31f3-4566-b7bc-1948aab6aa84" providerId="ADAL" clId="{06595424-4530-42CE-BB60-E04B89466E09}" dt="2021-06-21T10:32:12.657" v="6026"/>
          <ac:spMkLst>
            <pc:docMk/>
            <pc:sldMk cId="2621409507" sldId="267"/>
            <ac:spMk id="181" creationId="{A5711079-BD21-4E85-8632-4E0131B70A62}"/>
          </ac:spMkLst>
        </pc:spChg>
        <pc:spChg chg="mod">
          <ac:chgData name="木村 光希" userId="927383d6-31f3-4566-b7bc-1948aab6aa84" providerId="ADAL" clId="{06595424-4530-42CE-BB60-E04B89466E09}" dt="2021-06-21T10:32:12.657" v="6026"/>
          <ac:spMkLst>
            <pc:docMk/>
            <pc:sldMk cId="2621409507" sldId="267"/>
            <ac:spMk id="182" creationId="{213F7D6F-4DFC-42CE-B74E-E3177F118CDC}"/>
          </ac:spMkLst>
        </pc:spChg>
        <pc:spChg chg="mod">
          <ac:chgData name="木村 光希" userId="927383d6-31f3-4566-b7bc-1948aab6aa84" providerId="ADAL" clId="{06595424-4530-42CE-BB60-E04B89466E09}" dt="2021-06-21T10:32:12.657" v="6026"/>
          <ac:spMkLst>
            <pc:docMk/>
            <pc:sldMk cId="2621409507" sldId="267"/>
            <ac:spMk id="183" creationId="{84A231B8-75E2-4243-84BC-EEAA9A7F7292}"/>
          </ac:spMkLst>
        </pc:spChg>
        <pc:spChg chg="mod">
          <ac:chgData name="木村 光希" userId="927383d6-31f3-4566-b7bc-1948aab6aa84" providerId="ADAL" clId="{06595424-4530-42CE-BB60-E04B89466E09}" dt="2021-06-21T10:32:12.657" v="6026"/>
          <ac:spMkLst>
            <pc:docMk/>
            <pc:sldMk cId="2621409507" sldId="267"/>
            <ac:spMk id="184" creationId="{322965D4-8190-40F1-A5DA-5E9BC51C435A}"/>
          </ac:spMkLst>
        </pc:spChg>
        <pc:spChg chg="mod">
          <ac:chgData name="木村 光希" userId="927383d6-31f3-4566-b7bc-1948aab6aa84" providerId="ADAL" clId="{06595424-4530-42CE-BB60-E04B89466E09}" dt="2021-06-21T10:32:12.657" v="6026"/>
          <ac:spMkLst>
            <pc:docMk/>
            <pc:sldMk cId="2621409507" sldId="267"/>
            <ac:spMk id="185" creationId="{C1522E10-B3DE-4C0D-A8AC-526442B89120}"/>
          </ac:spMkLst>
        </pc:spChg>
        <pc:spChg chg="mod">
          <ac:chgData name="木村 光希" userId="927383d6-31f3-4566-b7bc-1948aab6aa84" providerId="ADAL" clId="{06595424-4530-42CE-BB60-E04B89466E09}" dt="2021-06-21T10:32:12.657" v="6026"/>
          <ac:spMkLst>
            <pc:docMk/>
            <pc:sldMk cId="2621409507" sldId="267"/>
            <ac:spMk id="186" creationId="{BC494F11-960E-4610-8B2C-B78A6BC65C57}"/>
          </ac:spMkLst>
        </pc:spChg>
        <pc:spChg chg="mod">
          <ac:chgData name="木村 光希" userId="927383d6-31f3-4566-b7bc-1948aab6aa84" providerId="ADAL" clId="{06595424-4530-42CE-BB60-E04B89466E09}" dt="2021-06-21T10:32:12.657" v="6026"/>
          <ac:spMkLst>
            <pc:docMk/>
            <pc:sldMk cId="2621409507" sldId="267"/>
            <ac:spMk id="187" creationId="{734B442E-19CD-4918-AABB-4338BE0E5891}"/>
          </ac:spMkLst>
        </pc:spChg>
        <pc:spChg chg="mod">
          <ac:chgData name="木村 光希" userId="927383d6-31f3-4566-b7bc-1948aab6aa84" providerId="ADAL" clId="{06595424-4530-42CE-BB60-E04B89466E09}" dt="2021-06-21T10:32:12.657" v="6026"/>
          <ac:spMkLst>
            <pc:docMk/>
            <pc:sldMk cId="2621409507" sldId="267"/>
            <ac:spMk id="188" creationId="{6F5AA4BA-1955-44AD-A575-FFC20DD7291C}"/>
          </ac:spMkLst>
        </pc:spChg>
        <pc:spChg chg="mod">
          <ac:chgData name="木村 光希" userId="927383d6-31f3-4566-b7bc-1948aab6aa84" providerId="ADAL" clId="{06595424-4530-42CE-BB60-E04B89466E09}" dt="2021-06-21T10:32:12.657" v="6026"/>
          <ac:spMkLst>
            <pc:docMk/>
            <pc:sldMk cId="2621409507" sldId="267"/>
            <ac:spMk id="189" creationId="{89B97781-46D1-4A98-A831-6B0A5C83CDE8}"/>
          </ac:spMkLst>
        </pc:spChg>
        <pc:spChg chg="mod">
          <ac:chgData name="木村 光希" userId="927383d6-31f3-4566-b7bc-1948aab6aa84" providerId="ADAL" clId="{06595424-4530-42CE-BB60-E04B89466E09}" dt="2021-06-21T10:32:12.657" v="6026"/>
          <ac:spMkLst>
            <pc:docMk/>
            <pc:sldMk cId="2621409507" sldId="267"/>
            <ac:spMk id="190" creationId="{CFA047D7-6D41-445E-B1FC-F56544038D7C}"/>
          </ac:spMkLst>
        </pc:spChg>
        <pc:spChg chg="mod">
          <ac:chgData name="木村 光希" userId="927383d6-31f3-4566-b7bc-1948aab6aa84" providerId="ADAL" clId="{06595424-4530-42CE-BB60-E04B89466E09}" dt="2021-06-21T10:32:12.657" v="6026"/>
          <ac:spMkLst>
            <pc:docMk/>
            <pc:sldMk cId="2621409507" sldId="267"/>
            <ac:spMk id="191" creationId="{A67E07B0-2387-407E-ADA8-D1DE00FDF1FC}"/>
          </ac:spMkLst>
        </pc:spChg>
        <pc:spChg chg="mod">
          <ac:chgData name="木村 光希" userId="927383d6-31f3-4566-b7bc-1948aab6aa84" providerId="ADAL" clId="{06595424-4530-42CE-BB60-E04B89466E09}" dt="2021-06-21T10:32:12.657" v="6026"/>
          <ac:spMkLst>
            <pc:docMk/>
            <pc:sldMk cId="2621409507" sldId="267"/>
            <ac:spMk id="198" creationId="{62ACFCDD-F453-4F14-ADEC-ECA229728DD9}"/>
          </ac:spMkLst>
        </pc:spChg>
        <pc:spChg chg="mod">
          <ac:chgData name="木村 光希" userId="927383d6-31f3-4566-b7bc-1948aab6aa84" providerId="ADAL" clId="{06595424-4530-42CE-BB60-E04B89466E09}" dt="2021-06-21T10:32:12.657" v="6026"/>
          <ac:spMkLst>
            <pc:docMk/>
            <pc:sldMk cId="2621409507" sldId="267"/>
            <ac:spMk id="199" creationId="{230367A4-0036-4753-9913-FB8F08F940F1}"/>
          </ac:spMkLst>
        </pc:spChg>
        <pc:spChg chg="mod">
          <ac:chgData name="木村 光希" userId="927383d6-31f3-4566-b7bc-1948aab6aa84" providerId="ADAL" clId="{06595424-4530-42CE-BB60-E04B89466E09}" dt="2021-06-21T10:32:12.657" v="6026"/>
          <ac:spMkLst>
            <pc:docMk/>
            <pc:sldMk cId="2621409507" sldId="267"/>
            <ac:spMk id="200" creationId="{681B662F-C142-4222-803A-A8E760FD0F05}"/>
          </ac:spMkLst>
        </pc:spChg>
        <pc:spChg chg="mod">
          <ac:chgData name="木村 光希" userId="927383d6-31f3-4566-b7bc-1948aab6aa84" providerId="ADAL" clId="{06595424-4530-42CE-BB60-E04B89466E09}" dt="2021-06-21T10:32:12.657" v="6026"/>
          <ac:spMkLst>
            <pc:docMk/>
            <pc:sldMk cId="2621409507" sldId="267"/>
            <ac:spMk id="202" creationId="{C7CE5B74-4D21-4AB3-98D2-88B70AA8DAF1}"/>
          </ac:spMkLst>
        </pc:spChg>
        <pc:spChg chg="mod">
          <ac:chgData name="木村 光希" userId="927383d6-31f3-4566-b7bc-1948aab6aa84" providerId="ADAL" clId="{06595424-4530-42CE-BB60-E04B89466E09}" dt="2021-06-21T10:32:12.657" v="6026"/>
          <ac:spMkLst>
            <pc:docMk/>
            <pc:sldMk cId="2621409507" sldId="267"/>
            <ac:spMk id="203" creationId="{56BF6706-563E-453B-BEAC-2C8B830A9049}"/>
          </ac:spMkLst>
        </pc:spChg>
        <pc:spChg chg="mod">
          <ac:chgData name="木村 光希" userId="927383d6-31f3-4566-b7bc-1948aab6aa84" providerId="ADAL" clId="{06595424-4530-42CE-BB60-E04B89466E09}" dt="2021-06-21T10:32:12.657" v="6026"/>
          <ac:spMkLst>
            <pc:docMk/>
            <pc:sldMk cId="2621409507" sldId="267"/>
            <ac:spMk id="204" creationId="{CD988CDB-4680-4226-BFF3-140EC4221CB9}"/>
          </ac:spMkLst>
        </pc:spChg>
        <pc:spChg chg="mod">
          <ac:chgData name="木村 光希" userId="927383d6-31f3-4566-b7bc-1948aab6aa84" providerId="ADAL" clId="{06595424-4530-42CE-BB60-E04B89466E09}" dt="2021-06-21T10:32:12.657" v="6026"/>
          <ac:spMkLst>
            <pc:docMk/>
            <pc:sldMk cId="2621409507" sldId="267"/>
            <ac:spMk id="205" creationId="{AF1A0863-C010-4FBA-97A1-A7C1744EE2BA}"/>
          </ac:spMkLst>
        </pc:spChg>
        <pc:spChg chg="mod">
          <ac:chgData name="木村 光希" userId="927383d6-31f3-4566-b7bc-1948aab6aa84" providerId="ADAL" clId="{06595424-4530-42CE-BB60-E04B89466E09}" dt="2021-06-21T10:32:12.657" v="6026"/>
          <ac:spMkLst>
            <pc:docMk/>
            <pc:sldMk cId="2621409507" sldId="267"/>
            <ac:spMk id="206" creationId="{87FE19B1-0536-4306-9FBD-3C4871AA6643}"/>
          </ac:spMkLst>
        </pc:spChg>
        <pc:spChg chg="mod">
          <ac:chgData name="木村 光希" userId="927383d6-31f3-4566-b7bc-1948aab6aa84" providerId="ADAL" clId="{06595424-4530-42CE-BB60-E04B89466E09}" dt="2021-06-21T10:32:12.657" v="6026"/>
          <ac:spMkLst>
            <pc:docMk/>
            <pc:sldMk cId="2621409507" sldId="267"/>
            <ac:spMk id="207" creationId="{180B82FC-DC49-452B-BB8E-8A0D2CDC3E70}"/>
          </ac:spMkLst>
        </pc:spChg>
        <pc:spChg chg="mod">
          <ac:chgData name="木村 光希" userId="927383d6-31f3-4566-b7bc-1948aab6aa84" providerId="ADAL" clId="{06595424-4530-42CE-BB60-E04B89466E09}" dt="2021-06-21T10:32:12.657" v="6026"/>
          <ac:spMkLst>
            <pc:docMk/>
            <pc:sldMk cId="2621409507" sldId="267"/>
            <ac:spMk id="208" creationId="{2FE2A6E2-1DAB-433E-B26F-A8309B252F3B}"/>
          </ac:spMkLst>
        </pc:spChg>
        <pc:spChg chg="mod">
          <ac:chgData name="木村 光希" userId="927383d6-31f3-4566-b7bc-1948aab6aa84" providerId="ADAL" clId="{06595424-4530-42CE-BB60-E04B89466E09}" dt="2021-06-21T10:32:12.657" v="6026"/>
          <ac:spMkLst>
            <pc:docMk/>
            <pc:sldMk cId="2621409507" sldId="267"/>
            <ac:spMk id="211" creationId="{C89034C0-2350-42D1-97B2-F108394BEEFE}"/>
          </ac:spMkLst>
        </pc:spChg>
        <pc:spChg chg="mod">
          <ac:chgData name="木村 光希" userId="927383d6-31f3-4566-b7bc-1948aab6aa84" providerId="ADAL" clId="{06595424-4530-42CE-BB60-E04B89466E09}" dt="2021-06-21T10:32:12.657" v="6026"/>
          <ac:spMkLst>
            <pc:docMk/>
            <pc:sldMk cId="2621409507" sldId="267"/>
            <ac:spMk id="216" creationId="{8696951A-D759-4FAF-A56B-7B6877700006}"/>
          </ac:spMkLst>
        </pc:spChg>
        <pc:spChg chg="mod">
          <ac:chgData name="木村 光希" userId="927383d6-31f3-4566-b7bc-1948aab6aa84" providerId="ADAL" clId="{06595424-4530-42CE-BB60-E04B89466E09}" dt="2021-06-21T10:32:12.657" v="6026"/>
          <ac:spMkLst>
            <pc:docMk/>
            <pc:sldMk cId="2621409507" sldId="267"/>
            <ac:spMk id="217" creationId="{FDCE152F-E8F3-4CCF-9558-ABFE275EE13C}"/>
          </ac:spMkLst>
        </pc:spChg>
        <pc:spChg chg="mod">
          <ac:chgData name="木村 光希" userId="927383d6-31f3-4566-b7bc-1948aab6aa84" providerId="ADAL" clId="{06595424-4530-42CE-BB60-E04B89466E09}" dt="2021-06-21T10:32:12.657" v="6026"/>
          <ac:spMkLst>
            <pc:docMk/>
            <pc:sldMk cId="2621409507" sldId="267"/>
            <ac:spMk id="218" creationId="{5A5A904D-C6F5-45D1-BCBD-226FBEFCBB6B}"/>
          </ac:spMkLst>
        </pc:spChg>
        <pc:spChg chg="mod">
          <ac:chgData name="木村 光希" userId="927383d6-31f3-4566-b7bc-1948aab6aa84" providerId="ADAL" clId="{06595424-4530-42CE-BB60-E04B89466E09}" dt="2021-06-21T10:32:12.657" v="6026"/>
          <ac:spMkLst>
            <pc:docMk/>
            <pc:sldMk cId="2621409507" sldId="267"/>
            <ac:spMk id="219" creationId="{9754AEBF-6E1A-458F-90DC-4998267B2904}"/>
          </ac:spMkLst>
        </pc:spChg>
        <pc:spChg chg="mod">
          <ac:chgData name="木村 光希" userId="927383d6-31f3-4566-b7bc-1948aab6aa84" providerId="ADAL" clId="{06595424-4530-42CE-BB60-E04B89466E09}" dt="2021-06-21T10:32:12.657" v="6026"/>
          <ac:spMkLst>
            <pc:docMk/>
            <pc:sldMk cId="2621409507" sldId="267"/>
            <ac:spMk id="220" creationId="{F2EAE27A-A566-4255-B9B1-C55C40417F24}"/>
          </ac:spMkLst>
        </pc:spChg>
        <pc:spChg chg="mod">
          <ac:chgData name="木村 光希" userId="927383d6-31f3-4566-b7bc-1948aab6aa84" providerId="ADAL" clId="{06595424-4530-42CE-BB60-E04B89466E09}" dt="2021-06-21T10:32:12.657" v="6026"/>
          <ac:spMkLst>
            <pc:docMk/>
            <pc:sldMk cId="2621409507" sldId="267"/>
            <ac:spMk id="221" creationId="{AD9452FF-ACD0-4729-B3AA-34ADD791F745}"/>
          </ac:spMkLst>
        </pc:spChg>
        <pc:spChg chg="mod">
          <ac:chgData name="木村 光希" userId="927383d6-31f3-4566-b7bc-1948aab6aa84" providerId="ADAL" clId="{06595424-4530-42CE-BB60-E04B89466E09}" dt="2021-06-21T10:32:12.657" v="6026"/>
          <ac:spMkLst>
            <pc:docMk/>
            <pc:sldMk cId="2621409507" sldId="267"/>
            <ac:spMk id="222" creationId="{D5CBE6F3-009C-467C-A638-588A2D09A934}"/>
          </ac:spMkLst>
        </pc:spChg>
        <pc:spChg chg="mod">
          <ac:chgData name="木村 光希" userId="927383d6-31f3-4566-b7bc-1948aab6aa84" providerId="ADAL" clId="{06595424-4530-42CE-BB60-E04B89466E09}" dt="2021-06-21T10:32:12.657" v="6026"/>
          <ac:spMkLst>
            <pc:docMk/>
            <pc:sldMk cId="2621409507" sldId="267"/>
            <ac:spMk id="223" creationId="{B65654A5-19A3-4E9A-A5BB-8551D2A1B5D2}"/>
          </ac:spMkLst>
        </pc:spChg>
        <pc:spChg chg="mod">
          <ac:chgData name="木村 光希" userId="927383d6-31f3-4566-b7bc-1948aab6aa84" providerId="ADAL" clId="{06595424-4530-42CE-BB60-E04B89466E09}" dt="2021-06-21T10:32:12.657" v="6026"/>
          <ac:spMkLst>
            <pc:docMk/>
            <pc:sldMk cId="2621409507" sldId="267"/>
            <ac:spMk id="224" creationId="{DF50D5F0-DF87-459C-B794-3FF6F36813F8}"/>
          </ac:spMkLst>
        </pc:spChg>
        <pc:spChg chg="mod">
          <ac:chgData name="木村 光希" userId="927383d6-31f3-4566-b7bc-1948aab6aa84" providerId="ADAL" clId="{06595424-4530-42CE-BB60-E04B89466E09}" dt="2021-06-21T10:32:12.657" v="6026"/>
          <ac:spMkLst>
            <pc:docMk/>
            <pc:sldMk cId="2621409507" sldId="267"/>
            <ac:spMk id="225" creationId="{E1782EF7-3F9E-4CCA-8C5A-0AE83D4033BE}"/>
          </ac:spMkLst>
        </pc:spChg>
        <pc:spChg chg="mod">
          <ac:chgData name="木村 光希" userId="927383d6-31f3-4566-b7bc-1948aab6aa84" providerId="ADAL" clId="{06595424-4530-42CE-BB60-E04B89466E09}" dt="2021-06-21T10:32:12.657" v="6026"/>
          <ac:spMkLst>
            <pc:docMk/>
            <pc:sldMk cId="2621409507" sldId="267"/>
            <ac:spMk id="226" creationId="{8F12058C-11A8-488C-ACC5-FE7AAFD0D14F}"/>
          </ac:spMkLst>
        </pc:spChg>
        <pc:spChg chg="mod">
          <ac:chgData name="木村 光希" userId="927383d6-31f3-4566-b7bc-1948aab6aa84" providerId="ADAL" clId="{06595424-4530-42CE-BB60-E04B89466E09}" dt="2021-06-21T10:32:12.657" v="6026"/>
          <ac:spMkLst>
            <pc:docMk/>
            <pc:sldMk cId="2621409507" sldId="267"/>
            <ac:spMk id="227" creationId="{B3F44D2C-F691-4135-9A4A-3A0400FC9F9E}"/>
          </ac:spMkLst>
        </pc:spChg>
        <pc:spChg chg="mod">
          <ac:chgData name="木村 光希" userId="927383d6-31f3-4566-b7bc-1948aab6aa84" providerId="ADAL" clId="{06595424-4530-42CE-BB60-E04B89466E09}" dt="2021-06-21T10:32:12.657" v="6026"/>
          <ac:spMkLst>
            <pc:docMk/>
            <pc:sldMk cId="2621409507" sldId="267"/>
            <ac:spMk id="228" creationId="{D014A8BD-C9CA-41B9-A2B5-31E86447B091}"/>
          </ac:spMkLst>
        </pc:spChg>
        <pc:spChg chg="mod">
          <ac:chgData name="木村 光希" userId="927383d6-31f3-4566-b7bc-1948aab6aa84" providerId="ADAL" clId="{06595424-4530-42CE-BB60-E04B89466E09}" dt="2021-06-21T10:32:12.657" v="6026"/>
          <ac:spMkLst>
            <pc:docMk/>
            <pc:sldMk cId="2621409507" sldId="267"/>
            <ac:spMk id="229" creationId="{B7B5115C-CFA8-41C2-952F-AB2513DA4C87}"/>
          </ac:spMkLst>
        </pc:spChg>
        <pc:spChg chg="mod">
          <ac:chgData name="木村 光希" userId="927383d6-31f3-4566-b7bc-1948aab6aa84" providerId="ADAL" clId="{06595424-4530-42CE-BB60-E04B89466E09}" dt="2021-06-21T10:32:12.657" v="6026"/>
          <ac:spMkLst>
            <pc:docMk/>
            <pc:sldMk cId="2621409507" sldId="267"/>
            <ac:spMk id="230" creationId="{7CDA992B-1D81-4EB9-BA3E-48B9AA05914E}"/>
          </ac:spMkLst>
        </pc:spChg>
        <pc:spChg chg="mod">
          <ac:chgData name="木村 光希" userId="927383d6-31f3-4566-b7bc-1948aab6aa84" providerId="ADAL" clId="{06595424-4530-42CE-BB60-E04B89466E09}" dt="2021-06-21T10:32:12.657" v="6026"/>
          <ac:spMkLst>
            <pc:docMk/>
            <pc:sldMk cId="2621409507" sldId="267"/>
            <ac:spMk id="231" creationId="{061480C2-CEC3-43E8-B98A-5C29661F74D9}"/>
          </ac:spMkLst>
        </pc:spChg>
        <pc:spChg chg="mod">
          <ac:chgData name="木村 光希" userId="927383d6-31f3-4566-b7bc-1948aab6aa84" providerId="ADAL" clId="{06595424-4530-42CE-BB60-E04B89466E09}" dt="2021-06-21T10:32:12.657" v="6026"/>
          <ac:spMkLst>
            <pc:docMk/>
            <pc:sldMk cId="2621409507" sldId="267"/>
            <ac:spMk id="232" creationId="{BB894429-B812-49E1-9FB6-3C7EC666724B}"/>
          </ac:spMkLst>
        </pc:spChg>
        <pc:spChg chg="mod">
          <ac:chgData name="木村 光希" userId="927383d6-31f3-4566-b7bc-1948aab6aa84" providerId="ADAL" clId="{06595424-4530-42CE-BB60-E04B89466E09}" dt="2021-06-21T10:32:12.657" v="6026"/>
          <ac:spMkLst>
            <pc:docMk/>
            <pc:sldMk cId="2621409507" sldId="267"/>
            <ac:spMk id="233" creationId="{04F71C7E-E4F6-4721-ACDB-3CCDFE70EDBB}"/>
          </ac:spMkLst>
        </pc:spChg>
        <pc:spChg chg="mod">
          <ac:chgData name="木村 光希" userId="927383d6-31f3-4566-b7bc-1948aab6aa84" providerId="ADAL" clId="{06595424-4530-42CE-BB60-E04B89466E09}" dt="2021-06-21T10:32:12.657" v="6026"/>
          <ac:spMkLst>
            <pc:docMk/>
            <pc:sldMk cId="2621409507" sldId="267"/>
            <ac:spMk id="234" creationId="{EC943840-A15C-4742-B8B0-ABD53E2A348C}"/>
          </ac:spMkLst>
        </pc:spChg>
        <pc:spChg chg="mod">
          <ac:chgData name="木村 光希" userId="927383d6-31f3-4566-b7bc-1948aab6aa84" providerId="ADAL" clId="{06595424-4530-42CE-BB60-E04B89466E09}" dt="2021-06-21T10:32:12.657" v="6026"/>
          <ac:spMkLst>
            <pc:docMk/>
            <pc:sldMk cId="2621409507" sldId="267"/>
            <ac:spMk id="235" creationId="{C7190A47-B296-4393-A0DC-C604B9716B28}"/>
          </ac:spMkLst>
        </pc:spChg>
        <pc:spChg chg="mod">
          <ac:chgData name="木村 光希" userId="927383d6-31f3-4566-b7bc-1948aab6aa84" providerId="ADAL" clId="{06595424-4530-42CE-BB60-E04B89466E09}" dt="2021-06-21T10:32:12.657" v="6026"/>
          <ac:spMkLst>
            <pc:docMk/>
            <pc:sldMk cId="2621409507" sldId="267"/>
            <ac:spMk id="236" creationId="{C1F4330B-99AA-4093-BF59-6EE82F04E812}"/>
          </ac:spMkLst>
        </pc:spChg>
        <pc:spChg chg="mod">
          <ac:chgData name="木村 光希" userId="927383d6-31f3-4566-b7bc-1948aab6aa84" providerId="ADAL" clId="{06595424-4530-42CE-BB60-E04B89466E09}" dt="2021-06-21T10:32:12.657" v="6026"/>
          <ac:spMkLst>
            <pc:docMk/>
            <pc:sldMk cId="2621409507" sldId="267"/>
            <ac:spMk id="237" creationId="{593AD458-C7CF-462F-99C8-7C28922D008E}"/>
          </ac:spMkLst>
        </pc:spChg>
        <pc:spChg chg="mod">
          <ac:chgData name="木村 光希" userId="927383d6-31f3-4566-b7bc-1948aab6aa84" providerId="ADAL" clId="{06595424-4530-42CE-BB60-E04B89466E09}" dt="2021-06-21T10:32:12.657" v="6026"/>
          <ac:spMkLst>
            <pc:docMk/>
            <pc:sldMk cId="2621409507" sldId="267"/>
            <ac:spMk id="238" creationId="{D2E5AF4C-3095-4E9A-B81D-37183CE1FF80}"/>
          </ac:spMkLst>
        </pc:spChg>
        <pc:spChg chg="mod">
          <ac:chgData name="木村 光希" userId="927383d6-31f3-4566-b7bc-1948aab6aa84" providerId="ADAL" clId="{06595424-4530-42CE-BB60-E04B89466E09}" dt="2021-06-21T10:32:12.657" v="6026"/>
          <ac:spMkLst>
            <pc:docMk/>
            <pc:sldMk cId="2621409507" sldId="267"/>
            <ac:spMk id="239" creationId="{798A576C-E669-45BA-8BBE-982DF2BAF24F}"/>
          </ac:spMkLst>
        </pc:spChg>
        <pc:spChg chg="mod">
          <ac:chgData name="木村 光希" userId="927383d6-31f3-4566-b7bc-1948aab6aa84" providerId="ADAL" clId="{06595424-4530-42CE-BB60-E04B89466E09}" dt="2021-06-21T10:32:12.657" v="6026"/>
          <ac:spMkLst>
            <pc:docMk/>
            <pc:sldMk cId="2621409507" sldId="267"/>
            <ac:spMk id="240" creationId="{A54934C6-0021-4239-A582-97466F9A10C5}"/>
          </ac:spMkLst>
        </pc:spChg>
        <pc:spChg chg="mod">
          <ac:chgData name="木村 光希" userId="927383d6-31f3-4566-b7bc-1948aab6aa84" providerId="ADAL" clId="{06595424-4530-42CE-BB60-E04B89466E09}" dt="2021-06-21T10:32:12.657" v="6026"/>
          <ac:spMkLst>
            <pc:docMk/>
            <pc:sldMk cId="2621409507" sldId="267"/>
            <ac:spMk id="241" creationId="{C0CD9885-CF13-47C9-86B3-A984B9A7558F}"/>
          </ac:spMkLst>
        </pc:spChg>
        <pc:spChg chg="mod">
          <ac:chgData name="木村 光希" userId="927383d6-31f3-4566-b7bc-1948aab6aa84" providerId="ADAL" clId="{06595424-4530-42CE-BB60-E04B89466E09}" dt="2021-06-21T10:32:12.657" v="6026"/>
          <ac:spMkLst>
            <pc:docMk/>
            <pc:sldMk cId="2621409507" sldId="267"/>
            <ac:spMk id="242" creationId="{DD9E2780-C6B8-47B5-BAA4-D5D65D55F88C}"/>
          </ac:spMkLst>
        </pc:spChg>
        <pc:spChg chg="mod">
          <ac:chgData name="木村 光希" userId="927383d6-31f3-4566-b7bc-1948aab6aa84" providerId="ADAL" clId="{06595424-4530-42CE-BB60-E04B89466E09}" dt="2021-06-21T10:32:12.657" v="6026"/>
          <ac:spMkLst>
            <pc:docMk/>
            <pc:sldMk cId="2621409507" sldId="267"/>
            <ac:spMk id="243" creationId="{8B14A400-04ED-4FB0-9016-8A758556C7AB}"/>
          </ac:spMkLst>
        </pc:spChg>
        <pc:spChg chg="mod">
          <ac:chgData name="木村 光希" userId="927383d6-31f3-4566-b7bc-1948aab6aa84" providerId="ADAL" clId="{06595424-4530-42CE-BB60-E04B89466E09}" dt="2021-06-21T10:32:12.657" v="6026"/>
          <ac:spMkLst>
            <pc:docMk/>
            <pc:sldMk cId="2621409507" sldId="267"/>
            <ac:spMk id="244" creationId="{B783A1DB-68B9-4DBA-9CA6-DB478D074902}"/>
          </ac:spMkLst>
        </pc:spChg>
        <pc:spChg chg="mod">
          <ac:chgData name="木村 光希" userId="927383d6-31f3-4566-b7bc-1948aab6aa84" providerId="ADAL" clId="{06595424-4530-42CE-BB60-E04B89466E09}" dt="2021-06-21T10:32:12.657" v="6026"/>
          <ac:spMkLst>
            <pc:docMk/>
            <pc:sldMk cId="2621409507" sldId="267"/>
            <ac:spMk id="245" creationId="{5ACB5C44-9610-484B-979F-A27DC97F1248}"/>
          </ac:spMkLst>
        </pc:spChg>
        <pc:spChg chg="mod">
          <ac:chgData name="木村 光希" userId="927383d6-31f3-4566-b7bc-1948aab6aa84" providerId="ADAL" clId="{06595424-4530-42CE-BB60-E04B89466E09}" dt="2021-06-21T10:32:12.657" v="6026"/>
          <ac:spMkLst>
            <pc:docMk/>
            <pc:sldMk cId="2621409507" sldId="267"/>
            <ac:spMk id="246" creationId="{0899F683-FCE3-43A6-833A-397B43C17570}"/>
          </ac:spMkLst>
        </pc:spChg>
        <pc:spChg chg="mod">
          <ac:chgData name="木村 光希" userId="927383d6-31f3-4566-b7bc-1948aab6aa84" providerId="ADAL" clId="{06595424-4530-42CE-BB60-E04B89466E09}" dt="2021-06-21T10:32:12.657" v="6026"/>
          <ac:spMkLst>
            <pc:docMk/>
            <pc:sldMk cId="2621409507" sldId="267"/>
            <ac:spMk id="247" creationId="{1A072ACC-3D77-4A00-B012-ACB6A891D114}"/>
          </ac:spMkLst>
        </pc:spChg>
        <pc:spChg chg="mod">
          <ac:chgData name="木村 光希" userId="927383d6-31f3-4566-b7bc-1948aab6aa84" providerId="ADAL" clId="{06595424-4530-42CE-BB60-E04B89466E09}" dt="2021-06-21T10:32:12.657" v="6026"/>
          <ac:spMkLst>
            <pc:docMk/>
            <pc:sldMk cId="2621409507" sldId="267"/>
            <ac:spMk id="248" creationId="{1D7522C9-A19A-4A4D-BC5E-7C76C348D890}"/>
          </ac:spMkLst>
        </pc:spChg>
        <pc:spChg chg="mod">
          <ac:chgData name="木村 光希" userId="927383d6-31f3-4566-b7bc-1948aab6aa84" providerId="ADAL" clId="{06595424-4530-42CE-BB60-E04B89466E09}" dt="2021-06-21T10:32:12.657" v="6026"/>
          <ac:spMkLst>
            <pc:docMk/>
            <pc:sldMk cId="2621409507" sldId="267"/>
            <ac:spMk id="249" creationId="{7C3E48A5-D1C8-434A-97CB-6CF7E138F63A}"/>
          </ac:spMkLst>
        </pc:spChg>
        <pc:spChg chg="mod">
          <ac:chgData name="木村 光希" userId="927383d6-31f3-4566-b7bc-1948aab6aa84" providerId="ADAL" clId="{06595424-4530-42CE-BB60-E04B89466E09}" dt="2021-06-21T10:32:12.657" v="6026"/>
          <ac:spMkLst>
            <pc:docMk/>
            <pc:sldMk cId="2621409507" sldId="267"/>
            <ac:spMk id="250" creationId="{B97CE39A-3D19-4A6F-ABCC-9762953A5DD3}"/>
          </ac:spMkLst>
        </pc:spChg>
        <pc:spChg chg="mod">
          <ac:chgData name="木村 光希" userId="927383d6-31f3-4566-b7bc-1948aab6aa84" providerId="ADAL" clId="{06595424-4530-42CE-BB60-E04B89466E09}" dt="2021-06-21T10:32:12.657" v="6026"/>
          <ac:spMkLst>
            <pc:docMk/>
            <pc:sldMk cId="2621409507" sldId="267"/>
            <ac:spMk id="251" creationId="{15D4A927-97E3-4C77-8F6B-5CAF932F8584}"/>
          </ac:spMkLst>
        </pc:spChg>
        <pc:spChg chg="mod">
          <ac:chgData name="木村 光希" userId="927383d6-31f3-4566-b7bc-1948aab6aa84" providerId="ADAL" clId="{06595424-4530-42CE-BB60-E04B89466E09}" dt="2021-06-21T10:32:12.657" v="6026"/>
          <ac:spMkLst>
            <pc:docMk/>
            <pc:sldMk cId="2621409507" sldId="267"/>
            <ac:spMk id="252" creationId="{470933B7-268B-4EDC-A0FD-BCCD661BC1E3}"/>
          </ac:spMkLst>
        </pc:spChg>
        <pc:spChg chg="mod">
          <ac:chgData name="木村 光希" userId="927383d6-31f3-4566-b7bc-1948aab6aa84" providerId="ADAL" clId="{06595424-4530-42CE-BB60-E04B89466E09}" dt="2021-06-21T10:32:12.657" v="6026"/>
          <ac:spMkLst>
            <pc:docMk/>
            <pc:sldMk cId="2621409507" sldId="267"/>
            <ac:spMk id="253" creationId="{BB994256-3955-43CE-A4D8-5FE99037AAE4}"/>
          </ac:spMkLst>
        </pc:spChg>
        <pc:spChg chg="mod">
          <ac:chgData name="木村 光希" userId="927383d6-31f3-4566-b7bc-1948aab6aa84" providerId="ADAL" clId="{06595424-4530-42CE-BB60-E04B89466E09}" dt="2021-06-21T10:32:12.657" v="6026"/>
          <ac:spMkLst>
            <pc:docMk/>
            <pc:sldMk cId="2621409507" sldId="267"/>
            <ac:spMk id="254" creationId="{1939BBC5-A8E5-482F-87CA-3E9255A96A44}"/>
          </ac:spMkLst>
        </pc:spChg>
        <pc:spChg chg="mod">
          <ac:chgData name="木村 光希" userId="927383d6-31f3-4566-b7bc-1948aab6aa84" providerId="ADAL" clId="{06595424-4530-42CE-BB60-E04B89466E09}" dt="2021-06-21T10:32:12.657" v="6026"/>
          <ac:spMkLst>
            <pc:docMk/>
            <pc:sldMk cId="2621409507" sldId="267"/>
            <ac:spMk id="255" creationId="{DCDB1480-5BBA-49BD-9F78-51D7D4682E2A}"/>
          </ac:spMkLst>
        </pc:spChg>
        <pc:spChg chg="mod">
          <ac:chgData name="木村 光希" userId="927383d6-31f3-4566-b7bc-1948aab6aa84" providerId="ADAL" clId="{06595424-4530-42CE-BB60-E04B89466E09}" dt="2021-06-21T10:32:12.657" v="6026"/>
          <ac:spMkLst>
            <pc:docMk/>
            <pc:sldMk cId="2621409507" sldId="267"/>
            <ac:spMk id="256" creationId="{D8E8E150-6E11-4F2B-BBB4-E7B06997FB61}"/>
          </ac:spMkLst>
        </pc:spChg>
        <pc:spChg chg="mod">
          <ac:chgData name="木村 光希" userId="927383d6-31f3-4566-b7bc-1948aab6aa84" providerId="ADAL" clId="{06595424-4530-42CE-BB60-E04B89466E09}" dt="2021-06-21T10:32:12.657" v="6026"/>
          <ac:spMkLst>
            <pc:docMk/>
            <pc:sldMk cId="2621409507" sldId="267"/>
            <ac:spMk id="257" creationId="{714C8E28-1F22-490F-B9A6-632CB0707CD3}"/>
          </ac:spMkLst>
        </pc:spChg>
        <pc:spChg chg="mod">
          <ac:chgData name="木村 光希" userId="927383d6-31f3-4566-b7bc-1948aab6aa84" providerId="ADAL" clId="{06595424-4530-42CE-BB60-E04B89466E09}" dt="2021-06-21T10:32:12.657" v="6026"/>
          <ac:spMkLst>
            <pc:docMk/>
            <pc:sldMk cId="2621409507" sldId="267"/>
            <ac:spMk id="258" creationId="{4D2C2B65-357F-4FFB-AC8E-2AF2CA95B7D8}"/>
          </ac:spMkLst>
        </pc:spChg>
        <pc:spChg chg="mod">
          <ac:chgData name="木村 光希" userId="927383d6-31f3-4566-b7bc-1948aab6aa84" providerId="ADAL" clId="{06595424-4530-42CE-BB60-E04B89466E09}" dt="2021-06-21T10:32:12.657" v="6026"/>
          <ac:spMkLst>
            <pc:docMk/>
            <pc:sldMk cId="2621409507" sldId="267"/>
            <ac:spMk id="259" creationId="{4A868AF4-7CE8-4056-AB6E-881FC79DC4E6}"/>
          </ac:spMkLst>
        </pc:spChg>
        <pc:spChg chg="mod">
          <ac:chgData name="木村 光希" userId="927383d6-31f3-4566-b7bc-1948aab6aa84" providerId="ADAL" clId="{06595424-4530-42CE-BB60-E04B89466E09}" dt="2021-06-21T10:32:12.657" v="6026"/>
          <ac:spMkLst>
            <pc:docMk/>
            <pc:sldMk cId="2621409507" sldId="267"/>
            <ac:spMk id="260" creationId="{ABA9BF62-CFAC-4AF7-BC39-491164EAEADF}"/>
          </ac:spMkLst>
        </pc:spChg>
        <pc:spChg chg="mod">
          <ac:chgData name="木村 光希" userId="927383d6-31f3-4566-b7bc-1948aab6aa84" providerId="ADAL" clId="{06595424-4530-42CE-BB60-E04B89466E09}" dt="2021-06-21T10:32:12.657" v="6026"/>
          <ac:spMkLst>
            <pc:docMk/>
            <pc:sldMk cId="2621409507" sldId="267"/>
            <ac:spMk id="261" creationId="{85223ABE-AC1E-4DC8-9C0D-AF3F613A810B}"/>
          </ac:spMkLst>
        </pc:spChg>
        <pc:spChg chg="mod">
          <ac:chgData name="木村 光希" userId="927383d6-31f3-4566-b7bc-1948aab6aa84" providerId="ADAL" clId="{06595424-4530-42CE-BB60-E04B89466E09}" dt="2021-06-21T10:32:12.657" v="6026"/>
          <ac:spMkLst>
            <pc:docMk/>
            <pc:sldMk cId="2621409507" sldId="267"/>
            <ac:spMk id="262" creationId="{03304794-66D2-46BB-A133-9A4BE3091751}"/>
          </ac:spMkLst>
        </pc:spChg>
        <pc:spChg chg="mod">
          <ac:chgData name="木村 光希" userId="927383d6-31f3-4566-b7bc-1948aab6aa84" providerId="ADAL" clId="{06595424-4530-42CE-BB60-E04B89466E09}" dt="2021-06-21T10:32:12.657" v="6026"/>
          <ac:spMkLst>
            <pc:docMk/>
            <pc:sldMk cId="2621409507" sldId="267"/>
            <ac:spMk id="263" creationId="{0A109FC7-4500-4FEB-9EA1-EE31BCED9761}"/>
          </ac:spMkLst>
        </pc:spChg>
        <pc:spChg chg="mod">
          <ac:chgData name="木村 光希" userId="927383d6-31f3-4566-b7bc-1948aab6aa84" providerId="ADAL" clId="{06595424-4530-42CE-BB60-E04B89466E09}" dt="2021-06-21T10:32:12.657" v="6026"/>
          <ac:spMkLst>
            <pc:docMk/>
            <pc:sldMk cId="2621409507" sldId="267"/>
            <ac:spMk id="264" creationId="{39C8E29C-6192-4C65-BBC8-9E05914AC19A}"/>
          </ac:spMkLst>
        </pc:spChg>
        <pc:spChg chg="mod">
          <ac:chgData name="木村 光希" userId="927383d6-31f3-4566-b7bc-1948aab6aa84" providerId="ADAL" clId="{06595424-4530-42CE-BB60-E04B89466E09}" dt="2021-06-21T10:32:12.657" v="6026"/>
          <ac:spMkLst>
            <pc:docMk/>
            <pc:sldMk cId="2621409507" sldId="267"/>
            <ac:spMk id="265" creationId="{49EAEF63-5E34-4CA3-BC54-9C0E4A47D374}"/>
          </ac:spMkLst>
        </pc:spChg>
        <pc:spChg chg="mod">
          <ac:chgData name="木村 光希" userId="927383d6-31f3-4566-b7bc-1948aab6aa84" providerId="ADAL" clId="{06595424-4530-42CE-BB60-E04B89466E09}" dt="2021-06-21T10:32:12.657" v="6026"/>
          <ac:spMkLst>
            <pc:docMk/>
            <pc:sldMk cId="2621409507" sldId="267"/>
            <ac:spMk id="266" creationId="{812638B3-1253-4CA3-8561-A309CA630DD6}"/>
          </ac:spMkLst>
        </pc:spChg>
        <pc:spChg chg="mod">
          <ac:chgData name="木村 光希" userId="927383d6-31f3-4566-b7bc-1948aab6aa84" providerId="ADAL" clId="{06595424-4530-42CE-BB60-E04B89466E09}" dt="2021-06-21T10:32:12.657" v="6026"/>
          <ac:spMkLst>
            <pc:docMk/>
            <pc:sldMk cId="2621409507" sldId="267"/>
            <ac:spMk id="267" creationId="{854CC67A-DD56-41C9-9FD8-0FA7749AF0B4}"/>
          </ac:spMkLst>
        </pc:spChg>
        <pc:spChg chg="mod">
          <ac:chgData name="木村 光希" userId="927383d6-31f3-4566-b7bc-1948aab6aa84" providerId="ADAL" clId="{06595424-4530-42CE-BB60-E04B89466E09}" dt="2021-06-21T10:32:12.657" v="6026"/>
          <ac:spMkLst>
            <pc:docMk/>
            <pc:sldMk cId="2621409507" sldId="267"/>
            <ac:spMk id="272" creationId="{808B1CA1-5C22-4E64-8065-8D914EED8D75}"/>
          </ac:spMkLst>
        </pc:spChg>
        <pc:spChg chg="mod">
          <ac:chgData name="木村 光希" userId="927383d6-31f3-4566-b7bc-1948aab6aa84" providerId="ADAL" clId="{06595424-4530-42CE-BB60-E04B89466E09}" dt="2021-06-21T10:32:12.657" v="6026"/>
          <ac:spMkLst>
            <pc:docMk/>
            <pc:sldMk cId="2621409507" sldId="267"/>
            <ac:spMk id="273" creationId="{50FE0B65-3F59-4510-A559-E3163F7560C2}"/>
          </ac:spMkLst>
        </pc:spChg>
        <pc:spChg chg="mod">
          <ac:chgData name="木村 光希" userId="927383d6-31f3-4566-b7bc-1948aab6aa84" providerId="ADAL" clId="{06595424-4530-42CE-BB60-E04B89466E09}" dt="2021-06-21T10:32:12.657" v="6026"/>
          <ac:spMkLst>
            <pc:docMk/>
            <pc:sldMk cId="2621409507" sldId="267"/>
            <ac:spMk id="274" creationId="{E7CF02BF-7E39-457D-8D12-ABFD8E89D73D}"/>
          </ac:spMkLst>
        </pc:spChg>
        <pc:spChg chg="mod">
          <ac:chgData name="木村 光希" userId="927383d6-31f3-4566-b7bc-1948aab6aa84" providerId="ADAL" clId="{06595424-4530-42CE-BB60-E04B89466E09}" dt="2021-06-21T10:32:12.657" v="6026"/>
          <ac:spMkLst>
            <pc:docMk/>
            <pc:sldMk cId="2621409507" sldId="267"/>
            <ac:spMk id="275" creationId="{BFB52CBA-685D-4B14-8498-A234DFE760A3}"/>
          </ac:spMkLst>
        </pc:spChg>
        <pc:spChg chg="mod">
          <ac:chgData name="木村 光希" userId="927383d6-31f3-4566-b7bc-1948aab6aa84" providerId="ADAL" clId="{06595424-4530-42CE-BB60-E04B89466E09}" dt="2021-06-21T10:32:12.657" v="6026"/>
          <ac:spMkLst>
            <pc:docMk/>
            <pc:sldMk cId="2621409507" sldId="267"/>
            <ac:spMk id="276" creationId="{59BA9058-892A-4F9F-8957-7AE001251ABD}"/>
          </ac:spMkLst>
        </pc:spChg>
        <pc:spChg chg="mod">
          <ac:chgData name="木村 光希" userId="927383d6-31f3-4566-b7bc-1948aab6aa84" providerId="ADAL" clId="{06595424-4530-42CE-BB60-E04B89466E09}" dt="2021-06-21T10:32:12.657" v="6026"/>
          <ac:spMkLst>
            <pc:docMk/>
            <pc:sldMk cId="2621409507" sldId="267"/>
            <ac:spMk id="277" creationId="{1F7461EF-A7B0-4425-87C9-A5E51AAA0D19}"/>
          </ac:spMkLst>
        </pc:spChg>
        <pc:spChg chg="mod">
          <ac:chgData name="木村 光希" userId="927383d6-31f3-4566-b7bc-1948aab6aa84" providerId="ADAL" clId="{06595424-4530-42CE-BB60-E04B89466E09}" dt="2021-06-21T10:32:12.657" v="6026"/>
          <ac:spMkLst>
            <pc:docMk/>
            <pc:sldMk cId="2621409507" sldId="267"/>
            <ac:spMk id="278" creationId="{9A0918EF-AF74-45C5-83A0-ADDD5C9F17B0}"/>
          </ac:spMkLst>
        </pc:spChg>
        <pc:spChg chg="mod">
          <ac:chgData name="木村 光希" userId="927383d6-31f3-4566-b7bc-1948aab6aa84" providerId="ADAL" clId="{06595424-4530-42CE-BB60-E04B89466E09}" dt="2021-06-21T10:32:12.657" v="6026"/>
          <ac:spMkLst>
            <pc:docMk/>
            <pc:sldMk cId="2621409507" sldId="267"/>
            <ac:spMk id="279" creationId="{43A39741-04A6-4804-AD93-A6A5CE876957}"/>
          </ac:spMkLst>
        </pc:spChg>
        <pc:spChg chg="mod">
          <ac:chgData name="木村 光希" userId="927383d6-31f3-4566-b7bc-1948aab6aa84" providerId="ADAL" clId="{06595424-4530-42CE-BB60-E04B89466E09}" dt="2021-06-21T10:32:12.657" v="6026"/>
          <ac:spMkLst>
            <pc:docMk/>
            <pc:sldMk cId="2621409507" sldId="267"/>
            <ac:spMk id="288" creationId="{38BB4A71-964D-495F-8654-1F997FEF6676}"/>
          </ac:spMkLst>
        </pc:spChg>
        <pc:spChg chg="mod">
          <ac:chgData name="木村 光希" userId="927383d6-31f3-4566-b7bc-1948aab6aa84" providerId="ADAL" clId="{06595424-4530-42CE-BB60-E04B89466E09}" dt="2021-06-21T10:32:12.657" v="6026"/>
          <ac:spMkLst>
            <pc:docMk/>
            <pc:sldMk cId="2621409507" sldId="267"/>
            <ac:spMk id="308" creationId="{BEA0B482-3A74-47D9-B6D4-25A6FB81B07B}"/>
          </ac:spMkLst>
        </pc:spChg>
        <pc:spChg chg="mod">
          <ac:chgData name="木村 光希" userId="927383d6-31f3-4566-b7bc-1948aab6aa84" providerId="ADAL" clId="{06595424-4530-42CE-BB60-E04B89466E09}" dt="2021-06-21T10:32:12.657" v="6026"/>
          <ac:spMkLst>
            <pc:docMk/>
            <pc:sldMk cId="2621409507" sldId="267"/>
            <ac:spMk id="309" creationId="{5696F48E-3A77-455D-9A1C-8FD4629B1489}"/>
          </ac:spMkLst>
        </pc:spChg>
        <pc:spChg chg="add mod">
          <ac:chgData name="木村 光希" userId="927383d6-31f3-4566-b7bc-1948aab6aa84" providerId="ADAL" clId="{06595424-4530-42CE-BB60-E04B89466E09}" dt="2021-06-21T10:33:18.413" v="6058" actId="1076"/>
          <ac:spMkLst>
            <pc:docMk/>
            <pc:sldMk cId="2621409507" sldId="267"/>
            <ac:spMk id="310" creationId="{335C8868-B1CE-4DC6-B9D3-418EFE1B082B}"/>
          </ac:spMkLst>
        </pc:spChg>
        <pc:spChg chg="add mod">
          <ac:chgData name="木村 光希" userId="927383d6-31f3-4566-b7bc-1948aab6aa84" providerId="ADAL" clId="{06595424-4530-42CE-BB60-E04B89466E09}" dt="2021-06-21T10:33:15.253" v="6057" actId="1076"/>
          <ac:spMkLst>
            <pc:docMk/>
            <pc:sldMk cId="2621409507" sldId="267"/>
            <ac:spMk id="311" creationId="{A8CD3CF6-CF28-4761-B0FE-A47EEBB0E854}"/>
          </ac:spMkLst>
        </pc:spChg>
        <pc:grpChg chg="add del mod">
          <ac:chgData name="木村 光希" userId="927383d6-31f3-4566-b7bc-1948aab6aa84" providerId="ADAL" clId="{06595424-4530-42CE-BB60-E04B89466E09}" dt="2021-06-21T10:31:24.781" v="6011"/>
          <ac:grpSpMkLst>
            <pc:docMk/>
            <pc:sldMk cId="2621409507" sldId="267"/>
            <ac:grpSpMk id="4" creationId="{BD8CA990-B8BC-4E3B-8107-1C2FAC1042CC}"/>
          </ac:grpSpMkLst>
        </pc:grpChg>
        <pc:grpChg chg="add mod">
          <ac:chgData name="木村 光希" userId="927383d6-31f3-4566-b7bc-1948aab6aa84" providerId="ADAL" clId="{06595424-4530-42CE-BB60-E04B89466E09}" dt="2021-06-21T10:32:41.078" v="6033" actId="1076"/>
          <ac:grpSpMkLst>
            <pc:docMk/>
            <pc:sldMk cId="2621409507" sldId="267"/>
            <ac:grpSpMk id="159" creationId="{07D2AF9A-D257-4E5F-A499-0266C32A142F}"/>
          </ac:grpSpMkLst>
        </pc:grpChg>
        <pc:cxnChg chg="mod">
          <ac:chgData name="木村 光希" userId="927383d6-31f3-4566-b7bc-1948aab6aa84" providerId="ADAL" clId="{06595424-4530-42CE-BB60-E04B89466E09}" dt="2021-06-21T10:31:23.418" v="6010"/>
          <ac:cxnSpMkLst>
            <pc:docMk/>
            <pc:sldMk cId="2621409507" sldId="267"/>
            <ac:cxnSpMk id="37" creationId="{8F74B322-235C-470B-B5CA-15280BBB3CA8}"/>
          </ac:cxnSpMkLst>
        </pc:cxnChg>
        <pc:cxnChg chg="mod">
          <ac:chgData name="木村 光希" userId="927383d6-31f3-4566-b7bc-1948aab6aa84" providerId="ADAL" clId="{06595424-4530-42CE-BB60-E04B89466E09}" dt="2021-06-21T10:31:23.418" v="6010"/>
          <ac:cxnSpMkLst>
            <pc:docMk/>
            <pc:sldMk cId="2621409507" sldId="267"/>
            <ac:cxnSpMk id="38" creationId="{45F6B644-6EFB-40F0-849D-F6533A1D81EC}"/>
          </ac:cxnSpMkLst>
        </pc:cxnChg>
        <pc:cxnChg chg="mod">
          <ac:chgData name="木村 光希" userId="927383d6-31f3-4566-b7bc-1948aab6aa84" providerId="ADAL" clId="{06595424-4530-42CE-BB60-E04B89466E09}" dt="2021-06-21T10:31:23.418" v="6010"/>
          <ac:cxnSpMkLst>
            <pc:docMk/>
            <pc:sldMk cId="2621409507" sldId="267"/>
            <ac:cxnSpMk id="39" creationId="{0868786F-73EF-46DF-9C44-A2B32D51D63B}"/>
          </ac:cxnSpMkLst>
        </pc:cxnChg>
        <pc:cxnChg chg="mod">
          <ac:chgData name="木村 光希" userId="927383d6-31f3-4566-b7bc-1948aab6aa84" providerId="ADAL" clId="{06595424-4530-42CE-BB60-E04B89466E09}" dt="2021-06-21T10:31:23.418" v="6010"/>
          <ac:cxnSpMkLst>
            <pc:docMk/>
            <pc:sldMk cId="2621409507" sldId="267"/>
            <ac:cxnSpMk id="40" creationId="{88985E04-C5F4-4386-88EE-3314E69EA7D7}"/>
          </ac:cxnSpMkLst>
        </pc:cxnChg>
        <pc:cxnChg chg="mod">
          <ac:chgData name="木村 光希" userId="927383d6-31f3-4566-b7bc-1948aab6aa84" providerId="ADAL" clId="{06595424-4530-42CE-BB60-E04B89466E09}" dt="2021-06-21T10:31:23.418" v="6010"/>
          <ac:cxnSpMkLst>
            <pc:docMk/>
            <pc:sldMk cId="2621409507" sldId="267"/>
            <ac:cxnSpMk id="41" creationId="{DAE2DDBE-B091-45DB-B892-9B9553749F40}"/>
          </ac:cxnSpMkLst>
        </pc:cxnChg>
        <pc:cxnChg chg="mod">
          <ac:chgData name="木村 光希" userId="927383d6-31f3-4566-b7bc-1948aab6aa84" providerId="ADAL" clId="{06595424-4530-42CE-BB60-E04B89466E09}" dt="2021-06-21T10:31:23.418" v="6010"/>
          <ac:cxnSpMkLst>
            <pc:docMk/>
            <pc:sldMk cId="2621409507" sldId="267"/>
            <ac:cxnSpMk id="42" creationId="{3131177B-BB18-461F-8520-D4D3D265F027}"/>
          </ac:cxnSpMkLst>
        </pc:cxnChg>
        <pc:cxnChg chg="mod">
          <ac:chgData name="木村 光希" userId="927383d6-31f3-4566-b7bc-1948aab6aa84" providerId="ADAL" clId="{06595424-4530-42CE-BB60-E04B89466E09}" dt="2021-06-21T10:31:23.418" v="6010"/>
          <ac:cxnSpMkLst>
            <pc:docMk/>
            <pc:sldMk cId="2621409507" sldId="267"/>
            <ac:cxnSpMk id="46" creationId="{00827804-FDC6-4C9A-8F77-2430420FD556}"/>
          </ac:cxnSpMkLst>
        </pc:cxnChg>
        <pc:cxnChg chg="mod">
          <ac:chgData name="木村 光希" userId="927383d6-31f3-4566-b7bc-1948aab6aa84" providerId="ADAL" clId="{06595424-4530-42CE-BB60-E04B89466E09}" dt="2021-06-21T10:31:23.418" v="6010"/>
          <ac:cxnSpMkLst>
            <pc:docMk/>
            <pc:sldMk cId="2621409507" sldId="267"/>
            <ac:cxnSpMk id="54" creationId="{8AC9B4C1-EC1E-4DB5-AAAB-A3400B995EBC}"/>
          </ac:cxnSpMkLst>
        </pc:cxnChg>
        <pc:cxnChg chg="mod">
          <ac:chgData name="木村 光希" userId="927383d6-31f3-4566-b7bc-1948aab6aa84" providerId="ADAL" clId="{06595424-4530-42CE-BB60-E04B89466E09}" dt="2021-06-21T10:31:23.418" v="6010"/>
          <ac:cxnSpMkLst>
            <pc:docMk/>
            <pc:sldMk cId="2621409507" sldId="267"/>
            <ac:cxnSpMk id="55" creationId="{90DE97FA-6205-4F51-B57C-35ABBA57BE25}"/>
          </ac:cxnSpMkLst>
        </pc:cxnChg>
        <pc:cxnChg chg="mod">
          <ac:chgData name="木村 光希" userId="927383d6-31f3-4566-b7bc-1948aab6aa84" providerId="ADAL" clId="{06595424-4530-42CE-BB60-E04B89466E09}" dt="2021-06-21T10:31:23.418" v="6010"/>
          <ac:cxnSpMkLst>
            <pc:docMk/>
            <pc:sldMk cId="2621409507" sldId="267"/>
            <ac:cxnSpMk id="57" creationId="{80B17C4D-7EE2-44CD-BD57-1DDD748077AD}"/>
          </ac:cxnSpMkLst>
        </pc:cxnChg>
        <pc:cxnChg chg="mod">
          <ac:chgData name="木村 光希" userId="927383d6-31f3-4566-b7bc-1948aab6aa84" providerId="ADAL" clId="{06595424-4530-42CE-BB60-E04B89466E09}" dt="2021-06-21T10:31:23.418" v="6010"/>
          <ac:cxnSpMkLst>
            <pc:docMk/>
            <pc:sldMk cId="2621409507" sldId="267"/>
            <ac:cxnSpMk id="58" creationId="{4673B705-0A15-45AA-8F6B-34043986D371}"/>
          </ac:cxnSpMkLst>
        </pc:cxnChg>
        <pc:cxnChg chg="mod">
          <ac:chgData name="木村 光希" userId="927383d6-31f3-4566-b7bc-1948aab6aa84" providerId="ADAL" clId="{06595424-4530-42CE-BB60-E04B89466E09}" dt="2021-06-21T10:31:23.418" v="6010"/>
          <ac:cxnSpMkLst>
            <pc:docMk/>
            <pc:sldMk cId="2621409507" sldId="267"/>
            <ac:cxnSpMk id="59" creationId="{637096AE-504E-4E76-8B9A-1B1F2B6104F2}"/>
          </ac:cxnSpMkLst>
        </pc:cxnChg>
        <pc:cxnChg chg="mod">
          <ac:chgData name="木村 光希" userId="927383d6-31f3-4566-b7bc-1948aab6aa84" providerId="ADAL" clId="{06595424-4530-42CE-BB60-E04B89466E09}" dt="2021-06-21T10:31:23.418" v="6010"/>
          <ac:cxnSpMkLst>
            <pc:docMk/>
            <pc:sldMk cId="2621409507" sldId="267"/>
            <ac:cxnSpMk id="60" creationId="{D3FC69EF-C64E-4643-BB10-FB3F8F38A92C}"/>
          </ac:cxnSpMkLst>
        </pc:cxnChg>
        <pc:cxnChg chg="mod">
          <ac:chgData name="木村 光希" userId="927383d6-31f3-4566-b7bc-1948aab6aa84" providerId="ADAL" clId="{06595424-4530-42CE-BB60-E04B89466E09}" dt="2021-06-21T10:31:23.418" v="6010"/>
          <ac:cxnSpMkLst>
            <pc:docMk/>
            <pc:sldMk cId="2621409507" sldId="267"/>
            <ac:cxnSpMk id="113" creationId="{3D44C909-805D-4F79-8955-4E3D201848F1}"/>
          </ac:cxnSpMkLst>
        </pc:cxnChg>
        <pc:cxnChg chg="mod">
          <ac:chgData name="木村 光希" userId="927383d6-31f3-4566-b7bc-1948aab6aa84" providerId="ADAL" clId="{06595424-4530-42CE-BB60-E04B89466E09}" dt="2021-06-21T10:31:23.418" v="6010"/>
          <ac:cxnSpMkLst>
            <pc:docMk/>
            <pc:sldMk cId="2621409507" sldId="267"/>
            <ac:cxnSpMk id="114" creationId="{E40575FA-85B1-4631-A973-5CECDA59AB34}"/>
          </ac:cxnSpMkLst>
        </pc:cxnChg>
        <pc:cxnChg chg="mod">
          <ac:chgData name="木村 光希" userId="927383d6-31f3-4566-b7bc-1948aab6aa84" providerId="ADAL" clId="{06595424-4530-42CE-BB60-E04B89466E09}" dt="2021-06-21T10:31:23.418" v="6010"/>
          <ac:cxnSpMkLst>
            <pc:docMk/>
            <pc:sldMk cId="2621409507" sldId="267"/>
            <ac:cxnSpMk id="115" creationId="{1FF78DB4-C106-4837-87FD-587392E47156}"/>
          </ac:cxnSpMkLst>
        </pc:cxnChg>
        <pc:cxnChg chg="mod">
          <ac:chgData name="木村 光希" userId="927383d6-31f3-4566-b7bc-1948aab6aa84" providerId="ADAL" clId="{06595424-4530-42CE-BB60-E04B89466E09}" dt="2021-06-21T10:31:23.418" v="6010"/>
          <ac:cxnSpMkLst>
            <pc:docMk/>
            <pc:sldMk cId="2621409507" sldId="267"/>
            <ac:cxnSpMk id="116" creationId="{7765BE05-947F-4D47-B154-A35D017A6910}"/>
          </ac:cxnSpMkLst>
        </pc:cxnChg>
        <pc:cxnChg chg="mod">
          <ac:chgData name="木村 光希" userId="927383d6-31f3-4566-b7bc-1948aab6aa84" providerId="ADAL" clId="{06595424-4530-42CE-BB60-E04B89466E09}" dt="2021-06-21T10:31:23.418" v="6010"/>
          <ac:cxnSpMkLst>
            <pc:docMk/>
            <pc:sldMk cId="2621409507" sldId="267"/>
            <ac:cxnSpMk id="125" creationId="{6CF45C7C-11B4-4C9B-A16F-4956638B0753}"/>
          </ac:cxnSpMkLst>
        </pc:cxnChg>
        <pc:cxnChg chg="mod">
          <ac:chgData name="木村 光希" userId="927383d6-31f3-4566-b7bc-1948aab6aa84" providerId="ADAL" clId="{06595424-4530-42CE-BB60-E04B89466E09}" dt="2021-06-21T10:31:23.418" v="6010"/>
          <ac:cxnSpMkLst>
            <pc:docMk/>
            <pc:sldMk cId="2621409507" sldId="267"/>
            <ac:cxnSpMk id="126" creationId="{A7FC2542-6732-47B6-A7DE-2F22ABE57814}"/>
          </ac:cxnSpMkLst>
        </pc:cxnChg>
        <pc:cxnChg chg="mod">
          <ac:chgData name="木村 光希" userId="927383d6-31f3-4566-b7bc-1948aab6aa84" providerId="ADAL" clId="{06595424-4530-42CE-BB60-E04B89466E09}" dt="2021-06-21T10:31:23.418" v="6010"/>
          <ac:cxnSpMkLst>
            <pc:docMk/>
            <pc:sldMk cId="2621409507" sldId="267"/>
            <ac:cxnSpMk id="127" creationId="{C9C13EBB-C7BE-4CEA-8910-959C02F55852}"/>
          </ac:cxnSpMkLst>
        </pc:cxnChg>
        <pc:cxnChg chg="mod">
          <ac:chgData name="木村 光希" userId="927383d6-31f3-4566-b7bc-1948aab6aa84" providerId="ADAL" clId="{06595424-4530-42CE-BB60-E04B89466E09}" dt="2021-06-21T10:31:23.418" v="6010"/>
          <ac:cxnSpMkLst>
            <pc:docMk/>
            <pc:sldMk cId="2621409507" sldId="267"/>
            <ac:cxnSpMk id="128" creationId="{2B4F7104-CA2D-41A5-99E1-2F9CB6FF0E09}"/>
          </ac:cxnSpMkLst>
        </pc:cxnChg>
        <pc:cxnChg chg="mod">
          <ac:chgData name="木村 光希" userId="927383d6-31f3-4566-b7bc-1948aab6aa84" providerId="ADAL" clId="{06595424-4530-42CE-BB60-E04B89466E09}" dt="2021-06-21T10:31:23.418" v="6010"/>
          <ac:cxnSpMkLst>
            <pc:docMk/>
            <pc:sldMk cId="2621409507" sldId="267"/>
            <ac:cxnSpMk id="129" creationId="{60F242E0-984C-4F28-B6F9-E7E7D3673132}"/>
          </ac:cxnSpMkLst>
        </pc:cxnChg>
        <pc:cxnChg chg="mod">
          <ac:chgData name="木村 光希" userId="927383d6-31f3-4566-b7bc-1948aab6aa84" providerId="ADAL" clId="{06595424-4530-42CE-BB60-E04B89466E09}" dt="2021-06-21T10:31:23.418" v="6010"/>
          <ac:cxnSpMkLst>
            <pc:docMk/>
            <pc:sldMk cId="2621409507" sldId="267"/>
            <ac:cxnSpMk id="130" creationId="{C1F2FA65-D18D-493E-A0B9-30408E485D01}"/>
          </ac:cxnSpMkLst>
        </pc:cxnChg>
        <pc:cxnChg chg="mod">
          <ac:chgData name="木村 光希" userId="927383d6-31f3-4566-b7bc-1948aab6aa84" providerId="ADAL" clId="{06595424-4530-42CE-BB60-E04B89466E09}" dt="2021-06-21T10:31:23.418" v="6010"/>
          <ac:cxnSpMkLst>
            <pc:docMk/>
            <pc:sldMk cId="2621409507" sldId="267"/>
            <ac:cxnSpMk id="131" creationId="{69B9F64B-81AA-4F8B-867C-FB0F73E7E122}"/>
          </ac:cxnSpMkLst>
        </pc:cxnChg>
        <pc:cxnChg chg="mod">
          <ac:chgData name="木村 光希" userId="927383d6-31f3-4566-b7bc-1948aab6aa84" providerId="ADAL" clId="{06595424-4530-42CE-BB60-E04B89466E09}" dt="2021-06-21T10:31:23.418" v="6010"/>
          <ac:cxnSpMkLst>
            <pc:docMk/>
            <pc:sldMk cId="2621409507" sldId="267"/>
            <ac:cxnSpMk id="132" creationId="{3589EA0B-6457-480F-BBAA-D8C049E56E40}"/>
          </ac:cxnSpMkLst>
        </pc:cxnChg>
        <pc:cxnChg chg="mod">
          <ac:chgData name="木村 光希" userId="927383d6-31f3-4566-b7bc-1948aab6aa84" providerId="ADAL" clId="{06595424-4530-42CE-BB60-E04B89466E09}" dt="2021-06-21T10:31:23.418" v="6010"/>
          <ac:cxnSpMkLst>
            <pc:docMk/>
            <pc:sldMk cId="2621409507" sldId="267"/>
            <ac:cxnSpMk id="134" creationId="{24435D36-3C8A-484E-93AB-3BE1875BB595}"/>
          </ac:cxnSpMkLst>
        </pc:cxnChg>
        <pc:cxnChg chg="mod">
          <ac:chgData name="木村 光希" userId="927383d6-31f3-4566-b7bc-1948aab6aa84" providerId="ADAL" clId="{06595424-4530-42CE-BB60-E04B89466E09}" dt="2021-06-21T10:31:23.418" v="6010"/>
          <ac:cxnSpMkLst>
            <pc:docMk/>
            <pc:sldMk cId="2621409507" sldId="267"/>
            <ac:cxnSpMk id="135" creationId="{0B7DCB6F-806A-4329-BDB7-2C7F09C005BB}"/>
          </ac:cxnSpMkLst>
        </pc:cxnChg>
        <pc:cxnChg chg="mod">
          <ac:chgData name="木村 光希" userId="927383d6-31f3-4566-b7bc-1948aab6aa84" providerId="ADAL" clId="{06595424-4530-42CE-BB60-E04B89466E09}" dt="2021-06-21T10:31:23.418" v="6010"/>
          <ac:cxnSpMkLst>
            <pc:docMk/>
            <pc:sldMk cId="2621409507" sldId="267"/>
            <ac:cxnSpMk id="136" creationId="{1783AEAD-0750-45CE-AB2F-640F8E3D3C3D}"/>
          </ac:cxnSpMkLst>
        </pc:cxnChg>
        <pc:cxnChg chg="mod">
          <ac:chgData name="木村 光希" userId="927383d6-31f3-4566-b7bc-1948aab6aa84" providerId="ADAL" clId="{06595424-4530-42CE-BB60-E04B89466E09}" dt="2021-06-21T10:31:23.418" v="6010"/>
          <ac:cxnSpMkLst>
            <pc:docMk/>
            <pc:sldMk cId="2621409507" sldId="267"/>
            <ac:cxnSpMk id="137" creationId="{3B75382C-6CB4-43E1-AC83-F741B5F66DF9}"/>
          </ac:cxnSpMkLst>
        </pc:cxnChg>
        <pc:cxnChg chg="mod">
          <ac:chgData name="木村 光希" userId="927383d6-31f3-4566-b7bc-1948aab6aa84" providerId="ADAL" clId="{06595424-4530-42CE-BB60-E04B89466E09}" dt="2021-06-21T10:31:23.418" v="6010"/>
          <ac:cxnSpMkLst>
            <pc:docMk/>
            <pc:sldMk cId="2621409507" sldId="267"/>
            <ac:cxnSpMk id="138" creationId="{9FE38B9F-3A15-474B-A0E9-D507BC86A479}"/>
          </ac:cxnSpMkLst>
        </pc:cxnChg>
        <pc:cxnChg chg="mod">
          <ac:chgData name="木村 光希" userId="927383d6-31f3-4566-b7bc-1948aab6aa84" providerId="ADAL" clId="{06595424-4530-42CE-BB60-E04B89466E09}" dt="2021-06-21T10:31:23.418" v="6010"/>
          <ac:cxnSpMkLst>
            <pc:docMk/>
            <pc:sldMk cId="2621409507" sldId="267"/>
            <ac:cxnSpMk id="139" creationId="{45C919D9-B0A4-4915-9DD8-60B9CD06ADDF}"/>
          </ac:cxnSpMkLst>
        </pc:cxnChg>
        <pc:cxnChg chg="mod">
          <ac:chgData name="木村 光希" userId="927383d6-31f3-4566-b7bc-1948aab6aa84" providerId="ADAL" clId="{06595424-4530-42CE-BB60-E04B89466E09}" dt="2021-06-21T10:31:23.418" v="6010"/>
          <ac:cxnSpMkLst>
            <pc:docMk/>
            <pc:sldMk cId="2621409507" sldId="267"/>
            <ac:cxnSpMk id="140" creationId="{FF4BEAEF-E08A-4AAC-A8E0-0A9B4956B378}"/>
          </ac:cxnSpMkLst>
        </pc:cxnChg>
        <pc:cxnChg chg="mod">
          <ac:chgData name="木村 光希" userId="927383d6-31f3-4566-b7bc-1948aab6aa84" providerId="ADAL" clId="{06595424-4530-42CE-BB60-E04B89466E09}" dt="2021-06-21T10:31:23.418" v="6010"/>
          <ac:cxnSpMkLst>
            <pc:docMk/>
            <pc:sldMk cId="2621409507" sldId="267"/>
            <ac:cxnSpMk id="141" creationId="{FB09AB60-8F42-4AE3-B970-6ECD3C0983A5}"/>
          </ac:cxnSpMkLst>
        </pc:cxnChg>
        <pc:cxnChg chg="mod">
          <ac:chgData name="木村 光希" userId="927383d6-31f3-4566-b7bc-1948aab6aa84" providerId="ADAL" clId="{06595424-4530-42CE-BB60-E04B89466E09}" dt="2021-06-21T10:31:23.418" v="6010"/>
          <ac:cxnSpMkLst>
            <pc:docMk/>
            <pc:sldMk cId="2621409507" sldId="267"/>
            <ac:cxnSpMk id="142" creationId="{F1751153-8CB1-4AE7-B438-69F1464DA8BE}"/>
          </ac:cxnSpMkLst>
        </pc:cxnChg>
        <pc:cxnChg chg="mod">
          <ac:chgData name="木村 光希" userId="927383d6-31f3-4566-b7bc-1948aab6aa84" providerId="ADAL" clId="{06595424-4530-42CE-BB60-E04B89466E09}" dt="2021-06-21T10:31:23.418" v="6010"/>
          <ac:cxnSpMkLst>
            <pc:docMk/>
            <pc:sldMk cId="2621409507" sldId="267"/>
            <ac:cxnSpMk id="143" creationId="{934B87B4-4256-4624-84E5-BF1FCD34DA84}"/>
          </ac:cxnSpMkLst>
        </pc:cxnChg>
        <pc:cxnChg chg="mod">
          <ac:chgData name="木村 光希" userId="927383d6-31f3-4566-b7bc-1948aab6aa84" providerId="ADAL" clId="{06595424-4530-42CE-BB60-E04B89466E09}" dt="2021-06-21T10:31:23.418" v="6010"/>
          <ac:cxnSpMkLst>
            <pc:docMk/>
            <pc:sldMk cId="2621409507" sldId="267"/>
            <ac:cxnSpMk id="144" creationId="{F77FF9FB-82D7-4C5A-88F2-38B448E7ECC2}"/>
          </ac:cxnSpMkLst>
        </pc:cxnChg>
        <pc:cxnChg chg="mod">
          <ac:chgData name="木村 光希" userId="927383d6-31f3-4566-b7bc-1948aab6aa84" providerId="ADAL" clId="{06595424-4530-42CE-BB60-E04B89466E09}" dt="2021-06-21T10:31:23.418" v="6010"/>
          <ac:cxnSpMkLst>
            <pc:docMk/>
            <pc:sldMk cId="2621409507" sldId="267"/>
            <ac:cxnSpMk id="145" creationId="{7021F654-D2DD-4EA0-8E50-3F858163760A}"/>
          </ac:cxnSpMkLst>
        </pc:cxnChg>
        <pc:cxnChg chg="mod">
          <ac:chgData name="木村 光希" userId="927383d6-31f3-4566-b7bc-1948aab6aa84" providerId="ADAL" clId="{06595424-4530-42CE-BB60-E04B89466E09}" dt="2021-06-21T10:31:23.418" v="6010"/>
          <ac:cxnSpMkLst>
            <pc:docMk/>
            <pc:sldMk cId="2621409507" sldId="267"/>
            <ac:cxnSpMk id="146" creationId="{1866F2F2-9635-40DA-9B56-746BA0D1CEC1}"/>
          </ac:cxnSpMkLst>
        </pc:cxnChg>
        <pc:cxnChg chg="mod">
          <ac:chgData name="木村 光希" userId="927383d6-31f3-4566-b7bc-1948aab6aa84" providerId="ADAL" clId="{06595424-4530-42CE-BB60-E04B89466E09}" dt="2021-06-21T10:31:23.418" v="6010"/>
          <ac:cxnSpMkLst>
            <pc:docMk/>
            <pc:sldMk cId="2621409507" sldId="267"/>
            <ac:cxnSpMk id="147" creationId="{F08E573D-5209-4173-A8CD-05CB73A9AAF7}"/>
          </ac:cxnSpMkLst>
        </pc:cxnChg>
        <pc:cxnChg chg="mod">
          <ac:chgData name="木村 光希" userId="927383d6-31f3-4566-b7bc-1948aab6aa84" providerId="ADAL" clId="{06595424-4530-42CE-BB60-E04B89466E09}" dt="2021-06-21T10:31:23.418" v="6010"/>
          <ac:cxnSpMkLst>
            <pc:docMk/>
            <pc:sldMk cId="2621409507" sldId="267"/>
            <ac:cxnSpMk id="148" creationId="{2834F80F-BBCF-416B-AE19-E98E2AAAFF3D}"/>
          </ac:cxnSpMkLst>
        </pc:cxnChg>
        <pc:cxnChg chg="mod">
          <ac:chgData name="木村 光希" userId="927383d6-31f3-4566-b7bc-1948aab6aa84" providerId="ADAL" clId="{06595424-4530-42CE-BB60-E04B89466E09}" dt="2021-06-21T10:31:23.418" v="6010"/>
          <ac:cxnSpMkLst>
            <pc:docMk/>
            <pc:sldMk cId="2621409507" sldId="267"/>
            <ac:cxnSpMk id="149" creationId="{00A2A38F-449F-4E93-82CA-BDBC065571BB}"/>
          </ac:cxnSpMkLst>
        </pc:cxnChg>
        <pc:cxnChg chg="mod">
          <ac:chgData name="木村 光希" userId="927383d6-31f3-4566-b7bc-1948aab6aa84" providerId="ADAL" clId="{06595424-4530-42CE-BB60-E04B89466E09}" dt="2021-06-21T10:31:23.418" v="6010"/>
          <ac:cxnSpMkLst>
            <pc:docMk/>
            <pc:sldMk cId="2621409507" sldId="267"/>
            <ac:cxnSpMk id="150" creationId="{9A3E05BA-D8B3-4168-8B17-3458F9CB3896}"/>
          </ac:cxnSpMkLst>
        </pc:cxnChg>
        <pc:cxnChg chg="mod">
          <ac:chgData name="木村 光希" userId="927383d6-31f3-4566-b7bc-1948aab6aa84" providerId="ADAL" clId="{06595424-4530-42CE-BB60-E04B89466E09}" dt="2021-06-21T10:31:23.418" v="6010"/>
          <ac:cxnSpMkLst>
            <pc:docMk/>
            <pc:sldMk cId="2621409507" sldId="267"/>
            <ac:cxnSpMk id="151" creationId="{2303D9A4-15E8-4AF0-A965-F20D4B1C3C1C}"/>
          </ac:cxnSpMkLst>
        </pc:cxnChg>
        <pc:cxnChg chg="mod">
          <ac:chgData name="木村 光希" userId="927383d6-31f3-4566-b7bc-1948aab6aa84" providerId="ADAL" clId="{06595424-4530-42CE-BB60-E04B89466E09}" dt="2021-06-21T10:31:23.418" v="6010"/>
          <ac:cxnSpMkLst>
            <pc:docMk/>
            <pc:sldMk cId="2621409507" sldId="267"/>
            <ac:cxnSpMk id="152" creationId="{48CE22BD-7325-47ED-AB3C-35D246B3B718}"/>
          </ac:cxnSpMkLst>
        </pc:cxnChg>
        <pc:cxnChg chg="mod">
          <ac:chgData name="木村 光希" userId="927383d6-31f3-4566-b7bc-1948aab6aa84" providerId="ADAL" clId="{06595424-4530-42CE-BB60-E04B89466E09}" dt="2021-06-21T10:32:12.657" v="6026"/>
          <ac:cxnSpMkLst>
            <pc:docMk/>
            <pc:sldMk cId="2621409507" sldId="267"/>
            <ac:cxnSpMk id="192" creationId="{1D9AAB9E-2DB6-404A-AF95-FD82499488C6}"/>
          </ac:cxnSpMkLst>
        </pc:cxnChg>
        <pc:cxnChg chg="mod">
          <ac:chgData name="木村 光希" userId="927383d6-31f3-4566-b7bc-1948aab6aa84" providerId="ADAL" clId="{06595424-4530-42CE-BB60-E04B89466E09}" dt="2021-06-21T10:32:12.657" v="6026"/>
          <ac:cxnSpMkLst>
            <pc:docMk/>
            <pc:sldMk cId="2621409507" sldId="267"/>
            <ac:cxnSpMk id="193" creationId="{EDFB3BC1-ED58-4152-85F8-80838841840F}"/>
          </ac:cxnSpMkLst>
        </pc:cxnChg>
        <pc:cxnChg chg="mod">
          <ac:chgData name="木村 光希" userId="927383d6-31f3-4566-b7bc-1948aab6aa84" providerId="ADAL" clId="{06595424-4530-42CE-BB60-E04B89466E09}" dt="2021-06-21T10:32:12.657" v="6026"/>
          <ac:cxnSpMkLst>
            <pc:docMk/>
            <pc:sldMk cId="2621409507" sldId="267"/>
            <ac:cxnSpMk id="194" creationId="{6D1F2FFE-2975-4CC6-AB0B-0406345AAA27}"/>
          </ac:cxnSpMkLst>
        </pc:cxnChg>
        <pc:cxnChg chg="mod">
          <ac:chgData name="木村 光希" userId="927383d6-31f3-4566-b7bc-1948aab6aa84" providerId="ADAL" clId="{06595424-4530-42CE-BB60-E04B89466E09}" dt="2021-06-21T10:32:12.657" v="6026"/>
          <ac:cxnSpMkLst>
            <pc:docMk/>
            <pc:sldMk cId="2621409507" sldId="267"/>
            <ac:cxnSpMk id="195" creationId="{561E932A-605A-477B-8C42-88A978625EBC}"/>
          </ac:cxnSpMkLst>
        </pc:cxnChg>
        <pc:cxnChg chg="mod">
          <ac:chgData name="木村 光希" userId="927383d6-31f3-4566-b7bc-1948aab6aa84" providerId="ADAL" clId="{06595424-4530-42CE-BB60-E04B89466E09}" dt="2021-06-21T10:32:12.657" v="6026"/>
          <ac:cxnSpMkLst>
            <pc:docMk/>
            <pc:sldMk cId="2621409507" sldId="267"/>
            <ac:cxnSpMk id="196" creationId="{57FEF759-EBBF-4333-BA9B-153C86FF3C54}"/>
          </ac:cxnSpMkLst>
        </pc:cxnChg>
        <pc:cxnChg chg="mod">
          <ac:chgData name="木村 光希" userId="927383d6-31f3-4566-b7bc-1948aab6aa84" providerId="ADAL" clId="{06595424-4530-42CE-BB60-E04B89466E09}" dt="2021-06-21T10:32:12.657" v="6026"/>
          <ac:cxnSpMkLst>
            <pc:docMk/>
            <pc:sldMk cId="2621409507" sldId="267"/>
            <ac:cxnSpMk id="197" creationId="{C53DED02-7B6D-4994-9E40-252880056EAB}"/>
          </ac:cxnSpMkLst>
        </pc:cxnChg>
        <pc:cxnChg chg="mod">
          <ac:chgData name="木村 光希" userId="927383d6-31f3-4566-b7bc-1948aab6aa84" providerId="ADAL" clId="{06595424-4530-42CE-BB60-E04B89466E09}" dt="2021-06-21T10:32:12.657" v="6026"/>
          <ac:cxnSpMkLst>
            <pc:docMk/>
            <pc:sldMk cId="2621409507" sldId="267"/>
            <ac:cxnSpMk id="201" creationId="{93998D41-0D36-4E09-9B13-B468324D9897}"/>
          </ac:cxnSpMkLst>
        </pc:cxnChg>
        <pc:cxnChg chg="mod">
          <ac:chgData name="木村 光希" userId="927383d6-31f3-4566-b7bc-1948aab6aa84" providerId="ADAL" clId="{06595424-4530-42CE-BB60-E04B89466E09}" dt="2021-06-21T10:32:12.657" v="6026"/>
          <ac:cxnSpMkLst>
            <pc:docMk/>
            <pc:sldMk cId="2621409507" sldId="267"/>
            <ac:cxnSpMk id="209" creationId="{2767D42F-4511-4099-AE5B-46E600C8A95B}"/>
          </ac:cxnSpMkLst>
        </pc:cxnChg>
        <pc:cxnChg chg="mod">
          <ac:chgData name="木村 光希" userId="927383d6-31f3-4566-b7bc-1948aab6aa84" providerId="ADAL" clId="{06595424-4530-42CE-BB60-E04B89466E09}" dt="2021-06-21T10:32:12.657" v="6026"/>
          <ac:cxnSpMkLst>
            <pc:docMk/>
            <pc:sldMk cId="2621409507" sldId="267"/>
            <ac:cxnSpMk id="210" creationId="{E84F9E38-5F5A-4FBB-8328-19DFABE59135}"/>
          </ac:cxnSpMkLst>
        </pc:cxnChg>
        <pc:cxnChg chg="mod">
          <ac:chgData name="木村 光希" userId="927383d6-31f3-4566-b7bc-1948aab6aa84" providerId="ADAL" clId="{06595424-4530-42CE-BB60-E04B89466E09}" dt="2021-06-21T10:32:12.657" v="6026"/>
          <ac:cxnSpMkLst>
            <pc:docMk/>
            <pc:sldMk cId="2621409507" sldId="267"/>
            <ac:cxnSpMk id="212" creationId="{A7334E70-B554-46D8-B588-7843FCD8A17F}"/>
          </ac:cxnSpMkLst>
        </pc:cxnChg>
        <pc:cxnChg chg="mod">
          <ac:chgData name="木村 光希" userId="927383d6-31f3-4566-b7bc-1948aab6aa84" providerId="ADAL" clId="{06595424-4530-42CE-BB60-E04B89466E09}" dt="2021-06-21T10:32:12.657" v="6026"/>
          <ac:cxnSpMkLst>
            <pc:docMk/>
            <pc:sldMk cId="2621409507" sldId="267"/>
            <ac:cxnSpMk id="213" creationId="{688A88CA-CF7C-447A-8B3A-9F87635FAB42}"/>
          </ac:cxnSpMkLst>
        </pc:cxnChg>
        <pc:cxnChg chg="mod">
          <ac:chgData name="木村 光希" userId="927383d6-31f3-4566-b7bc-1948aab6aa84" providerId="ADAL" clId="{06595424-4530-42CE-BB60-E04B89466E09}" dt="2021-06-21T10:32:12.657" v="6026"/>
          <ac:cxnSpMkLst>
            <pc:docMk/>
            <pc:sldMk cId="2621409507" sldId="267"/>
            <ac:cxnSpMk id="214" creationId="{CAF141AF-5107-4F6A-A8DD-4FD00BA21F1C}"/>
          </ac:cxnSpMkLst>
        </pc:cxnChg>
        <pc:cxnChg chg="mod">
          <ac:chgData name="木村 光希" userId="927383d6-31f3-4566-b7bc-1948aab6aa84" providerId="ADAL" clId="{06595424-4530-42CE-BB60-E04B89466E09}" dt="2021-06-21T10:32:12.657" v="6026"/>
          <ac:cxnSpMkLst>
            <pc:docMk/>
            <pc:sldMk cId="2621409507" sldId="267"/>
            <ac:cxnSpMk id="215" creationId="{9AFEBEE1-6884-4E24-AD21-D91FB37E77A1}"/>
          </ac:cxnSpMkLst>
        </pc:cxnChg>
        <pc:cxnChg chg="mod">
          <ac:chgData name="木村 光希" userId="927383d6-31f3-4566-b7bc-1948aab6aa84" providerId="ADAL" clId="{06595424-4530-42CE-BB60-E04B89466E09}" dt="2021-06-21T10:32:12.657" v="6026"/>
          <ac:cxnSpMkLst>
            <pc:docMk/>
            <pc:sldMk cId="2621409507" sldId="267"/>
            <ac:cxnSpMk id="268" creationId="{94089D8C-8870-43A1-AFA4-1635F91B4504}"/>
          </ac:cxnSpMkLst>
        </pc:cxnChg>
        <pc:cxnChg chg="mod">
          <ac:chgData name="木村 光希" userId="927383d6-31f3-4566-b7bc-1948aab6aa84" providerId="ADAL" clId="{06595424-4530-42CE-BB60-E04B89466E09}" dt="2021-06-21T10:32:12.657" v="6026"/>
          <ac:cxnSpMkLst>
            <pc:docMk/>
            <pc:sldMk cId="2621409507" sldId="267"/>
            <ac:cxnSpMk id="269" creationId="{19DC1828-2215-47E8-9293-DC25788D39D7}"/>
          </ac:cxnSpMkLst>
        </pc:cxnChg>
        <pc:cxnChg chg="mod">
          <ac:chgData name="木村 光希" userId="927383d6-31f3-4566-b7bc-1948aab6aa84" providerId="ADAL" clId="{06595424-4530-42CE-BB60-E04B89466E09}" dt="2021-06-21T10:32:12.657" v="6026"/>
          <ac:cxnSpMkLst>
            <pc:docMk/>
            <pc:sldMk cId="2621409507" sldId="267"/>
            <ac:cxnSpMk id="270" creationId="{36020AF3-9EDB-44F9-8F93-F8F93A110085}"/>
          </ac:cxnSpMkLst>
        </pc:cxnChg>
        <pc:cxnChg chg="mod">
          <ac:chgData name="木村 光希" userId="927383d6-31f3-4566-b7bc-1948aab6aa84" providerId="ADAL" clId="{06595424-4530-42CE-BB60-E04B89466E09}" dt="2021-06-21T10:32:12.657" v="6026"/>
          <ac:cxnSpMkLst>
            <pc:docMk/>
            <pc:sldMk cId="2621409507" sldId="267"/>
            <ac:cxnSpMk id="271" creationId="{55114398-E008-48FE-AF37-223B9E379017}"/>
          </ac:cxnSpMkLst>
        </pc:cxnChg>
        <pc:cxnChg chg="mod">
          <ac:chgData name="木村 光希" userId="927383d6-31f3-4566-b7bc-1948aab6aa84" providerId="ADAL" clId="{06595424-4530-42CE-BB60-E04B89466E09}" dt="2021-06-21T10:32:12.657" v="6026"/>
          <ac:cxnSpMkLst>
            <pc:docMk/>
            <pc:sldMk cId="2621409507" sldId="267"/>
            <ac:cxnSpMk id="280" creationId="{27B667BA-57CC-4A29-A24B-6F22C9644100}"/>
          </ac:cxnSpMkLst>
        </pc:cxnChg>
        <pc:cxnChg chg="mod">
          <ac:chgData name="木村 光希" userId="927383d6-31f3-4566-b7bc-1948aab6aa84" providerId="ADAL" clId="{06595424-4530-42CE-BB60-E04B89466E09}" dt="2021-06-21T10:32:12.657" v="6026"/>
          <ac:cxnSpMkLst>
            <pc:docMk/>
            <pc:sldMk cId="2621409507" sldId="267"/>
            <ac:cxnSpMk id="281" creationId="{0A87A0CB-A5C6-4CD1-832B-D590F2463D6B}"/>
          </ac:cxnSpMkLst>
        </pc:cxnChg>
        <pc:cxnChg chg="mod">
          <ac:chgData name="木村 光希" userId="927383d6-31f3-4566-b7bc-1948aab6aa84" providerId="ADAL" clId="{06595424-4530-42CE-BB60-E04B89466E09}" dt="2021-06-21T10:32:12.657" v="6026"/>
          <ac:cxnSpMkLst>
            <pc:docMk/>
            <pc:sldMk cId="2621409507" sldId="267"/>
            <ac:cxnSpMk id="282" creationId="{2E6FC61B-B6B7-4566-9F24-82D91CF2FF96}"/>
          </ac:cxnSpMkLst>
        </pc:cxnChg>
        <pc:cxnChg chg="mod">
          <ac:chgData name="木村 光希" userId="927383d6-31f3-4566-b7bc-1948aab6aa84" providerId="ADAL" clId="{06595424-4530-42CE-BB60-E04B89466E09}" dt="2021-06-21T10:32:12.657" v="6026"/>
          <ac:cxnSpMkLst>
            <pc:docMk/>
            <pc:sldMk cId="2621409507" sldId="267"/>
            <ac:cxnSpMk id="283" creationId="{00AAABE1-F2F3-43D0-9217-8D2D39A41EC9}"/>
          </ac:cxnSpMkLst>
        </pc:cxnChg>
        <pc:cxnChg chg="mod">
          <ac:chgData name="木村 光希" userId="927383d6-31f3-4566-b7bc-1948aab6aa84" providerId="ADAL" clId="{06595424-4530-42CE-BB60-E04B89466E09}" dt="2021-06-21T10:32:12.657" v="6026"/>
          <ac:cxnSpMkLst>
            <pc:docMk/>
            <pc:sldMk cId="2621409507" sldId="267"/>
            <ac:cxnSpMk id="284" creationId="{6F5714A6-3E9C-4AE8-91F2-773B365F9E0F}"/>
          </ac:cxnSpMkLst>
        </pc:cxnChg>
        <pc:cxnChg chg="mod">
          <ac:chgData name="木村 光希" userId="927383d6-31f3-4566-b7bc-1948aab6aa84" providerId="ADAL" clId="{06595424-4530-42CE-BB60-E04B89466E09}" dt="2021-06-21T10:32:12.657" v="6026"/>
          <ac:cxnSpMkLst>
            <pc:docMk/>
            <pc:sldMk cId="2621409507" sldId="267"/>
            <ac:cxnSpMk id="285" creationId="{8807AF51-28C5-4FF2-B1EE-9C448314C6A9}"/>
          </ac:cxnSpMkLst>
        </pc:cxnChg>
        <pc:cxnChg chg="mod">
          <ac:chgData name="木村 光希" userId="927383d6-31f3-4566-b7bc-1948aab6aa84" providerId="ADAL" clId="{06595424-4530-42CE-BB60-E04B89466E09}" dt="2021-06-21T10:32:12.657" v="6026"/>
          <ac:cxnSpMkLst>
            <pc:docMk/>
            <pc:sldMk cId="2621409507" sldId="267"/>
            <ac:cxnSpMk id="286" creationId="{22FDC010-9A5F-4A4E-931E-DE32521B0817}"/>
          </ac:cxnSpMkLst>
        </pc:cxnChg>
        <pc:cxnChg chg="mod">
          <ac:chgData name="木村 光希" userId="927383d6-31f3-4566-b7bc-1948aab6aa84" providerId="ADAL" clId="{06595424-4530-42CE-BB60-E04B89466E09}" dt="2021-06-21T10:32:12.657" v="6026"/>
          <ac:cxnSpMkLst>
            <pc:docMk/>
            <pc:sldMk cId="2621409507" sldId="267"/>
            <ac:cxnSpMk id="287" creationId="{C4F2B214-5518-4ECA-B966-DF151773420D}"/>
          </ac:cxnSpMkLst>
        </pc:cxnChg>
        <pc:cxnChg chg="mod">
          <ac:chgData name="木村 光希" userId="927383d6-31f3-4566-b7bc-1948aab6aa84" providerId="ADAL" clId="{06595424-4530-42CE-BB60-E04B89466E09}" dt="2021-06-21T10:32:12.657" v="6026"/>
          <ac:cxnSpMkLst>
            <pc:docMk/>
            <pc:sldMk cId="2621409507" sldId="267"/>
            <ac:cxnSpMk id="289" creationId="{CD5007D6-B7CA-4A8B-8BC8-93CD35D05DF3}"/>
          </ac:cxnSpMkLst>
        </pc:cxnChg>
        <pc:cxnChg chg="mod">
          <ac:chgData name="木村 光希" userId="927383d6-31f3-4566-b7bc-1948aab6aa84" providerId="ADAL" clId="{06595424-4530-42CE-BB60-E04B89466E09}" dt="2021-06-21T10:32:12.657" v="6026"/>
          <ac:cxnSpMkLst>
            <pc:docMk/>
            <pc:sldMk cId="2621409507" sldId="267"/>
            <ac:cxnSpMk id="290" creationId="{197C5BAF-778D-48B3-8BD5-63585DC8FF7B}"/>
          </ac:cxnSpMkLst>
        </pc:cxnChg>
        <pc:cxnChg chg="mod">
          <ac:chgData name="木村 光希" userId="927383d6-31f3-4566-b7bc-1948aab6aa84" providerId="ADAL" clId="{06595424-4530-42CE-BB60-E04B89466E09}" dt="2021-06-21T10:32:12.657" v="6026"/>
          <ac:cxnSpMkLst>
            <pc:docMk/>
            <pc:sldMk cId="2621409507" sldId="267"/>
            <ac:cxnSpMk id="291" creationId="{E4C59E77-ECE2-457D-97F1-15E859F11C57}"/>
          </ac:cxnSpMkLst>
        </pc:cxnChg>
        <pc:cxnChg chg="mod">
          <ac:chgData name="木村 光希" userId="927383d6-31f3-4566-b7bc-1948aab6aa84" providerId="ADAL" clId="{06595424-4530-42CE-BB60-E04B89466E09}" dt="2021-06-21T10:32:12.657" v="6026"/>
          <ac:cxnSpMkLst>
            <pc:docMk/>
            <pc:sldMk cId="2621409507" sldId="267"/>
            <ac:cxnSpMk id="292" creationId="{D400365A-BC7B-4B7E-8830-7074E10C6BEB}"/>
          </ac:cxnSpMkLst>
        </pc:cxnChg>
        <pc:cxnChg chg="mod">
          <ac:chgData name="木村 光希" userId="927383d6-31f3-4566-b7bc-1948aab6aa84" providerId="ADAL" clId="{06595424-4530-42CE-BB60-E04B89466E09}" dt="2021-06-21T10:32:12.657" v="6026"/>
          <ac:cxnSpMkLst>
            <pc:docMk/>
            <pc:sldMk cId="2621409507" sldId="267"/>
            <ac:cxnSpMk id="293" creationId="{2E3B1458-A157-44B6-B1D5-265F9E5FAD16}"/>
          </ac:cxnSpMkLst>
        </pc:cxnChg>
        <pc:cxnChg chg="mod">
          <ac:chgData name="木村 光希" userId="927383d6-31f3-4566-b7bc-1948aab6aa84" providerId="ADAL" clId="{06595424-4530-42CE-BB60-E04B89466E09}" dt="2021-06-21T10:32:12.657" v="6026"/>
          <ac:cxnSpMkLst>
            <pc:docMk/>
            <pc:sldMk cId="2621409507" sldId="267"/>
            <ac:cxnSpMk id="294" creationId="{58B1908C-AE83-430A-9F57-9B1F3E5B34CC}"/>
          </ac:cxnSpMkLst>
        </pc:cxnChg>
        <pc:cxnChg chg="mod">
          <ac:chgData name="木村 光希" userId="927383d6-31f3-4566-b7bc-1948aab6aa84" providerId="ADAL" clId="{06595424-4530-42CE-BB60-E04B89466E09}" dt="2021-06-21T10:32:12.657" v="6026"/>
          <ac:cxnSpMkLst>
            <pc:docMk/>
            <pc:sldMk cId="2621409507" sldId="267"/>
            <ac:cxnSpMk id="295" creationId="{69211C8F-5588-4CF8-8A52-8820DEB1AD33}"/>
          </ac:cxnSpMkLst>
        </pc:cxnChg>
        <pc:cxnChg chg="mod">
          <ac:chgData name="木村 光希" userId="927383d6-31f3-4566-b7bc-1948aab6aa84" providerId="ADAL" clId="{06595424-4530-42CE-BB60-E04B89466E09}" dt="2021-06-21T10:32:12.657" v="6026"/>
          <ac:cxnSpMkLst>
            <pc:docMk/>
            <pc:sldMk cId="2621409507" sldId="267"/>
            <ac:cxnSpMk id="296" creationId="{39BA615C-902E-47FD-A14D-091E4D2BBAC5}"/>
          </ac:cxnSpMkLst>
        </pc:cxnChg>
        <pc:cxnChg chg="mod">
          <ac:chgData name="木村 光希" userId="927383d6-31f3-4566-b7bc-1948aab6aa84" providerId="ADAL" clId="{06595424-4530-42CE-BB60-E04B89466E09}" dt="2021-06-21T10:32:12.657" v="6026"/>
          <ac:cxnSpMkLst>
            <pc:docMk/>
            <pc:sldMk cId="2621409507" sldId="267"/>
            <ac:cxnSpMk id="297" creationId="{5C2691AE-07A5-4CD3-AA1C-BB3FCA22E8FF}"/>
          </ac:cxnSpMkLst>
        </pc:cxnChg>
        <pc:cxnChg chg="mod">
          <ac:chgData name="木村 光希" userId="927383d6-31f3-4566-b7bc-1948aab6aa84" providerId="ADAL" clId="{06595424-4530-42CE-BB60-E04B89466E09}" dt="2021-06-21T10:32:12.657" v="6026"/>
          <ac:cxnSpMkLst>
            <pc:docMk/>
            <pc:sldMk cId="2621409507" sldId="267"/>
            <ac:cxnSpMk id="298" creationId="{E15BED78-447A-4F50-8183-C8342B23C0C0}"/>
          </ac:cxnSpMkLst>
        </pc:cxnChg>
        <pc:cxnChg chg="mod">
          <ac:chgData name="木村 光希" userId="927383d6-31f3-4566-b7bc-1948aab6aa84" providerId="ADAL" clId="{06595424-4530-42CE-BB60-E04B89466E09}" dt="2021-06-21T10:32:12.657" v="6026"/>
          <ac:cxnSpMkLst>
            <pc:docMk/>
            <pc:sldMk cId="2621409507" sldId="267"/>
            <ac:cxnSpMk id="299" creationId="{90FA0529-836C-4826-B108-CCA95B7DA2EE}"/>
          </ac:cxnSpMkLst>
        </pc:cxnChg>
        <pc:cxnChg chg="mod">
          <ac:chgData name="木村 光希" userId="927383d6-31f3-4566-b7bc-1948aab6aa84" providerId="ADAL" clId="{06595424-4530-42CE-BB60-E04B89466E09}" dt="2021-06-21T10:32:12.657" v="6026"/>
          <ac:cxnSpMkLst>
            <pc:docMk/>
            <pc:sldMk cId="2621409507" sldId="267"/>
            <ac:cxnSpMk id="300" creationId="{52A44C69-9E35-484A-BAAE-600B5443E232}"/>
          </ac:cxnSpMkLst>
        </pc:cxnChg>
        <pc:cxnChg chg="mod">
          <ac:chgData name="木村 光希" userId="927383d6-31f3-4566-b7bc-1948aab6aa84" providerId="ADAL" clId="{06595424-4530-42CE-BB60-E04B89466E09}" dt="2021-06-21T10:32:12.657" v="6026"/>
          <ac:cxnSpMkLst>
            <pc:docMk/>
            <pc:sldMk cId="2621409507" sldId="267"/>
            <ac:cxnSpMk id="301" creationId="{A2E7F551-8BF1-4881-89AA-EDFB8BECF58E}"/>
          </ac:cxnSpMkLst>
        </pc:cxnChg>
        <pc:cxnChg chg="mod">
          <ac:chgData name="木村 光希" userId="927383d6-31f3-4566-b7bc-1948aab6aa84" providerId="ADAL" clId="{06595424-4530-42CE-BB60-E04B89466E09}" dt="2021-06-21T10:32:12.657" v="6026"/>
          <ac:cxnSpMkLst>
            <pc:docMk/>
            <pc:sldMk cId="2621409507" sldId="267"/>
            <ac:cxnSpMk id="302" creationId="{45203072-A437-4BD1-9651-A18B5C4B085A}"/>
          </ac:cxnSpMkLst>
        </pc:cxnChg>
        <pc:cxnChg chg="mod">
          <ac:chgData name="木村 光希" userId="927383d6-31f3-4566-b7bc-1948aab6aa84" providerId="ADAL" clId="{06595424-4530-42CE-BB60-E04B89466E09}" dt="2021-06-21T10:32:12.657" v="6026"/>
          <ac:cxnSpMkLst>
            <pc:docMk/>
            <pc:sldMk cId="2621409507" sldId="267"/>
            <ac:cxnSpMk id="303" creationId="{7C807680-3990-4582-95DC-6F681FE04B10}"/>
          </ac:cxnSpMkLst>
        </pc:cxnChg>
        <pc:cxnChg chg="mod">
          <ac:chgData name="木村 光希" userId="927383d6-31f3-4566-b7bc-1948aab6aa84" providerId="ADAL" clId="{06595424-4530-42CE-BB60-E04B89466E09}" dt="2021-06-21T10:32:12.657" v="6026"/>
          <ac:cxnSpMkLst>
            <pc:docMk/>
            <pc:sldMk cId="2621409507" sldId="267"/>
            <ac:cxnSpMk id="304" creationId="{297D33E6-BA5A-4C9D-AB0F-D484F6345F88}"/>
          </ac:cxnSpMkLst>
        </pc:cxnChg>
        <pc:cxnChg chg="mod">
          <ac:chgData name="木村 光希" userId="927383d6-31f3-4566-b7bc-1948aab6aa84" providerId="ADAL" clId="{06595424-4530-42CE-BB60-E04B89466E09}" dt="2021-06-21T10:32:12.657" v="6026"/>
          <ac:cxnSpMkLst>
            <pc:docMk/>
            <pc:sldMk cId="2621409507" sldId="267"/>
            <ac:cxnSpMk id="305" creationId="{58985511-DE2D-41AE-B695-A70AEFDE760A}"/>
          </ac:cxnSpMkLst>
        </pc:cxnChg>
        <pc:cxnChg chg="mod">
          <ac:chgData name="木村 光希" userId="927383d6-31f3-4566-b7bc-1948aab6aa84" providerId="ADAL" clId="{06595424-4530-42CE-BB60-E04B89466E09}" dt="2021-06-21T10:32:12.657" v="6026"/>
          <ac:cxnSpMkLst>
            <pc:docMk/>
            <pc:sldMk cId="2621409507" sldId="267"/>
            <ac:cxnSpMk id="306" creationId="{322827AB-BACD-4FCC-9BD7-AC04CE4C97DB}"/>
          </ac:cxnSpMkLst>
        </pc:cxnChg>
        <pc:cxnChg chg="mod">
          <ac:chgData name="木村 光希" userId="927383d6-31f3-4566-b7bc-1948aab6aa84" providerId="ADAL" clId="{06595424-4530-42CE-BB60-E04B89466E09}" dt="2021-06-21T10:32:12.657" v="6026"/>
          <ac:cxnSpMkLst>
            <pc:docMk/>
            <pc:sldMk cId="2621409507" sldId="267"/>
            <ac:cxnSpMk id="307" creationId="{C99A2B30-1885-40BD-99BE-EB4F52C125D6}"/>
          </ac:cxnSpMkLst>
        </pc:cxnChg>
      </pc:sldChg>
      <pc:sldChg chg="addSp delSp modSp new mod setBg">
        <pc:chgData name="木村 光希" userId="927383d6-31f3-4566-b7bc-1948aab6aa84" providerId="ADAL" clId="{06595424-4530-42CE-BB60-E04B89466E09}" dt="2021-06-21T10:36:41.692" v="6630" actId="20577"/>
        <pc:sldMkLst>
          <pc:docMk/>
          <pc:sldMk cId="563324950" sldId="268"/>
        </pc:sldMkLst>
        <pc:spChg chg="mod">
          <ac:chgData name="木村 光希" userId="927383d6-31f3-4566-b7bc-1948aab6aa84" providerId="ADAL" clId="{06595424-4530-42CE-BB60-E04B89466E09}" dt="2021-06-21T10:36:36.005" v="6629" actId="26606"/>
          <ac:spMkLst>
            <pc:docMk/>
            <pc:sldMk cId="563324950" sldId="268"/>
            <ac:spMk id="2" creationId="{EC1202BF-60A9-4E08-BC54-DCD24286E0A3}"/>
          </ac:spMkLst>
        </pc:spChg>
        <pc:spChg chg="mod ord">
          <ac:chgData name="木村 光希" userId="927383d6-31f3-4566-b7bc-1948aab6aa84" providerId="ADAL" clId="{06595424-4530-42CE-BB60-E04B89466E09}" dt="2021-06-21T10:36:41.692" v="6630" actId="20577"/>
          <ac:spMkLst>
            <pc:docMk/>
            <pc:sldMk cId="563324950" sldId="268"/>
            <ac:spMk id="3" creationId="{7AE64CA3-AA16-4025-A2B1-19E14EA6E97F}"/>
          </ac:spMkLst>
        </pc:spChg>
        <pc:spChg chg="add del">
          <ac:chgData name="木村 光希" userId="927383d6-31f3-4566-b7bc-1948aab6aa84" providerId="ADAL" clId="{06595424-4530-42CE-BB60-E04B89466E09}" dt="2021-06-21T10:36:24.210" v="6620" actId="26606"/>
          <ac:spMkLst>
            <pc:docMk/>
            <pc:sldMk cId="563324950" sldId="268"/>
            <ac:spMk id="6" creationId="{0BBB6B01-5B73-410C-B70E-8CF2FA470D11}"/>
          </ac:spMkLst>
        </pc:spChg>
        <pc:spChg chg="add del">
          <ac:chgData name="木村 光希" userId="927383d6-31f3-4566-b7bc-1948aab6aa84" providerId="ADAL" clId="{06595424-4530-42CE-BB60-E04B89466E09}" dt="2021-06-21T10:36:24.210" v="6620" actId="26606"/>
          <ac:spMkLst>
            <pc:docMk/>
            <pc:sldMk cId="563324950" sldId="268"/>
            <ac:spMk id="7" creationId="{8712F587-12D0-435C-8E3F-F44C36EE71B8}"/>
          </ac:spMkLst>
        </pc:spChg>
        <pc:spChg chg="add del">
          <ac:chgData name="木村 光希" userId="927383d6-31f3-4566-b7bc-1948aab6aa84" providerId="ADAL" clId="{06595424-4530-42CE-BB60-E04B89466E09}" dt="2021-06-21T10:36:25.606" v="6624" actId="26606"/>
          <ac:spMkLst>
            <pc:docMk/>
            <pc:sldMk cId="563324950" sldId="268"/>
            <ac:spMk id="8" creationId="{0BBB6B01-5B73-410C-B70E-8CF2FA470D11}"/>
          </ac:spMkLst>
        </pc:spChg>
        <pc:spChg chg="add del">
          <ac:chgData name="木村 光希" userId="927383d6-31f3-4566-b7bc-1948aab6aa84" providerId="ADAL" clId="{06595424-4530-42CE-BB60-E04B89466E09}" dt="2021-06-21T10:36:22.912" v="6616" actId="26606"/>
          <ac:spMkLst>
            <pc:docMk/>
            <pc:sldMk cId="563324950" sldId="268"/>
            <ac:spMk id="9" creationId="{0BBB6B01-5B73-410C-B70E-8CF2FA470D11}"/>
          </ac:spMkLst>
        </pc:spChg>
        <pc:spChg chg="add del">
          <ac:chgData name="木村 光希" userId="927383d6-31f3-4566-b7bc-1948aab6aa84" providerId="ADAL" clId="{06595424-4530-42CE-BB60-E04B89466E09}" dt="2021-06-21T10:36:25.606" v="6624" actId="26606"/>
          <ac:spMkLst>
            <pc:docMk/>
            <pc:sldMk cId="563324950" sldId="268"/>
            <ac:spMk id="10" creationId="{8712F587-12D0-435C-8E3F-F44C36EE71B8}"/>
          </ac:spMkLst>
        </pc:spChg>
        <pc:spChg chg="add del">
          <ac:chgData name="木村 光希" userId="927383d6-31f3-4566-b7bc-1948aab6aa84" providerId="ADAL" clId="{06595424-4530-42CE-BB60-E04B89466E09}" dt="2021-06-21T10:36:22.912" v="6616" actId="26606"/>
          <ac:spMkLst>
            <pc:docMk/>
            <pc:sldMk cId="563324950" sldId="268"/>
            <ac:spMk id="11" creationId="{8712F587-12D0-435C-8E3F-F44C36EE71B8}"/>
          </ac:spMkLst>
        </pc:spChg>
        <pc:spChg chg="add del">
          <ac:chgData name="木村 光希" userId="927383d6-31f3-4566-b7bc-1948aab6aa84" providerId="ADAL" clId="{06595424-4530-42CE-BB60-E04B89466E09}" dt="2021-06-21T10:36:36.004" v="6628" actId="26606"/>
          <ac:spMkLst>
            <pc:docMk/>
            <pc:sldMk cId="563324950" sldId="268"/>
            <ac:spMk id="12" creationId="{0BBB6B01-5B73-410C-B70E-8CF2FA470D11}"/>
          </ac:spMkLst>
        </pc:spChg>
        <pc:spChg chg="add del">
          <ac:chgData name="木村 光希" userId="927383d6-31f3-4566-b7bc-1948aab6aa84" providerId="ADAL" clId="{06595424-4530-42CE-BB60-E04B89466E09}" dt="2021-06-21T10:36:36.004" v="6628" actId="26606"/>
          <ac:spMkLst>
            <pc:docMk/>
            <pc:sldMk cId="563324950" sldId="268"/>
            <ac:spMk id="13" creationId="{8712F587-12D0-435C-8E3F-F44C36EE71B8}"/>
          </ac:spMkLst>
        </pc:spChg>
        <pc:picChg chg="add mod">
          <ac:chgData name="木村 光希" userId="927383d6-31f3-4566-b7bc-1948aab6aa84" providerId="ADAL" clId="{06595424-4530-42CE-BB60-E04B89466E09}" dt="2021-06-21T10:36:36.005" v="6629" actId="26606"/>
          <ac:picMkLst>
            <pc:docMk/>
            <pc:sldMk cId="563324950" sldId="268"/>
            <ac:picMk id="4" creationId="{13E79E30-A044-468C-8C8C-6C8985E8E47F}"/>
          </ac:picMkLst>
        </pc:picChg>
      </pc:sldChg>
      <pc:sldChg chg="modSp new mod">
        <pc:chgData name="木村 光希" userId="927383d6-31f3-4566-b7bc-1948aab6aa84" providerId="ADAL" clId="{06595424-4530-42CE-BB60-E04B89466E09}" dt="2021-06-21T10:41:52.079" v="7085" actId="5793"/>
        <pc:sldMkLst>
          <pc:docMk/>
          <pc:sldMk cId="3333789303" sldId="269"/>
        </pc:sldMkLst>
        <pc:spChg chg="mod">
          <ac:chgData name="木村 光希" userId="927383d6-31f3-4566-b7bc-1948aab6aa84" providerId="ADAL" clId="{06595424-4530-42CE-BB60-E04B89466E09}" dt="2021-06-21T10:37:26.933" v="6679" actId="20577"/>
          <ac:spMkLst>
            <pc:docMk/>
            <pc:sldMk cId="3333789303" sldId="269"/>
            <ac:spMk id="2" creationId="{B3587A49-AF9C-4C61-847A-008CF5744D1C}"/>
          </ac:spMkLst>
        </pc:spChg>
        <pc:spChg chg="mod">
          <ac:chgData name="木村 光希" userId="927383d6-31f3-4566-b7bc-1948aab6aa84" providerId="ADAL" clId="{06595424-4530-42CE-BB60-E04B89466E09}" dt="2021-06-21T10:41:52.079" v="7085" actId="5793"/>
          <ac:spMkLst>
            <pc:docMk/>
            <pc:sldMk cId="3333789303" sldId="269"/>
            <ac:spMk id="3" creationId="{18BF8495-7E63-4FB4-96F7-C049128B883D}"/>
          </ac:spMkLst>
        </pc:spChg>
      </pc:sldChg>
      <pc:sldChg chg="modSp new mod">
        <pc:chgData name="木村 光希" userId="927383d6-31f3-4566-b7bc-1948aab6aa84" providerId="ADAL" clId="{06595424-4530-42CE-BB60-E04B89466E09}" dt="2021-06-28T08:08:51.368" v="7237" actId="20577"/>
        <pc:sldMkLst>
          <pc:docMk/>
          <pc:sldMk cId="4292801705" sldId="270"/>
        </pc:sldMkLst>
        <pc:spChg chg="mod">
          <ac:chgData name="木村 光希" userId="927383d6-31f3-4566-b7bc-1948aab6aa84" providerId="ADAL" clId="{06595424-4530-42CE-BB60-E04B89466E09}" dt="2021-06-28T08:00:56.527" v="7115" actId="20577"/>
          <ac:spMkLst>
            <pc:docMk/>
            <pc:sldMk cId="4292801705" sldId="270"/>
            <ac:spMk id="2" creationId="{76FE0B45-48A1-455C-82BB-19723B2DD5AE}"/>
          </ac:spMkLst>
        </pc:spChg>
        <pc:spChg chg="mod">
          <ac:chgData name="木村 光希" userId="927383d6-31f3-4566-b7bc-1948aab6aa84" providerId="ADAL" clId="{06595424-4530-42CE-BB60-E04B89466E09}" dt="2021-06-28T08:08:51.368" v="7237" actId="20577"/>
          <ac:spMkLst>
            <pc:docMk/>
            <pc:sldMk cId="4292801705" sldId="270"/>
            <ac:spMk id="3" creationId="{59E8A570-D84F-45D3-B28A-404BE7258F8D}"/>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28T17:04:23.309" idx="1">
    <p:pos x="6341" y="2188"/>
    <p:text>箇条書きで2個掲げる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19T17:07:05.575" idx="2">
    <p:pos x="4576" y="3155"/>
    <p:text>これが気になって検証するよを各</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smtClean="0"/>
              <a:t>7/26/2021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0707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smtClean="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870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smtClean="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202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smtClean="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406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smtClean="0"/>
              <a:t>7/26/2021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64314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smtClean="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081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smtClean="0"/>
              <a:t>7/26/2021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7336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smtClean="0"/>
              <a:t>7/26/2021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559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smtClean="0"/>
              <a:t>7/26/2021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72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00232F85-D33A-46AF-9088-5A7400C1018E}" type="datetimeFigureOut">
              <a:rPr lang="en-US" smtClean="0"/>
              <a:t>7/26/2021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60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3EB3A624-F501-46A9-B8CA-4949E24E27C8}" type="datetimeFigureOut">
              <a:rPr lang="en-US" smtClean="0"/>
              <a:t>7/26/2021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44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smtClean="0"/>
              <a:t>7/26/2021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08864753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hyperlink" Target="https://tamagawauniv-my.sharepoint.com/:w:/g/personal/kmrmi8sc_stu_tamagawa_ac_jp/EYJszG65EsVLizo73u545Y4BRcmsUwIDa2-bf-MD7HzTAQ?e=bIEg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2A77F-E0DE-415F-9F29-8DE05C0D5826}"/>
              </a:ext>
            </a:extLst>
          </p:cNvPr>
          <p:cNvSpPr>
            <a:spLocks noGrp="1"/>
          </p:cNvSpPr>
          <p:nvPr>
            <p:ph type="ctrTitle"/>
          </p:nvPr>
        </p:nvSpPr>
        <p:spPr/>
        <p:txBody>
          <a:bodyPr/>
          <a:lstStyle/>
          <a:p>
            <a:r>
              <a:rPr kumimoji="1" lang="ja-JP" altLang="en-US" dirty="0"/>
              <a:t>卒研までの道のり</a:t>
            </a:r>
          </a:p>
        </p:txBody>
      </p:sp>
      <p:sp>
        <p:nvSpPr>
          <p:cNvPr id="3" name="字幕 2">
            <a:extLst>
              <a:ext uri="{FF2B5EF4-FFF2-40B4-BE49-F238E27FC236}">
                <a16:creationId xmlns:a16="http://schemas.microsoft.com/office/drawing/2014/main" id="{8AB1E394-AF56-4641-9B47-17E9308F6065}"/>
              </a:ext>
            </a:extLst>
          </p:cNvPr>
          <p:cNvSpPr>
            <a:spLocks noGrp="1"/>
          </p:cNvSpPr>
          <p:nvPr>
            <p:ph type="subTitle" idx="1"/>
          </p:nvPr>
        </p:nvSpPr>
        <p:spPr/>
        <p:txBody>
          <a:bodyPr>
            <a:normAutofit/>
          </a:bodyPr>
          <a:lstStyle/>
          <a:p>
            <a:r>
              <a:rPr kumimoji="1" lang="en-US" altLang="ja-JP" sz="2000" dirty="0"/>
              <a:t>2021/04/19</a:t>
            </a:r>
            <a:endParaRPr kumimoji="1" lang="ja-JP" altLang="en-US" sz="2000" dirty="0"/>
          </a:p>
        </p:txBody>
      </p:sp>
    </p:spTree>
    <p:extLst>
      <p:ext uri="{BB962C8B-B14F-4D97-AF65-F5344CB8AC3E}">
        <p14:creationId xmlns:p14="http://schemas.microsoft.com/office/powerpoint/2010/main" val="409292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9CBDE-B21D-4DBA-B693-55D341A0520B}"/>
              </a:ext>
            </a:extLst>
          </p:cNvPr>
          <p:cNvSpPr>
            <a:spLocks noGrp="1"/>
          </p:cNvSpPr>
          <p:nvPr>
            <p:ph type="title"/>
          </p:nvPr>
        </p:nvSpPr>
        <p:spPr/>
        <p:txBody>
          <a:bodyPr/>
          <a:lstStyle/>
          <a:p>
            <a:r>
              <a:rPr kumimoji="1" lang="ja-JP" altLang="en-US"/>
              <a:t>先行研究</a:t>
            </a:r>
            <a:endParaRPr kumimoji="1" lang="ja-JP" altLang="en-US" dirty="0"/>
          </a:p>
        </p:txBody>
      </p:sp>
      <p:sp>
        <p:nvSpPr>
          <p:cNvPr id="3" name="コンテンツ プレースホルダー 2">
            <a:extLst>
              <a:ext uri="{FF2B5EF4-FFF2-40B4-BE49-F238E27FC236}">
                <a16:creationId xmlns:a16="http://schemas.microsoft.com/office/drawing/2014/main" id="{5C8642B7-D601-4CD6-B7FD-B19E59922D95}"/>
              </a:ext>
            </a:extLst>
          </p:cNvPr>
          <p:cNvSpPr>
            <a:spLocks noGrp="1"/>
          </p:cNvSpPr>
          <p:nvPr>
            <p:ph idx="1"/>
          </p:nvPr>
        </p:nvSpPr>
        <p:spPr/>
        <p:txBody>
          <a:bodyPr/>
          <a:lstStyle/>
          <a:p>
            <a:r>
              <a:rPr lang="ja-JP" altLang="en-US"/>
              <a:t>観測値分布情報を用いたクラスタ構造型データ収集法</a:t>
            </a:r>
            <a:r>
              <a:rPr lang="en-US" altLang="ja-JP"/>
              <a:t>,</a:t>
            </a:r>
            <a:r>
              <a:rPr lang="ja-JP" altLang="en-US"/>
              <a:t>　青木　悠将</a:t>
            </a:r>
            <a:r>
              <a:rPr lang="en-US" altLang="ja-JP"/>
              <a:t>, </a:t>
            </a:r>
            <a:r>
              <a:rPr lang="ja-JP" altLang="en-US"/>
              <a:t>　</a:t>
            </a:r>
            <a:r>
              <a:rPr lang="en-US" altLang="ja-JP"/>
              <a:t>2017</a:t>
            </a:r>
            <a:r>
              <a:rPr lang="ja-JP" altLang="en-US"/>
              <a:t>年</a:t>
            </a:r>
            <a:r>
              <a:rPr lang="en-US" altLang="ja-JP"/>
              <a:t>1</a:t>
            </a:r>
            <a:r>
              <a:rPr lang="ja-JP" altLang="en-US"/>
              <a:t>月</a:t>
            </a:r>
            <a:endParaRPr kumimoji="1" lang="ja-JP" altLang="en-US" dirty="0"/>
          </a:p>
        </p:txBody>
      </p:sp>
    </p:spTree>
    <p:extLst>
      <p:ext uri="{BB962C8B-B14F-4D97-AF65-F5344CB8AC3E}">
        <p14:creationId xmlns:p14="http://schemas.microsoft.com/office/powerpoint/2010/main" val="242357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F307B-DF23-457B-AB27-FCBAC368A2CD}"/>
              </a:ext>
            </a:extLst>
          </p:cNvPr>
          <p:cNvSpPr>
            <a:spLocks noGrp="1"/>
          </p:cNvSpPr>
          <p:nvPr>
            <p:ph type="title"/>
          </p:nvPr>
        </p:nvSpPr>
        <p:spPr/>
        <p:txBody>
          <a:bodyPr/>
          <a:lstStyle/>
          <a:p>
            <a:r>
              <a:rPr kumimoji="1" lang="ja-JP" altLang="en-US" dirty="0"/>
              <a:t>先行研究のデータ収集法</a:t>
            </a:r>
          </a:p>
        </p:txBody>
      </p:sp>
      <p:sp>
        <p:nvSpPr>
          <p:cNvPr id="3" name="コンテンツ プレースホルダー 2">
            <a:extLst>
              <a:ext uri="{FF2B5EF4-FFF2-40B4-BE49-F238E27FC236}">
                <a16:creationId xmlns:a16="http://schemas.microsoft.com/office/drawing/2014/main" id="{1FF1DC66-C6E7-473A-96A1-B4A4A16C406C}"/>
              </a:ext>
            </a:extLst>
          </p:cNvPr>
          <p:cNvSpPr>
            <a:spLocks noGrp="1"/>
          </p:cNvSpPr>
          <p:nvPr>
            <p:ph idx="1"/>
          </p:nvPr>
        </p:nvSpPr>
        <p:spPr>
          <a:xfrm>
            <a:off x="828996" y="1853333"/>
            <a:ext cx="10058400" cy="3931920"/>
          </a:xfrm>
        </p:spPr>
        <p:txBody>
          <a:bodyPr/>
          <a:lstStyle/>
          <a:p>
            <a:r>
              <a:rPr kumimoji="1" lang="en-US" altLang="ja-JP" dirty="0"/>
              <a:t>Phase1</a:t>
            </a:r>
            <a:r>
              <a:rPr lang="ja-JP" altLang="en-US" dirty="0"/>
              <a:t>：クラスタ構造フェーズ</a:t>
            </a:r>
            <a:endParaRPr lang="en-US" altLang="ja-JP" dirty="0"/>
          </a:p>
          <a:p>
            <a:pPr lvl="1"/>
            <a:r>
              <a:rPr kumimoji="1" lang="ja-JP" altLang="en-US" dirty="0"/>
              <a:t>センシング領域を複数のクラスタに分割し、クラスタヘッドを決定</a:t>
            </a:r>
            <a:endParaRPr kumimoji="1" lang="en-US" altLang="ja-JP" dirty="0"/>
          </a:p>
          <a:p>
            <a:r>
              <a:rPr lang="en-US" altLang="ja-JP" dirty="0"/>
              <a:t>Phase2</a:t>
            </a:r>
            <a:r>
              <a:rPr lang="ja-JP" altLang="en-US" dirty="0"/>
              <a:t>：観測ノード収集フェーズ</a:t>
            </a:r>
            <a:endParaRPr lang="en-US" altLang="ja-JP" dirty="0"/>
          </a:p>
          <a:p>
            <a:pPr lvl="1"/>
            <a:r>
              <a:rPr kumimoji="1" lang="ja-JP" altLang="en-US" dirty="0"/>
              <a:t>イベントを観測したノードはすべて</a:t>
            </a:r>
            <a:r>
              <a:rPr kumimoji="1" lang="en-US" altLang="ja-JP" dirty="0"/>
              <a:t>SINK</a:t>
            </a:r>
            <a:r>
              <a:rPr kumimoji="1" lang="ja-JP" altLang="en-US" dirty="0"/>
              <a:t>にデータ送信を実行</a:t>
            </a:r>
            <a:endParaRPr kumimoji="1" lang="en-US" altLang="ja-JP" dirty="0"/>
          </a:p>
        </p:txBody>
      </p:sp>
      <p:grpSp>
        <p:nvGrpSpPr>
          <p:cNvPr id="4" name="グループ化 3">
            <a:extLst>
              <a:ext uri="{FF2B5EF4-FFF2-40B4-BE49-F238E27FC236}">
                <a16:creationId xmlns:a16="http://schemas.microsoft.com/office/drawing/2014/main" id="{B982764D-EE2A-49FC-BF55-209EA52AEBBF}"/>
              </a:ext>
            </a:extLst>
          </p:cNvPr>
          <p:cNvGrpSpPr/>
          <p:nvPr/>
        </p:nvGrpSpPr>
        <p:grpSpPr>
          <a:xfrm>
            <a:off x="2301507" y="3082630"/>
            <a:ext cx="7862525" cy="3522354"/>
            <a:chOff x="665303" y="1373056"/>
            <a:chExt cx="7862525" cy="3522354"/>
          </a:xfrm>
        </p:grpSpPr>
        <p:sp>
          <p:nvSpPr>
            <p:cNvPr id="5" name="右矢印 428">
              <a:extLst>
                <a:ext uri="{FF2B5EF4-FFF2-40B4-BE49-F238E27FC236}">
                  <a16:creationId xmlns:a16="http://schemas.microsoft.com/office/drawing/2014/main" id="{6A3B4551-2A28-421D-9517-6FA8327B22C7}"/>
                </a:ext>
              </a:extLst>
            </p:cNvPr>
            <p:cNvSpPr/>
            <p:nvPr/>
          </p:nvSpPr>
          <p:spPr>
            <a:xfrm>
              <a:off x="4469927" y="2677962"/>
              <a:ext cx="348135" cy="79208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grpSp>
          <p:nvGrpSpPr>
            <p:cNvPr id="6" name="グループ化 5">
              <a:extLst>
                <a:ext uri="{FF2B5EF4-FFF2-40B4-BE49-F238E27FC236}">
                  <a16:creationId xmlns:a16="http://schemas.microsoft.com/office/drawing/2014/main" id="{1272CAB8-583D-4B49-B95E-2AA226B528E6}"/>
                </a:ext>
              </a:extLst>
            </p:cNvPr>
            <p:cNvGrpSpPr/>
            <p:nvPr/>
          </p:nvGrpSpPr>
          <p:grpSpPr>
            <a:xfrm>
              <a:off x="665303" y="1381116"/>
              <a:ext cx="3683200" cy="3514294"/>
              <a:chOff x="665303" y="1381116"/>
              <a:chExt cx="3683200" cy="3514294"/>
            </a:xfrm>
          </p:grpSpPr>
          <p:sp>
            <p:nvSpPr>
              <p:cNvPr id="70" name="正方形/長方形 69">
                <a:extLst>
                  <a:ext uri="{FF2B5EF4-FFF2-40B4-BE49-F238E27FC236}">
                    <a16:creationId xmlns:a16="http://schemas.microsoft.com/office/drawing/2014/main" id="{57F74CDA-2C6A-4D79-95C2-08D2F97F6837}"/>
                  </a:ext>
                </a:extLst>
              </p:cNvPr>
              <p:cNvSpPr/>
              <p:nvPr/>
            </p:nvSpPr>
            <p:spPr>
              <a:xfrm>
                <a:off x="748980" y="1675085"/>
                <a:ext cx="3599523" cy="3091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71" name="円/楕円 495">
                <a:extLst>
                  <a:ext uri="{FF2B5EF4-FFF2-40B4-BE49-F238E27FC236}">
                    <a16:creationId xmlns:a16="http://schemas.microsoft.com/office/drawing/2014/main" id="{A34E4294-88E2-4A9D-8CC9-4E354C6208D1}"/>
                  </a:ext>
                </a:extLst>
              </p:cNvPr>
              <p:cNvSpPr/>
              <p:nvPr/>
            </p:nvSpPr>
            <p:spPr>
              <a:xfrm>
                <a:off x="2319597" y="2466554"/>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2" name="円/楕円 496">
                <a:extLst>
                  <a:ext uri="{FF2B5EF4-FFF2-40B4-BE49-F238E27FC236}">
                    <a16:creationId xmlns:a16="http://schemas.microsoft.com/office/drawing/2014/main" id="{6A5F2E75-6822-4BE3-B37E-A0442307FB67}"/>
                  </a:ext>
                </a:extLst>
              </p:cNvPr>
              <p:cNvSpPr/>
              <p:nvPr/>
            </p:nvSpPr>
            <p:spPr>
              <a:xfrm>
                <a:off x="1690334" y="341834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3" name="円/楕円 497">
                <a:extLst>
                  <a:ext uri="{FF2B5EF4-FFF2-40B4-BE49-F238E27FC236}">
                    <a16:creationId xmlns:a16="http://schemas.microsoft.com/office/drawing/2014/main" id="{2A5C6B39-3386-4D22-AF6E-662F2978CEC0}"/>
                  </a:ext>
                </a:extLst>
              </p:cNvPr>
              <p:cNvSpPr/>
              <p:nvPr/>
            </p:nvSpPr>
            <p:spPr>
              <a:xfrm>
                <a:off x="1242873" y="3239803"/>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4" name="円/楕円 498">
                <a:extLst>
                  <a:ext uri="{FF2B5EF4-FFF2-40B4-BE49-F238E27FC236}">
                    <a16:creationId xmlns:a16="http://schemas.microsoft.com/office/drawing/2014/main" id="{5834D40A-93CF-4727-B900-65C9DF840FB1}"/>
                  </a:ext>
                </a:extLst>
              </p:cNvPr>
              <p:cNvSpPr/>
              <p:nvPr/>
            </p:nvSpPr>
            <p:spPr>
              <a:xfrm>
                <a:off x="881050" y="288225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5" name="円/楕円 499">
                <a:extLst>
                  <a:ext uri="{FF2B5EF4-FFF2-40B4-BE49-F238E27FC236}">
                    <a16:creationId xmlns:a16="http://schemas.microsoft.com/office/drawing/2014/main" id="{04A7E64E-6563-476A-9C31-9E5A8F388A2C}"/>
                  </a:ext>
                </a:extLst>
              </p:cNvPr>
              <p:cNvSpPr/>
              <p:nvPr/>
            </p:nvSpPr>
            <p:spPr>
              <a:xfrm>
                <a:off x="951217" y="382806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6" name="円/楕円 500">
                <a:extLst>
                  <a:ext uri="{FF2B5EF4-FFF2-40B4-BE49-F238E27FC236}">
                    <a16:creationId xmlns:a16="http://schemas.microsoft.com/office/drawing/2014/main" id="{0DDD75F9-6DDC-467C-BC40-E76F288098F5}"/>
                  </a:ext>
                </a:extLst>
              </p:cNvPr>
              <p:cNvSpPr/>
              <p:nvPr/>
            </p:nvSpPr>
            <p:spPr>
              <a:xfrm>
                <a:off x="1630641" y="3840420"/>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7" name="円/楕円 501">
                <a:extLst>
                  <a:ext uri="{FF2B5EF4-FFF2-40B4-BE49-F238E27FC236}">
                    <a16:creationId xmlns:a16="http://schemas.microsoft.com/office/drawing/2014/main" id="{7260D725-F43E-4964-94B8-A8324EB7EF1D}"/>
                  </a:ext>
                </a:extLst>
              </p:cNvPr>
              <p:cNvSpPr/>
              <p:nvPr/>
            </p:nvSpPr>
            <p:spPr>
              <a:xfrm>
                <a:off x="1268219" y="415623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8" name="円/楕円 502">
                <a:extLst>
                  <a:ext uri="{FF2B5EF4-FFF2-40B4-BE49-F238E27FC236}">
                    <a16:creationId xmlns:a16="http://schemas.microsoft.com/office/drawing/2014/main" id="{F1686181-B3F6-46FE-907E-D0AF2E43D8E4}"/>
                  </a:ext>
                </a:extLst>
              </p:cNvPr>
              <p:cNvSpPr/>
              <p:nvPr/>
            </p:nvSpPr>
            <p:spPr>
              <a:xfrm>
                <a:off x="1551587" y="2310079"/>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79" name="円/楕円 503">
                <a:extLst>
                  <a:ext uri="{FF2B5EF4-FFF2-40B4-BE49-F238E27FC236}">
                    <a16:creationId xmlns:a16="http://schemas.microsoft.com/office/drawing/2014/main" id="{018D20A3-3F2E-4BB0-B739-83AA6B23E80E}"/>
                  </a:ext>
                </a:extLst>
              </p:cNvPr>
              <p:cNvSpPr/>
              <p:nvPr/>
            </p:nvSpPr>
            <p:spPr>
              <a:xfrm>
                <a:off x="2714804" y="244546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0" name="円/楕円 504">
                <a:extLst>
                  <a:ext uri="{FF2B5EF4-FFF2-40B4-BE49-F238E27FC236}">
                    <a16:creationId xmlns:a16="http://schemas.microsoft.com/office/drawing/2014/main" id="{40F76D06-5015-4FA3-B512-0771322C2D54}"/>
                  </a:ext>
                </a:extLst>
              </p:cNvPr>
              <p:cNvSpPr/>
              <p:nvPr/>
            </p:nvSpPr>
            <p:spPr>
              <a:xfrm>
                <a:off x="3785098" y="397208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1" name="円/楕円 505">
                <a:extLst>
                  <a:ext uri="{FF2B5EF4-FFF2-40B4-BE49-F238E27FC236}">
                    <a16:creationId xmlns:a16="http://schemas.microsoft.com/office/drawing/2014/main" id="{09F050CC-34F9-401C-8A59-0BA02ADD46BD}"/>
                  </a:ext>
                </a:extLst>
              </p:cNvPr>
              <p:cNvSpPr/>
              <p:nvPr/>
            </p:nvSpPr>
            <p:spPr>
              <a:xfrm>
                <a:off x="2851331" y="454387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2" name="円/楕円 506">
                <a:extLst>
                  <a:ext uri="{FF2B5EF4-FFF2-40B4-BE49-F238E27FC236}">
                    <a16:creationId xmlns:a16="http://schemas.microsoft.com/office/drawing/2014/main" id="{0F660B49-33EE-480B-8370-EEFB6E5C3089}"/>
                  </a:ext>
                </a:extLst>
              </p:cNvPr>
              <p:cNvSpPr/>
              <p:nvPr/>
            </p:nvSpPr>
            <p:spPr>
              <a:xfrm>
                <a:off x="825154" y="241621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3" name="円/楕円 507">
                <a:extLst>
                  <a:ext uri="{FF2B5EF4-FFF2-40B4-BE49-F238E27FC236}">
                    <a16:creationId xmlns:a16="http://schemas.microsoft.com/office/drawing/2014/main" id="{CD3AF2E8-28D1-44DB-A52A-35E6E2A7F25B}"/>
                  </a:ext>
                </a:extLst>
              </p:cNvPr>
              <p:cNvSpPr/>
              <p:nvPr/>
            </p:nvSpPr>
            <p:spPr>
              <a:xfrm>
                <a:off x="3299928" y="4456808"/>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4" name="円/楕円 508">
                <a:extLst>
                  <a:ext uri="{FF2B5EF4-FFF2-40B4-BE49-F238E27FC236}">
                    <a16:creationId xmlns:a16="http://schemas.microsoft.com/office/drawing/2014/main" id="{0665BBF1-72B6-4DB0-A7E5-0E3CE1FC7966}"/>
                  </a:ext>
                </a:extLst>
              </p:cNvPr>
              <p:cNvSpPr/>
              <p:nvPr/>
            </p:nvSpPr>
            <p:spPr>
              <a:xfrm>
                <a:off x="2858785" y="3927969"/>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5" name="円/楕円 509">
                <a:extLst>
                  <a:ext uri="{FF2B5EF4-FFF2-40B4-BE49-F238E27FC236}">
                    <a16:creationId xmlns:a16="http://schemas.microsoft.com/office/drawing/2014/main" id="{4D334790-A91F-460E-9183-1655696A85B8}"/>
                  </a:ext>
                </a:extLst>
              </p:cNvPr>
              <p:cNvSpPr/>
              <p:nvPr/>
            </p:nvSpPr>
            <p:spPr>
              <a:xfrm>
                <a:off x="2786794" y="2143242"/>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6" name="円/楕円 510">
                <a:extLst>
                  <a:ext uri="{FF2B5EF4-FFF2-40B4-BE49-F238E27FC236}">
                    <a16:creationId xmlns:a16="http://schemas.microsoft.com/office/drawing/2014/main" id="{06347E4E-527A-427F-B171-5A422D38A4C2}"/>
                  </a:ext>
                </a:extLst>
              </p:cNvPr>
              <p:cNvSpPr/>
              <p:nvPr/>
            </p:nvSpPr>
            <p:spPr>
              <a:xfrm>
                <a:off x="2060713" y="168797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7" name="円/楕円 511">
                <a:extLst>
                  <a:ext uri="{FF2B5EF4-FFF2-40B4-BE49-F238E27FC236}">
                    <a16:creationId xmlns:a16="http://schemas.microsoft.com/office/drawing/2014/main" id="{2BEA91AD-BC17-43F8-BFA8-A66208676C7E}"/>
                  </a:ext>
                </a:extLst>
              </p:cNvPr>
              <p:cNvSpPr/>
              <p:nvPr/>
            </p:nvSpPr>
            <p:spPr>
              <a:xfrm>
                <a:off x="2030911" y="4538409"/>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8" name="円/楕円 512">
                <a:extLst>
                  <a:ext uri="{FF2B5EF4-FFF2-40B4-BE49-F238E27FC236}">
                    <a16:creationId xmlns:a16="http://schemas.microsoft.com/office/drawing/2014/main" id="{7974A56E-76AE-4062-9209-BF4B9677F33E}"/>
                  </a:ext>
                </a:extLst>
              </p:cNvPr>
              <p:cNvSpPr/>
              <p:nvPr/>
            </p:nvSpPr>
            <p:spPr>
              <a:xfrm>
                <a:off x="3362959" y="3887806"/>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89" name="円/楕円 513">
                <a:extLst>
                  <a:ext uri="{FF2B5EF4-FFF2-40B4-BE49-F238E27FC236}">
                    <a16:creationId xmlns:a16="http://schemas.microsoft.com/office/drawing/2014/main" id="{CA268D99-8C72-4204-9956-281270B25288}"/>
                  </a:ext>
                </a:extLst>
              </p:cNvPr>
              <p:cNvSpPr/>
              <p:nvPr/>
            </p:nvSpPr>
            <p:spPr>
              <a:xfrm>
                <a:off x="4080934" y="413230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0" name="円/楕円 514">
                <a:extLst>
                  <a:ext uri="{FF2B5EF4-FFF2-40B4-BE49-F238E27FC236}">
                    <a16:creationId xmlns:a16="http://schemas.microsoft.com/office/drawing/2014/main" id="{7CEC8D2C-1463-403A-8D71-5A166AFA8282}"/>
                  </a:ext>
                </a:extLst>
              </p:cNvPr>
              <p:cNvSpPr/>
              <p:nvPr/>
            </p:nvSpPr>
            <p:spPr>
              <a:xfrm>
                <a:off x="3998262" y="282742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1" name="円/楕円 515">
                <a:extLst>
                  <a:ext uri="{FF2B5EF4-FFF2-40B4-BE49-F238E27FC236}">
                    <a16:creationId xmlns:a16="http://schemas.microsoft.com/office/drawing/2014/main" id="{A3475BAB-8D46-4B45-8661-F21168913454}"/>
                  </a:ext>
                </a:extLst>
              </p:cNvPr>
              <p:cNvSpPr/>
              <p:nvPr/>
            </p:nvSpPr>
            <p:spPr>
              <a:xfrm>
                <a:off x="4019345" y="341080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2" name="円/楕円 516">
                <a:extLst>
                  <a:ext uri="{FF2B5EF4-FFF2-40B4-BE49-F238E27FC236}">
                    <a16:creationId xmlns:a16="http://schemas.microsoft.com/office/drawing/2014/main" id="{987749AC-5FDA-4152-B3C9-D937E003762F}"/>
                  </a:ext>
                </a:extLst>
              </p:cNvPr>
              <p:cNvSpPr/>
              <p:nvPr/>
            </p:nvSpPr>
            <p:spPr>
              <a:xfrm>
                <a:off x="3297806" y="2392746"/>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3" name="円/楕円 517">
                <a:extLst>
                  <a:ext uri="{FF2B5EF4-FFF2-40B4-BE49-F238E27FC236}">
                    <a16:creationId xmlns:a16="http://schemas.microsoft.com/office/drawing/2014/main" id="{D13241A8-7364-4BA3-95A6-5ACD0B056DE1}"/>
                  </a:ext>
                </a:extLst>
              </p:cNvPr>
              <p:cNvSpPr/>
              <p:nvPr/>
            </p:nvSpPr>
            <p:spPr>
              <a:xfrm>
                <a:off x="3668077" y="3454909"/>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4" name="円/楕円 518">
                <a:extLst>
                  <a:ext uri="{FF2B5EF4-FFF2-40B4-BE49-F238E27FC236}">
                    <a16:creationId xmlns:a16="http://schemas.microsoft.com/office/drawing/2014/main" id="{D7BAB22B-7407-4A2F-A5FA-0EED3193A16B}"/>
                  </a:ext>
                </a:extLst>
              </p:cNvPr>
              <p:cNvSpPr/>
              <p:nvPr/>
            </p:nvSpPr>
            <p:spPr>
              <a:xfrm>
                <a:off x="3321923" y="288055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5" name="円/楕円 519">
                <a:extLst>
                  <a:ext uri="{FF2B5EF4-FFF2-40B4-BE49-F238E27FC236}">
                    <a16:creationId xmlns:a16="http://schemas.microsoft.com/office/drawing/2014/main" id="{A8C36508-BF2A-4AA8-BFF8-A425AB681E85}"/>
                  </a:ext>
                </a:extLst>
              </p:cNvPr>
              <p:cNvSpPr/>
              <p:nvPr/>
            </p:nvSpPr>
            <p:spPr>
              <a:xfrm>
                <a:off x="3408544" y="181241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6" name="円/楕円 520">
                <a:extLst>
                  <a:ext uri="{FF2B5EF4-FFF2-40B4-BE49-F238E27FC236}">
                    <a16:creationId xmlns:a16="http://schemas.microsoft.com/office/drawing/2014/main" id="{E3480BB0-48DA-4DEC-ACA2-AAEA09821C5E}"/>
                  </a:ext>
                </a:extLst>
              </p:cNvPr>
              <p:cNvSpPr/>
              <p:nvPr/>
            </p:nvSpPr>
            <p:spPr>
              <a:xfrm>
                <a:off x="3947355" y="253676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7" name="円/楕円 521">
                <a:extLst>
                  <a:ext uri="{FF2B5EF4-FFF2-40B4-BE49-F238E27FC236}">
                    <a16:creationId xmlns:a16="http://schemas.microsoft.com/office/drawing/2014/main" id="{C7A1777B-7182-4865-B9C1-00361194EF60}"/>
                  </a:ext>
                </a:extLst>
              </p:cNvPr>
              <p:cNvSpPr/>
              <p:nvPr/>
            </p:nvSpPr>
            <p:spPr>
              <a:xfrm>
                <a:off x="2111494" y="282742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8" name="円/楕円 522">
                <a:extLst>
                  <a:ext uri="{FF2B5EF4-FFF2-40B4-BE49-F238E27FC236}">
                    <a16:creationId xmlns:a16="http://schemas.microsoft.com/office/drawing/2014/main" id="{DF90515E-538E-4419-8601-548365FC7E26}"/>
                  </a:ext>
                </a:extLst>
              </p:cNvPr>
              <p:cNvSpPr/>
              <p:nvPr/>
            </p:nvSpPr>
            <p:spPr>
              <a:xfrm>
                <a:off x="2154509" y="343608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99" name="円/楕円 523">
                <a:extLst>
                  <a:ext uri="{FF2B5EF4-FFF2-40B4-BE49-F238E27FC236}">
                    <a16:creationId xmlns:a16="http://schemas.microsoft.com/office/drawing/2014/main" id="{4A7CDF18-5F6C-4D60-A4DD-27B6E299B40E}"/>
                  </a:ext>
                </a:extLst>
              </p:cNvPr>
              <p:cNvSpPr/>
              <p:nvPr/>
            </p:nvSpPr>
            <p:spPr>
              <a:xfrm>
                <a:off x="4090963" y="219527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0" name="円/楕円 524">
                <a:extLst>
                  <a:ext uri="{FF2B5EF4-FFF2-40B4-BE49-F238E27FC236}">
                    <a16:creationId xmlns:a16="http://schemas.microsoft.com/office/drawing/2014/main" id="{DF31D349-C843-4882-9267-2E8242732BA3}"/>
                  </a:ext>
                </a:extLst>
              </p:cNvPr>
              <p:cNvSpPr/>
              <p:nvPr/>
            </p:nvSpPr>
            <p:spPr>
              <a:xfrm>
                <a:off x="2827686" y="4268194"/>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1" name="円/楕円 525">
                <a:extLst>
                  <a:ext uri="{FF2B5EF4-FFF2-40B4-BE49-F238E27FC236}">
                    <a16:creationId xmlns:a16="http://schemas.microsoft.com/office/drawing/2014/main" id="{B055D8AE-48CF-4942-83FE-B58EA39587AB}"/>
                  </a:ext>
                </a:extLst>
              </p:cNvPr>
              <p:cNvSpPr/>
              <p:nvPr/>
            </p:nvSpPr>
            <p:spPr>
              <a:xfrm>
                <a:off x="2895147" y="174040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2" name="円/楕円 526">
                <a:extLst>
                  <a:ext uri="{FF2B5EF4-FFF2-40B4-BE49-F238E27FC236}">
                    <a16:creationId xmlns:a16="http://schemas.microsoft.com/office/drawing/2014/main" id="{330BE022-5A28-4446-A21F-014B9D5F8B0B}"/>
                  </a:ext>
                </a:extLst>
              </p:cNvPr>
              <p:cNvSpPr/>
              <p:nvPr/>
            </p:nvSpPr>
            <p:spPr>
              <a:xfrm>
                <a:off x="2482685" y="327997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3" name="正方形/長方形 102">
                <a:extLst>
                  <a:ext uri="{FF2B5EF4-FFF2-40B4-BE49-F238E27FC236}">
                    <a16:creationId xmlns:a16="http://schemas.microsoft.com/office/drawing/2014/main" id="{7D0A2AFE-85BA-4D13-B6BC-70AD2C85D440}"/>
                  </a:ext>
                </a:extLst>
              </p:cNvPr>
              <p:cNvSpPr/>
              <p:nvPr/>
            </p:nvSpPr>
            <p:spPr>
              <a:xfrm>
                <a:off x="771338" y="1688893"/>
                <a:ext cx="388522" cy="3747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bg1"/>
                  </a:solidFill>
                </a:endParaRPr>
              </a:p>
            </p:txBody>
          </p:sp>
          <p:sp>
            <p:nvSpPr>
              <p:cNvPr id="104" name="テキスト ボックス 103">
                <a:extLst>
                  <a:ext uri="{FF2B5EF4-FFF2-40B4-BE49-F238E27FC236}">
                    <a16:creationId xmlns:a16="http://schemas.microsoft.com/office/drawing/2014/main" id="{1D14E3CA-4891-4BDF-B1D7-089981101F21}"/>
                  </a:ext>
                </a:extLst>
              </p:cNvPr>
              <p:cNvSpPr txBox="1"/>
              <p:nvPr/>
            </p:nvSpPr>
            <p:spPr>
              <a:xfrm>
                <a:off x="702051" y="3972080"/>
                <a:ext cx="184731" cy="923330"/>
              </a:xfrm>
              <a:prstGeom prst="rect">
                <a:avLst/>
              </a:prstGeom>
              <a:noFill/>
            </p:spPr>
            <p:txBody>
              <a:bodyPr wrap="none" rtlCol="0">
                <a:spAutoFit/>
              </a:bodyPr>
              <a:lstStyle/>
              <a:p>
                <a:endParaRPr kumimoji="1" lang="ja-JP" altLang="en-US" sz="5400" b="1" dirty="0"/>
              </a:p>
            </p:txBody>
          </p:sp>
          <p:sp>
            <p:nvSpPr>
              <p:cNvPr id="105" name="円/楕円 529">
                <a:extLst>
                  <a:ext uri="{FF2B5EF4-FFF2-40B4-BE49-F238E27FC236}">
                    <a16:creationId xmlns:a16="http://schemas.microsoft.com/office/drawing/2014/main" id="{1B1E0904-ED93-4E88-AB31-D05BE7EA12A2}"/>
                  </a:ext>
                </a:extLst>
              </p:cNvPr>
              <p:cNvSpPr/>
              <p:nvPr/>
            </p:nvSpPr>
            <p:spPr>
              <a:xfrm>
                <a:off x="1102977" y="221920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6" name="円/楕円 530">
                <a:extLst>
                  <a:ext uri="{FF2B5EF4-FFF2-40B4-BE49-F238E27FC236}">
                    <a16:creationId xmlns:a16="http://schemas.microsoft.com/office/drawing/2014/main" id="{1FFEF589-AB69-4B88-9E50-21B1A39CF4F4}"/>
                  </a:ext>
                </a:extLst>
              </p:cNvPr>
              <p:cNvSpPr/>
              <p:nvPr/>
            </p:nvSpPr>
            <p:spPr>
              <a:xfrm>
                <a:off x="893800" y="334024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7" name="円/楕円 531">
                <a:extLst>
                  <a:ext uri="{FF2B5EF4-FFF2-40B4-BE49-F238E27FC236}">
                    <a16:creationId xmlns:a16="http://schemas.microsoft.com/office/drawing/2014/main" id="{7A161479-4422-48D8-BF2E-529B42E14EF6}"/>
                  </a:ext>
                </a:extLst>
              </p:cNvPr>
              <p:cNvSpPr/>
              <p:nvPr/>
            </p:nvSpPr>
            <p:spPr>
              <a:xfrm>
                <a:off x="2337782" y="1962618"/>
                <a:ext cx="143981"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8" name="円/楕円 532">
                <a:extLst>
                  <a:ext uri="{FF2B5EF4-FFF2-40B4-BE49-F238E27FC236}">
                    <a16:creationId xmlns:a16="http://schemas.microsoft.com/office/drawing/2014/main" id="{F33DA7E6-FE95-418F-8E9C-A47E24293895}"/>
                  </a:ext>
                </a:extLst>
              </p:cNvPr>
              <p:cNvSpPr/>
              <p:nvPr/>
            </p:nvSpPr>
            <p:spPr>
              <a:xfrm>
                <a:off x="2302400" y="391888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9" name="円/楕円 533">
                <a:extLst>
                  <a:ext uri="{FF2B5EF4-FFF2-40B4-BE49-F238E27FC236}">
                    <a16:creationId xmlns:a16="http://schemas.microsoft.com/office/drawing/2014/main" id="{AFDFF578-E140-45C3-B1E1-953EAB122427}"/>
                  </a:ext>
                </a:extLst>
              </p:cNvPr>
              <p:cNvSpPr/>
              <p:nvPr/>
            </p:nvSpPr>
            <p:spPr>
              <a:xfrm>
                <a:off x="3320229" y="328921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10" name="テキスト ボックス 109">
                <a:extLst>
                  <a:ext uri="{FF2B5EF4-FFF2-40B4-BE49-F238E27FC236}">
                    <a16:creationId xmlns:a16="http://schemas.microsoft.com/office/drawing/2014/main" id="{B837F572-EAF8-4D23-B265-5345B4FC8A4F}"/>
                  </a:ext>
                </a:extLst>
              </p:cNvPr>
              <p:cNvSpPr txBox="1"/>
              <p:nvPr/>
            </p:nvSpPr>
            <p:spPr>
              <a:xfrm>
                <a:off x="665303" y="1381116"/>
                <a:ext cx="604653" cy="307777"/>
              </a:xfrm>
              <a:prstGeom prst="rect">
                <a:avLst/>
              </a:prstGeom>
              <a:noFill/>
            </p:spPr>
            <p:txBody>
              <a:bodyPr wrap="none" rtlCol="0">
                <a:spAutoFit/>
              </a:bodyPr>
              <a:lstStyle/>
              <a:p>
                <a:r>
                  <a:rPr kumimoji="1" lang="en-US" altLang="ja-JP" sz="1400" dirty="0"/>
                  <a:t>SINK</a:t>
                </a:r>
                <a:endParaRPr kumimoji="1" lang="ja-JP" altLang="en-US" sz="1400" dirty="0"/>
              </a:p>
            </p:txBody>
          </p:sp>
          <p:cxnSp>
            <p:nvCxnSpPr>
              <p:cNvPr id="111" name="直線コネクタ 110">
                <a:extLst>
                  <a:ext uri="{FF2B5EF4-FFF2-40B4-BE49-F238E27FC236}">
                    <a16:creationId xmlns:a16="http://schemas.microsoft.com/office/drawing/2014/main" id="{1EE4A0BB-F8FC-4725-B9A9-9C8A821A34D7}"/>
                  </a:ext>
                </a:extLst>
              </p:cNvPr>
              <p:cNvCxnSpPr/>
              <p:nvPr/>
            </p:nvCxnSpPr>
            <p:spPr>
              <a:xfrm>
                <a:off x="1954158" y="1691308"/>
                <a:ext cx="0" cy="3067637"/>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5ACF1D02-F134-426E-A761-BA4591C94566}"/>
                  </a:ext>
                </a:extLst>
              </p:cNvPr>
              <p:cNvCxnSpPr/>
              <p:nvPr/>
            </p:nvCxnSpPr>
            <p:spPr>
              <a:xfrm>
                <a:off x="3208806" y="1691308"/>
                <a:ext cx="0" cy="308386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68001F10-75C5-47F3-9F42-466323113E6A}"/>
                  </a:ext>
                </a:extLst>
              </p:cNvPr>
              <p:cNvCxnSpPr/>
              <p:nvPr/>
            </p:nvCxnSpPr>
            <p:spPr>
              <a:xfrm>
                <a:off x="775449" y="2778410"/>
                <a:ext cx="3573054" cy="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F4D3F802-7CD1-4EE8-8004-EA6BB88BF29C}"/>
                  </a:ext>
                </a:extLst>
              </p:cNvPr>
              <p:cNvCxnSpPr/>
              <p:nvPr/>
            </p:nvCxnSpPr>
            <p:spPr>
              <a:xfrm flipV="1">
                <a:off x="771338" y="3766945"/>
                <a:ext cx="3577165" cy="806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5" name="円/楕円 539">
                <a:extLst>
                  <a:ext uri="{FF2B5EF4-FFF2-40B4-BE49-F238E27FC236}">
                    <a16:creationId xmlns:a16="http://schemas.microsoft.com/office/drawing/2014/main" id="{BC085103-00EA-4863-99F5-C38B41EB66B7}"/>
                  </a:ext>
                </a:extLst>
              </p:cNvPr>
              <p:cNvSpPr/>
              <p:nvPr/>
            </p:nvSpPr>
            <p:spPr>
              <a:xfrm>
                <a:off x="1407272" y="2836315"/>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16" name="円/楕円 540">
                <a:extLst>
                  <a:ext uri="{FF2B5EF4-FFF2-40B4-BE49-F238E27FC236}">
                    <a16:creationId xmlns:a16="http://schemas.microsoft.com/office/drawing/2014/main" id="{8FEBF1E3-AE9C-4D77-BCE6-870FE81FC97A}"/>
                  </a:ext>
                </a:extLst>
              </p:cNvPr>
              <p:cNvSpPr/>
              <p:nvPr/>
            </p:nvSpPr>
            <p:spPr>
              <a:xfrm>
                <a:off x="2054418" y="2194829"/>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17" name="円/楕円 541">
                <a:extLst>
                  <a:ext uri="{FF2B5EF4-FFF2-40B4-BE49-F238E27FC236}">
                    <a16:creationId xmlns:a16="http://schemas.microsoft.com/office/drawing/2014/main" id="{43E7F8B5-C240-454B-8539-042D6BBC7512}"/>
                  </a:ext>
                </a:extLst>
              </p:cNvPr>
              <p:cNvSpPr/>
              <p:nvPr/>
            </p:nvSpPr>
            <p:spPr>
              <a:xfrm>
                <a:off x="2856562" y="3488176"/>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18" name="円/楕円 542">
                <a:extLst>
                  <a:ext uri="{FF2B5EF4-FFF2-40B4-BE49-F238E27FC236}">
                    <a16:creationId xmlns:a16="http://schemas.microsoft.com/office/drawing/2014/main" id="{116BAF84-5455-4EBC-96A8-52D2FDDD29FF}"/>
                  </a:ext>
                </a:extLst>
              </p:cNvPr>
              <p:cNvSpPr/>
              <p:nvPr/>
            </p:nvSpPr>
            <p:spPr>
              <a:xfrm>
                <a:off x="1474668" y="4395004"/>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19" name="円/楕円 543">
                <a:extLst>
                  <a:ext uri="{FF2B5EF4-FFF2-40B4-BE49-F238E27FC236}">
                    <a16:creationId xmlns:a16="http://schemas.microsoft.com/office/drawing/2014/main" id="{72E2D667-9B20-4BDB-A9D9-B92286A3B112}"/>
                  </a:ext>
                </a:extLst>
              </p:cNvPr>
              <p:cNvSpPr/>
              <p:nvPr/>
            </p:nvSpPr>
            <p:spPr>
              <a:xfrm>
                <a:off x="2297471" y="4336323"/>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20" name="円/楕円 544">
                <a:extLst>
                  <a:ext uri="{FF2B5EF4-FFF2-40B4-BE49-F238E27FC236}">
                    <a16:creationId xmlns:a16="http://schemas.microsoft.com/office/drawing/2014/main" id="{6F83C02F-E105-4E0A-A260-295C3158118A}"/>
                  </a:ext>
                </a:extLst>
              </p:cNvPr>
              <p:cNvSpPr/>
              <p:nvPr/>
            </p:nvSpPr>
            <p:spPr>
              <a:xfrm>
                <a:off x="3773554" y="1909549"/>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21" name="円/楕円 545">
                <a:extLst>
                  <a:ext uri="{FF2B5EF4-FFF2-40B4-BE49-F238E27FC236}">
                    <a16:creationId xmlns:a16="http://schemas.microsoft.com/office/drawing/2014/main" id="{823CE5CA-00F3-4B94-BD27-5E5FEE02B7B5}"/>
                  </a:ext>
                </a:extLst>
              </p:cNvPr>
              <p:cNvSpPr/>
              <p:nvPr/>
            </p:nvSpPr>
            <p:spPr>
              <a:xfrm>
                <a:off x="3629573" y="3025206"/>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22" name="円/楕円 546">
                <a:extLst>
                  <a:ext uri="{FF2B5EF4-FFF2-40B4-BE49-F238E27FC236}">
                    <a16:creationId xmlns:a16="http://schemas.microsoft.com/office/drawing/2014/main" id="{E74DE8F3-A570-424A-BBE0-C79A11773C6D}"/>
                  </a:ext>
                </a:extLst>
              </p:cNvPr>
              <p:cNvSpPr/>
              <p:nvPr/>
            </p:nvSpPr>
            <p:spPr>
              <a:xfrm>
                <a:off x="3735139" y="4426700"/>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23" name="円/楕円 547">
                <a:extLst>
                  <a:ext uri="{FF2B5EF4-FFF2-40B4-BE49-F238E27FC236}">
                    <a16:creationId xmlns:a16="http://schemas.microsoft.com/office/drawing/2014/main" id="{6E6207A8-218C-4CF8-BD9F-732B55EC08DF}"/>
                  </a:ext>
                </a:extLst>
              </p:cNvPr>
              <p:cNvSpPr/>
              <p:nvPr/>
            </p:nvSpPr>
            <p:spPr>
              <a:xfrm>
                <a:off x="1575086" y="1826267"/>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24" name="円/楕円 548">
                <a:extLst>
                  <a:ext uri="{FF2B5EF4-FFF2-40B4-BE49-F238E27FC236}">
                    <a16:creationId xmlns:a16="http://schemas.microsoft.com/office/drawing/2014/main" id="{13CE195B-3449-4631-AAB2-841A383FF32C}"/>
                  </a:ext>
                </a:extLst>
              </p:cNvPr>
              <p:cNvSpPr/>
              <p:nvPr/>
            </p:nvSpPr>
            <p:spPr>
              <a:xfrm>
                <a:off x="2787067" y="2994188"/>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grpSp>
        <p:grpSp>
          <p:nvGrpSpPr>
            <p:cNvPr id="7" name="グループ化 6">
              <a:extLst>
                <a:ext uri="{FF2B5EF4-FFF2-40B4-BE49-F238E27FC236}">
                  <a16:creationId xmlns:a16="http://schemas.microsoft.com/office/drawing/2014/main" id="{817096A6-F114-4F75-9DD6-411AC97577E1}"/>
                </a:ext>
              </a:extLst>
            </p:cNvPr>
            <p:cNvGrpSpPr/>
            <p:nvPr/>
          </p:nvGrpSpPr>
          <p:grpSpPr>
            <a:xfrm>
              <a:off x="4844628" y="1373056"/>
              <a:ext cx="3683200" cy="3514294"/>
              <a:chOff x="4878883" y="1564475"/>
              <a:chExt cx="3683200" cy="3514294"/>
            </a:xfrm>
          </p:grpSpPr>
          <p:sp>
            <p:nvSpPr>
              <p:cNvPr id="8" name="テキスト ボックス 7">
                <a:extLst>
                  <a:ext uri="{FF2B5EF4-FFF2-40B4-BE49-F238E27FC236}">
                    <a16:creationId xmlns:a16="http://schemas.microsoft.com/office/drawing/2014/main" id="{B37FBB79-C652-43CB-BCC7-626B094F37A1}"/>
                  </a:ext>
                </a:extLst>
              </p:cNvPr>
              <p:cNvSpPr txBox="1"/>
              <p:nvPr/>
            </p:nvSpPr>
            <p:spPr>
              <a:xfrm>
                <a:off x="4918032" y="3960874"/>
                <a:ext cx="184731" cy="923330"/>
              </a:xfrm>
              <a:prstGeom prst="rect">
                <a:avLst/>
              </a:prstGeom>
              <a:noFill/>
            </p:spPr>
            <p:txBody>
              <a:bodyPr wrap="none" rtlCol="0">
                <a:spAutoFit/>
              </a:bodyPr>
              <a:lstStyle/>
              <a:p>
                <a:endParaRPr kumimoji="1" lang="ja-JP" altLang="en-US" sz="5400" b="1" dirty="0"/>
              </a:p>
            </p:txBody>
          </p:sp>
          <p:sp>
            <p:nvSpPr>
              <p:cNvPr id="9" name="円/楕円 432">
                <a:extLst>
                  <a:ext uri="{FF2B5EF4-FFF2-40B4-BE49-F238E27FC236}">
                    <a16:creationId xmlns:a16="http://schemas.microsoft.com/office/drawing/2014/main" id="{7A66B598-12EA-47A1-9C80-B7A3E506F776}"/>
                  </a:ext>
                </a:extLst>
              </p:cNvPr>
              <p:cNvSpPr/>
              <p:nvPr/>
            </p:nvSpPr>
            <p:spPr>
              <a:xfrm>
                <a:off x="5390777" y="2071646"/>
                <a:ext cx="2789630" cy="2669359"/>
              </a:xfrm>
              <a:prstGeom prst="ellipse">
                <a:avLst/>
              </a:prstGeom>
              <a:noFill/>
              <a:ln w="317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9CAC5315-9BD2-4140-B996-5BFE98681CD5}"/>
                  </a:ext>
                </a:extLst>
              </p:cNvPr>
              <p:cNvSpPr/>
              <p:nvPr/>
            </p:nvSpPr>
            <p:spPr>
              <a:xfrm>
                <a:off x="4962560" y="1858444"/>
                <a:ext cx="3599523" cy="3091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1" name="円/楕円 434">
                <a:extLst>
                  <a:ext uri="{FF2B5EF4-FFF2-40B4-BE49-F238E27FC236}">
                    <a16:creationId xmlns:a16="http://schemas.microsoft.com/office/drawing/2014/main" id="{0A65987A-F930-4C8E-98E3-FFB14AC081C9}"/>
                  </a:ext>
                </a:extLst>
              </p:cNvPr>
              <p:cNvSpPr/>
              <p:nvPr/>
            </p:nvSpPr>
            <p:spPr>
              <a:xfrm>
                <a:off x="6533177" y="2649913"/>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2" name="円/楕円 435">
                <a:extLst>
                  <a:ext uri="{FF2B5EF4-FFF2-40B4-BE49-F238E27FC236}">
                    <a16:creationId xmlns:a16="http://schemas.microsoft.com/office/drawing/2014/main" id="{F21F9B1F-6A8A-4624-83AC-F16AA2420097}"/>
                  </a:ext>
                </a:extLst>
              </p:cNvPr>
              <p:cNvSpPr/>
              <p:nvPr/>
            </p:nvSpPr>
            <p:spPr>
              <a:xfrm>
                <a:off x="5903914" y="3601699"/>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3" name="円/楕円 436">
                <a:extLst>
                  <a:ext uri="{FF2B5EF4-FFF2-40B4-BE49-F238E27FC236}">
                    <a16:creationId xmlns:a16="http://schemas.microsoft.com/office/drawing/2014/main" id="{AC91B5C8-6A8E-4EAF-968E-0A7F20307FCF}"/>
                  </a:ext>
                </a:extLst>
              </p:cNvPr>
              <p:cNvSpPr/>
              <p:nvPr/>
            </p:nvSpPr>
            <p:spPr>
              <a:xfrm>
                <a:off x="5456453" y="3423162"/>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4" name="円/楕円 437">
                <a:extLst>
                  <a:ext uri="{FF2B5EF4-FFF2-40B4-BE49-F238E27FC236}">
                    <a16:creationId xmlns:a16="http://schemas.microsoft.com/office/drawing/2014/main" id="{4CC5845A-72D4-430E-A9F3-9174A1466A4D}"/>
                  </a:ext>
                </a:extLst>
              </p:cNvPr>
              <p:cNvSpPr/>
              <p:nvPr/>
            </p:nvSpPr>
            <p:spPr>
              <a:xfrm>
                <a:off x="5094630" y="306561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5" name="円/楕円 438">
                <a:extLst>
                  <a:ext uri="{FF2B5EF4-FFF2-40B4-BE49-F238E27FC236}">
                    <a16:creationId xmlns:a16="http://schemas.microsoft.com/office/drawing/2014/main" id="{FBAD397B-08D4-4538-8F19-2684568F11FD}"/>
                  </a:ext>
                </a:extLst>
              </p:cNvPr>
              <p:cNvSpPr/>
              <p:nvPr/>
            </p:nvSpPr>
            <p:spPr>
              <a:xfrm>
                <a:off x="5164797" y="401142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 name="円/楕円 439">
                <a:extLst>
                  <a:ext uri="{FF2B5EF4-FFF2-40B4-BE49-F238E27FC236}">
                    <a16:creationId xmlns:a16="http://schemas.microsoft.com/office/drawing/2014/main" id="{F2C50215-7E77-4257-9668-D51B31EBF672}"/>
                  </a:ext>
                </a:extLst>
              </p:cNvPr>
              <p:cNvSpPr/>
              <p:nvPr/>
            </p:nvSpPr>
            <p:spPr>
              <a:xfrm>
                <a:off x="5844221" y="4023779"/>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 name="円/楕円 440">
                <a:extLst>
                  <a:ext uri="{FF2B5EF4-FFF2-40B4-BE49-F238E27FC236}">
                    <a16:creationId xmlns:a16="http://schemas.microsoft.com/office/drawing/2014/main" id="{BD09D039-4F33-49AD-91CE-E6E89A554E06}"/>
                  </a:ext>
                </a:extLst>
              </p:cNvPr>
              <p:cNvSpPr/>
              <p:nvPr/>
            </p:nvSpPr>
            <p:spPr>
              <a:xfrm>
                <a:off x="5481799" y="433959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 name="円/楕円 441">
                <a:extLst>
                  <a:ext uri="{FF2B5EF4-FFF2-40B4-BE49-F238E27FC236}">
                    <a16:creationId xmlns:a16="http://schemas.microsoft.com/office/drawing/2014/main" id="{CE2AC6AA-672C-4CBD-B538-E964627967BB}"/>
                  </a:ext>
                </a:extLst>
              </p:cNvPr>
              <p:cNvSpPr/>
              <p:nvPr/>
            </p:nvSpPr>
            <p:spPr>
              <a:xfrm>
                <a:off x="5765167" y="2493438"/>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9" name="円/楕円 442">
                <a:extLst>
                  <a:ext uri="{FF2B5EF4-FFF2-40B4-BE49-F238E27FC236}">
                    <a16:creationId xmlns:a16="http://schemas.microsoft.com/office/drawing/2014/main" id="{1C75E160-413C-4E56-BC0D-EB8716ED6BAA}"/>
                  </a:ext>
                </a:extLst>
              </p:cNvPr>
              <p:cNvSpPr/>
              <p:nvPr/>
            </p:nvSpPr>
            <p:spPr>
              <a:xfrm>
                <a:off x="6928384" y="2628822"/>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0" name="円/楕円 443">
                <a:extLst>
                  <a:ext uri="{FF2B5EF4-FFF2-40B4-BE49-F238E27FC236}">
                    <a16:creationId xmlns:a16="http://schemas.microsoft.com/office/drawing/2014/main" id="{17218EC3-815E-4837-8CDF-D07144B394FD}"/>
                  </a:ext>
                </a:extLst>
              </p:cNvPr>
              <p:cNvSpPr/>
              <p:nvPr/>
            </p:nvSpPr>
            <p:spPr>
              <a:xfrm>
                <a:off x="7998678" y="415544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1" name="円/楕円 444">
                <a:extLst>
                  <a:ext uri="{FF2B5EF4-FFF2-40B4-BE49-F238E27FC236}">
                    <a16:creationId xmlns:a16="http://schemas.microsoft.com/office/drawing/2014/main" id="{4D3F8C09-242F-48B8-97B2-A961EF7B53A5}"/>
                  </a:ext>
                </a:extLst>
              </p:cNvPr>
              <p:cNvSpPr/>
              <p:nvPr/>
            </p:nvSpPr>
            <p:spPr>
              <a:xfrm>
                <a:off x="7064911" y="472723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 name="円/楕円 445">
                <a:extLst>
                  <a:ext uri="{FF2B5EF4-FFF2-40B4-BE49-F238E27FC236}">
                    <a16:creationId xmlns:a16="http://schemas.microsoft.com/office/drawing/2014/main" id="{2C8C7A76-0EB1-40B8-AC04-C6350F8CEDBE}"/>
                  </a:ext>
                </a:extLst>
              </p:cNvPr>
              <p:cNvSpPr/>
              <p:nvPr/>
            </p:nvSpPr>
            <p:spPr>
              <a:xfrm>
                <a:off x="5038734" y="259957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 name="円/楕円 446">
                <a:extLst>
                  <a:ext uri="{FF2B5EF4-FFF2-40B4-BE49-F238E27FC236}">
                    <a16:creationId xmlns:a16="http://schemas.microsoft.com/office/drawing/2014/main" id="{B9C56BE8-0859-450D-A8B5-63D22A65DBF9}"/>
                  </a:ext>
                </a:extLst>
              </p:cNvPr>
              <p:cNvSpPr/>
              <p:nvPr/>
            </p:nvSpPr>
            <p:spPr>
              <a:xfrm>
                <a:off x="7513508" y="464016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 name="円/楕円 447">
                <a:extLst>
                  <a:ext uri="{FF2B5EF4-FFF2-40B4-BE49-F238E27FC236}">
                    <a16:creationId xmlns:a16="http://schemas.microsoft.com/office/drawing/2014/main" id="{A6CA6542-5830-46FD-AE2C-9963B0F9E89F}"/>
                  </a:ext>
                </a:extLst>
              </p:cNvPr>
              <p:cNvSpPr/>
              <p:nvPr/>
            </p:nvSpPr>
            <p:spPr>
              <a:xfrm>
                <a:off x="7072365" y="4111328"/>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 name="円/楕円 448">
                <a:extLst>
                  <a:ext uri="{FF2B5EF4-FFF2-40B4-BE49-F238E27FC236}">
                    <a16:creationId xmlns:a16="http://schemas.microsoft.com/office/drawing/2014/main" id="{A0F770B6-2C4F-4868-A338-F8A74A1473A0}"/>
                  </a:ext>
                </a:extLst>
              </p:cNvPr>
              <p:cNvSpPr/>
              <p:nvPr/>
            </p:nvSpPr>
            <p:spPr>
              <a:xfrm>
                <a:off x="7000374" y="2326601"/>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6" name="円/楕円 449">
                <a:extLst>
                  <a:ext uri="{FF2B5EF4-FFF2-40B4-BE49-F238E27FC236}">
                    <a16:creationId xmlns:a16="http://schemas.microsoft.com/office/drawing/2014/main" id="{37EEFFDD-B86C-42CE-BD87-7161A5D3392A}"/>
                  </a:ext>
                </a:extLst>
              </p:cNvPr>
              <p:cNvSpPr/>
              <p:nvPr/>
            </p:nvSpPr>
            <p:spPr>
              <a:xfrm>
                <a:off x="6274293" y="187133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 name="円/楕円 450">
                <a:extLst>
                  <a:ext uri="{FF2B5EF4-FFF2-40B4-BE49-F238E27FC236}">
                    <a16:creationId xmlns:a16="http://schemas.microsoft.com/office/drawing/2014/main" id="{22EF413C-0B3D-4A21-8E1D-B86A4482ACB6}"/>
                  </a:ext>
                </a:extLst>
              </p:cNvPr>
              <p:cNvSpPr/>
              <p:nvPr/>
            </p:nvSpPr>
            <p:spPr>
              <a:xfrm>
                <a:off x="6244491" y="4721768"/>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8" name="円/楕円 451">
                <a:extLst>
                  <a:ext uri="{FF2B5EF4-FFF2-40B4-BE49-F238E27FC236}">
                    <a16:creationId xmlns:a16="http://schemas.microsoft.com/office/drawing/2014/main" id="{D93D090E-0AC3-4C7A-8102-2846AE64EDC7}"/>
                  </a:ext>
                </a:extLst>
              </p:cNvPr>
              <p:cNvSpPr/>
              <p:nvPr/>
            </p:nvSpPr>
            <p:spPr>
              <a:xfrm>
                <a:off x="7576539" y="4071165"/>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9" name="円/楕円 452">
                <a:extLst>
                  <a:ext uri="{FF2B5EF4-FFF2-40B4-BE49-F238E27FC236}">
                    <a16:creationId xmlns:a16="http://schemas.microsoft.com/office/drawing/2014/main" id="{2177CC08-7E71-43D2-9E40-92DECEDD3C1B}"/>
                  </a:ext>
                </a:extLst>
              </p:cNvPr>
              <p:cNvSpPr/>
              <p:nvPr/>
            </p:nvSpPr>
            <p:spPr>
              <a:xfrm>
                <a:off x="8294514" y="431566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0" name="円/楕円 453">
                <a:extLst>
                  <a:ext uri="{FF2B5EF4-FFF2-40B4-BE49-F238E27FC236}">
                    <a16:creationId xmlns:a16="http://schemas.microsoft.com/office/drawing/2014/main" id="{04D0DAA7-68BD-430E-844F-578424682736}"/>
                  </a:ext>
                </a:extLst>
              </p:cNvPr>
              <p:cNvSpPr/>
              <p:nvPr/>
            </p:nvSpPr>
            <p:spPr>
              <a:xfrm>
                <a:off x="8211842" y="301078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1" name="円/楕円 454">
                <a:extLst>
                  <a:ext uri="{FF2B5EF4-FFF2-40B4-BE49-F238E27FC236}">
                    <a16:creationId xmlns:a16="http://schemas.microsoft.com/office/drawing/2014/main" id="{D4109294-1D04-479C-9B10-A51F10386F56}"/>
                  </a:ext>
                </a:extLst>
              </p:cNvPr>
              <p:cNvSpPr/>
              <p:nvPr/>
            </p:nvSpPr>
            <p:spPr>
              <a:xfrm>
                <a:off x="8232925" y="3594164"/>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2" name="円/楕円 455">
                <a:extLst>
                  <a:ext uri="{FF2B5EF4-FFF2-40B4-BE49-F238E27FC236}">
                    <a16:creationId xmlns:a16="http://schemas.microsoft.com/office/drawing/2014/main" id="{63584693-5442-4323-A772-1D477393E40B}"/>
                  </a:ext>
                </a:extLst>
              </p:cNvPr>
              <p:cNvSpPr/>
              <p:nvPr/>
            </p:nvSpPr>
            <p:spPr>
              <a:xfrm>
                <a:off x="7511386" y="2576105"/>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3" name="円/楕円 456">
                <a:extLst>
                  <a:ext uri="{FF2B5EF4-FFF2-40B4-BE49-F238E27FC236}">
                    <a16:creationId xmlns:a16="http://schemas.microsoft.com/office/drawing/2014/main" id="{326A3214-37F5-46B0-B853-B2D39FCA04D6}"/>
                  </a:ext>
                </a:extLst>
              </p:cNvPr>
              <p:cNvSpPr/>
              <p:nvPr/>
            </p:nvSpPr>
            <p:spPr>
              <a:xfrm>
                <a:off x="7881657" y="3638268"/>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4" name="円/楕円 457">
                <a:extLst>
                  <a:ext uri="{FF2B5EF4-FFF2-40B4-BE49-F238E27FC236}">
                    <a16:creationId xmlns:a16="http://schemas.microsoft.com/office/drawing/2014/main" id="{7FA68CA2-A034-409A-9E0A-235B33C3CC13}"/>
                  </a:ext>
                </a:extLst>
              </p:cNvPr>
              <p:cNvSpPr/>
              <p:nvPr/>
            </p:nvSpPr>
            <p:spPr>
              <a:xfrm>
                <a:off x="7535503" y="3063910"/>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5" name="円/楕円 458">
                <a:extLst>
                  <a:ext uri="{FF2B5EF4-FFF2-40B4-BE49-F238E27FC236}">
                    <a16:creationId xmlns:a16="http://schemas.microsoft.com/office/drawing/2014/main" id="{83AAA98B-F0A8-4E53-AC8D-46DFBCBBB82F}"/>
                  </a:ext>
                </a:extLst>
              </p:cNvPr>
              <p:cNvSpPr/>
              <p:nvPr/>
            </p:nvSpPr>
            <p:spPr>
              <a:xfrm>
                <a:off x="7622124" y="199577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6" name="円/楕円 460">
                <a:extLst>
                  <a:ext uri="{FF2B5EF4-FFF2-40B4-BE49-F238E27FC236}">
                    <a16:creationId xmlns:a16="http://schemas.microsoft.com/office/drawing/2014/main" id="{859AD35A-3D04-48AA-94E2-10CA4D959ABC}"/>
                  </a:ext>
                </a:extLst>
              </p:cNvPr>
              <p:cNvSpPr/>
              <p:nvPr/>
            </p:nvSpPr>
            <p:spPr>
              <a:xfrm>
                <a:off x="8160935" y="272012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7" name="円/楕円 461">
                <a:extLst>
                  <a:ext uri="{FF2B5EF4-FFF2-40B4-BE49-F238E27FC236}">
                    <a16:creationId xmlns:a16="http://schemas.microsoft.com/office/drawing/2014/main" id="{D0509B91-6DF3-4D65-8954-2306BC8D7F22}"/>
                  </a:ext>
                </a:extLst>
              </p:cNvPr>
              <p:cNvSpPr/>
              <p:nvPr/>
            </p:nvSpPr>
            <p:spPr>
              <a:xfrm>
                <a:off x="6325074" y="3010785"/>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8" name="円/楕円 462">
                <a:extLst>
                  <a:ext uri="{FF2B5EF4-FFF2-40B4-BE49-F238E27FC236}">
                    <a16:creationId xmlns:a16="http://schemas.microsoft.com/office/drawing/2014/main" id="{9F0EC308-29BC-4C86-8089-9CA38B1E0C94}"/>
                  </a:ext>
                </a:extLst>
              </p:cNvPr>
              <p:cNvSpPr/>
              <p:nvPr/>
            </p:nvSpPr>
            <p:spPr>
              <a:xfrm>
                <a:off x="6368089" y="3619445"/>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9" name="円/楕円 463">
                <a:extLst>
                  <a:ext uri="{FF2B5EF4-FFF2-40B4-BE49-F238E27FC236}">
                    <a16:creationId xmlns:a16="http://schemas.microsoft.com/office/drawing/2014/main" id="{4D3C5909-D392-4515-A133-BB2D3BB15492}"/>
                  </a:ext>
                </a:extLst>
              </p:cNvPr>
              <p:cNvSpPr/>
              <p:nvPr/>
            </p:nvSpPr>
            <p:spPr>
              <a:xfrm>
                <a:off x="8304543" y="237863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0" name="円/楕円 464">
                <a:extLst>
                  <a:ext uri="{FF2B5EF4-FFF2-40B4-BE49-F238E27FC236}">
                    <a16:creationId xmlns:a16="http://schemas.microsoft.com/office/drawing/2014/main" id="{EE46C9C8-9351-4369-BE23-4602309F830C}"/>
                  </a:ext>
                </a:extLst>
              </p:cNvPr>
              <p:cNvSpPr/>
              <p:nvPr/>
            </p:nvSpPr>
            <p:spPr>
              <a:xfrm>
                <a:off x="7041266" y="4451553"/>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1" name="円/楕円 465">
                <a:extLst>
                  <a:ext uri="{FF2B5EF4-FFF2-40B4-BE49-F238E27FC236}">
                    <a16:creationId xmlns:a16="http://schemas.microsoft.com/office/drawing/2014/main" id="{A8A5EB5A-CB50-41E5-B32C-DAAD669EDA55}"/>
                  </a:ext>
                </a:extLst>
              </p:cNvPr>
              <p:cNvSpPr/>
              <p:nvPr/>
            </p:nvSpPr>
            <p:spPr>
              <a:xfrm>
                <a:off x="7108727" y="1923764"/>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2" name="円/楕円 466">
                <a:extLst>
                  <a:ext uri="{FF2B5EF4-FFF2-40B4-BE49-F238E27FC236}">
                    <a16:creationId xmlns:a16="http://schemas.microsoft.com/office/drawing/2014/main" id="{F7EE9B55-12FE-4E96-A47C-C8DDF6F13AB6}"/>
                  </a:ext>
                </a:extLst>
              </p:cNvPr>
              <p:cNvSpPr/>
              <p:nvPr/>
            </p:nvSpPr>
            <p:spPr>
              <a:xfrm>
                <a:off x="6696265" y="3463329"/>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3" name="正方形/長方形 42">
                <a:extLst>
                  <a:ext uri="{FF2B5EF4-FFF2-40B4-BE49-F238E27FC236}">
                    <a16:creationId xmlns:a16="http://schemas.microsoft.com/office/drawing/2014/main" id="{349085E3-AEF4-435D-A1BC-709689D652BB}"/>
                  </a:ext>
                </a:extLst>
              </p:cNvPr>
              <p:cNvSpPr/>
              <p:nvPr/>
            </p:nvSpPr>
            <p:spPr>
              <a:xfrm>
                <a:off x="4984918" y="1872252"/>
                <a:ext cx="388522" cy="3747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bg1"/>
                  </a:solidFill>
                </a:endParaRPr>
              </a:p>
            </p:txBody>
          </p:sp>
          <p:sp>
            <p:nvSpPr>
              <p:cNvPr id="44" name="テキスト ボックス 43">
                <a:extLst>
                  <a:ext uri="{FF2B5EF4-FFF2-40B4-BE49-F238E27FC236}">
                    <a16:creationId xmlns:a16="http://schemas.microsoft.com/office/drawing/2014/main" id="{B77426A9-7D1C-4203-BC2A-45DB742F8231}"/>
                  </a:ext>
                </a:extLst>
              </p:cNvPr>
              <p:cNvSpPr txBox="1"/>
              <p:nvPr/>
            </p:nvSpPr>
            <p:spPr>
              <a:xfrm>
                <a:off x="4915631" y="4155439"/>
                <a:ext cx="184731" cy="923330"/>
              </a:xfrm>
              <a:prstGeom prst="rect">
                <a:avLst/>
              </a:prstGeom>
              <a:noFill/>
            </p:spPr>
            <p:txBody>
              <a:bodyPr wrap="none" rtlCol="0">
                <a:spAutoFit/>
              </a:bodyPr>
              <a:lstStyle/>
              <a:p>
                <a:endParaRPr kumimoji="1" lang="ja-JP" altLang="en-US" sz="5400" b="1" dirty="0"/>
              </a:p>
            </p:txBody>
          </p:sp>
          <p:sp>
            <p:nvSpPr>
              <p:cNvPr id="45" name="円/楕円 469">
                <a:extLst>
                  <a:ext uri="{FF2B5EF4-FFF2-40B4-BE49-F238E27FC236}">
                    <a16:creationId xmlns:a16="http://schemas.microsoft.com/office/drawing/2014/main" id="{9F9EE2DD-F472-4CC7-A5D5-C3E56CD88E96}"/>
                  </a:ext>
                </a:extLst>
              </p:cNvPr>
              <p:cNvSpPr/>
              <p:nvPr/>
            </p:nvSpPr>
            <p:spPr>
              <a:xfrm>
                <a:off x="5316557" y="2402559"/>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6" name="円/楕円 470">
                <a:extLst>
                  <a:ext uri="{FF2B5EF4-FFF2-40B4-BE49-F238E27FC236}">
                    <a16:creationId xmlns:a16="http://schemas.microsoft.com/office/drawing/2014/main" id="{299F64F2-35A7-4BB7-A4BE-5CAE7C0117B8}"/>
                  </a:ext>
                </a:extLst>
              </p:cNvPr>
              <p:cNvSpPr/>
              <p:nvPr/>
            </p:nvSpPr>
            <p:spPr>
              <a:xfrm>
                <a:off x="5107380" y="352360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7" name="円/楕円 471">
                <a:extLst>
                  <a:ext uri="{FF2B5EF4-FFF2-40B4-BE49-F238E27FC236}">
                    <a16:creationId xmlns:a16="http://schemas.microsoft.com/office/drawing/2014/main" id="{67BF587C-FE87-432A-94B3-7C24C3E7D1DE}"/>
                  </a:ext>
                </a:extLst>
              </p:cNvPr>
              <p:cNvSpPr/>
              <p:nvPr/>
            </p:nvSpPr>
            <p:spPr>
              <a:xfrm>
                <a:off x="6551362" y="2145977"/>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8" name="円/楕円 472">
                <a:extLst>
                  <a:ext uri="{FF2B5EF4-FFF2-40B4-BE49-F238E27FC236}">
                    <a16:creationId xmlns:a16="http://schemas.microsoft.com/office/drawing/2014/main" id="{91874EAE-C37F-41C0-AFAB-5960079243F6}"/>
                  </a:ext>
                </a:extLst>
              </p:cNvPr>
              <p:cNvSpPr/>
              <p:nvPr/>
            </p:nvSpPr>
            <p:spPr>
              <a:xfrm>
                <a:off x="6515980" y="4102245"/>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49" name="円/楕円 473">
                <a:extLst>
                  <a:ext uri="{FF2B5EF4-FFF2-40B4-BE49-F238E27FC236}">
                    <a16:creationId xmlns:a16="http://schemas.microsoft.com/office/drawing/2014/main" id="{8A9141B7-5270-4D62-93C1-995D2AD8A3B4}"/>
                  </a:ext>
                </a:extLst>
              </p:cNvPr>
              <p:cNvSpPr/>
              <p:nvPr/>
            </p:nvSpPr>
            <p:spPr>
              <a:xfrm>
                <a:off x="7533809" y="3472572"/>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50" name="テキスト ボックス 49">
                <a:extLst>
                  <a:ext uri="{FF2B5EF4-FFF2-40B4-BE49-F238E27FC236}">
                    <a16:creationId xmlns:a16="http://schemas.microsoft.com/office/drawing/2014/main" id="{0F02FA47-22BE-4F97-BFFC-B3FDC3FDF393}"/>
                  </a:ext>
                </a:extLst>
              </p:cNvPr>
              <p:cNvSpPr txBox="1"/>
              <p:nvPr/>
            </p:nvSpPr>
            <p:spPr>
              <a:xfrm>
                <a:off x="4878883" y="1564475"/>
                <a:ext cx="604653" cy="307777"/>
              </a:xfrm>
              <a:prstGeom prst="rect">
                <a:avLst/>
              </a:prstGeom>
              <a:noFill/>
            </p:spPr>
            <p:txBody>
              <a:bodyPr wrap="none" rtlCol="0">
                <a:spAutoFit/>
              </a:bodyPr>
              <a:lstStyle/>
              <a:p>
                <a:r>
                  <a:rPr kumimoji="1" lang="en-US" altLang="ja-JP" sz="1400" dirty="0"/>
                  <a:t>SINK</a:t>
                </a:r>
                <a:endParaRPr kumimoji="1" lang="ja-JP" altLang="en-US" sz="1400" dirty="0"/>
              </a:p>
            </p:txBody>
          </p:sp>
          <p:cxnSp>
            <p:nvCxnSpPr>
              <p:cNvPr id="51" name="直線コネクタ 50">
                <a:extLst>
                  <a:ext uri="{FF2B5EF4-FFF2-40B4-BE49-F238E27FC236}">
                    <a16:creationId xmlns:a16="http://schemas.microsoft.com/office/drawing/2014/main" id="{F7CAA669-D60B-4792-B5D5-57C155003D00}"/>
                  </a:ext>
                </a:extLst>
              </p:cNvPr>
              <p:cNvCxnSpPr/>
              <p:nvPr/>
            </p:nvCxnSpPr>
            <p:spPr>
              <a:xfrm>
                <a:off x="6167738" y="1874667"/>
                <a:ext cx="0" cy="3075697"/>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8526C2A-0D18-4872-886A-2D44E8E2BFBA}"/>
                  </a:ext>
                </a:extLst>
              </p:cNvPr>
              <p:cNvCxnSpPr/>
              <p:nvPr/>
            </p:nvCxnSpPr>
            <p:spPr>
              <a:xfrm>
                <a:off x="7422386" y="1874667"/>
                <a:ext cx="0" cy="3075697"/>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0DCD70E-5C60-4D2F-A471-4A1AB8B3C2F3}"/>
                  </a:ext>
                </a:extLst>
              </p:cNvPr>
              <p:cNvCxnSpPr/>
              <p:nvPr/>
            </p:nvCxnSpPr>
            <p:spPr>
              <a:xfrm>
                <a:off x="4989029" y="2961769"/>
                <a:ext cx="3573054" cy="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B9ED414-19BF-45FE-8853-6FD00BED3B9A}"/>
                  </a:ext>
                </a:extLst>
              </p:cNvPr>
              <p:cNvCxnSpPr/>
              <p:nvPr/>
            </p:nvCxnSpPr>
            <p:spPr>
              <a:xfrm>
                <a:off x="4984918" y="3958364"/>
                <a:ext cx="3577165" cy="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5" name="円/楕円 479">
                <a:extLst>
                  <a:ext uri="{FF2B5EF4-FFF2-40B4-BE49-F238E27FC236}">
                    <a16:creationId xmlns:a16="http://schemas.microsoft.com/office/drawing/2014/main" id="{4C791627-BEAA-4976-B113-77BBAF3A48A8}"/>
                  </a:ext>
                </a:extLst>
              </p:cNvPr>
              <p:cNvSpPr/>
              <p:nvPr/>
            </p:nvSpPr>
            <p:spPr>
              <a:xfrm>
                <a:off x="5620852" y="3019674"/>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56" name="円/楕円 480">
                <a:extLst>
                  <a:ext uri="{FF2B5EF4-FFF2-40B4-BE49-F238E27FC236}">
                    <a16:creationId xmlns:a16="http://schemas.microsoft.com/office/drawing/2014/main" id="{D58F6D47-6A97-4D3E-B146-72137E4930DF}"/>
                  </a:ext>
                </a:extLst>
              </p:cNvPr>
              <p:cNvSpPr/>
              <p:nvPr/>
            </p:nvSpPr>
            <p:spPr>
              <a:xfrm>
                <a:off x="6267998" y="2378188"/>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57" name="円/楕円 481">
                <a:extLst>
                  <a:ext uri="{FF2B5EF4-FFF2-40B4-BE49-F238E27FC236}">
                    <a16:creationId xmlns:a16="http://schemas.microsoft.com/office/drawing/2014/main" id="{099D65B6-2328-4057-8AC1-0865421B5FDF}"/>
                  </a:ext>
                </a:extLst>
              </p:cNvPr>
              <p:cNvSpPr/>
              <p:nvPr/>
            </p:nvSpPr>
            <p:spPr>
              <a:xfrm>
                <a:off x="7070142" y="3671535"/>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58" name="円/楕円 482">
                <a:extLst>
                  <a:ext uri="{FF2B5EF4-FFF2-40B4-BE49-F238E27FC236}">
                    <a16:creationId xmlns:a16="http://schemas.microsoft.com/office/drawing/2014/main" id="{FC1B8020-FC22-4E0A-8F22-43697FA15ADE}"/>
                  </a:ext>
                </a:extLst>
              </p:cNvPr>
              <p:cNvSpPr/>
              <p:nvPr/>
            </p:nvSpPr>
            <p:spPr>
              <a:xfrm>
                <a:off x="5688248" y="4578363"/>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59" name="円/楕円 483">
                <a:extLst>
                  <a:ext uri="{FF2B5EF4-FFF2-40B4-BE49-F238E27FC236}">
                    <a16:creationId xmlns:a16="http://schemas.microsoft.com/office/drawing/2014/main" id="{52269E4B-E2A4-4467-B102-3F8B7DD0BDA3}"/>
                  </a:ext>
                </a:extLst>
              </p:cNvPr>
              <p:cNvSpPr/>
              <p:nvPr/>
            </p:nvSpPr>
            <p:spPr>
              <a:xfrm>
                <a:off x="6511051" y="4519682"/>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60" name="円/楕円 484">
                <a:extLst>
                  <a:ext uri="{FF2B5EF4-FFF2-40B4-BE49-F238E27FC236}">
                    <a16:creationId xmlns:a16="http://schemas.microsoft.com/office/drawing/2014/main" id="{CE553882-0DB0-4163-9163-AFDC1619B2C9}"/>
                  </a:ext>
                </a:extLst>
              </p:cNvPr>
              <p:cNvSpPr/>
              <p:nvPr/>
            </p:nvSpPr>
            <p:spPr>
              <a:xfrm>
                <a:off x="7987134" y="2092908"/>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61" name="円/楕円 485">
                <a:extLst>
                  <a:ext uri="{FF2B5EF4-FFF2-40B4-BE49-F238E27FC236}">
                    <a16:creationId xmlns:a16="http://schemas.microsoft.com/office/drawing/2014/main" id="{5412556F-744D-40CF-AA3B-02FE28388DEA}"/>
                  </a:ext>
                </a:extLst>
              </p:cNvPr>
              <p:cNvSpPr/>
              <p:nvPr/>
            </p:nvSpPr>
            <p:spPr>
              <a:xfrm>
                <a:off x="7843153" y="3208565"/>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62" name="円/楕円 486">
                <a:extLst>
                  <a:ext uri="{FF2B5EF4-FFF2-40B4-BE49-F238E27FC236}">
                    <a16:creationId xmlns:a16="http://schemas.microsoft.com/office/drawing/2014/main" id="{BAAC1752-35D2-48DD-8680-CF9B89A8E34D}"/>
                  </a:ext>
                </a:extLst>
              </p:cNvPr>
              <p:cNvSpPr/>
              <p:nvPr/>
            </p:nvSpPr>
            <p:spPr>
              <a:xfrm>
                <a:off x="7948719" y="4610059"/>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63" name="円/楕円 487">
                <a:extLst>
                  <a:ext uri="{FF2B5EF4-FFF2-40B4-BE49-F238E27FC236}">
                    <a16:creationId xmlns:a16="http://schemas.microsoft.com/office/drawing/2014/main" id="{27CDA414-5B6D-417D-8E85-28E106DC9DA2}"/>
                  </a:ext>
                </a:extLst>
              </p:cNvPr>
              <p:cNvSpPr/>
              <p:nvPr/>
            </p:nvSpPr>
            <p:spPr>
              <a:xfrm>
                <a:off x="5788666" y="2009626"/>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64" name="円/楕円 488">
                <a:extLst>
                  <a:ext uri="{FF2B5EF4-FFF2-40B4-BE49-F238E27FC236}">
                    <a16:creationId xmlns:a16="http://schemas.microsoft.com/office/drawing/2014/main" id="{C92D288A-1A7D-4AA1-A2BB-DF79AB8F0327}"/>
                  </a:ext>
                </a:extLst>
              </p:cNvPr>
              <p:cNvSpPr/>
              <p:nvPr/>
            </p:nvSpPr>
            <p:spPr>
              <a:xfrm>
                <a:off x="7000647" y="3177547"/>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cxnSp>
            <p:nvCxnSpPr>
              <p:cNvPr id="65" name="直線矢印コネクタ 64">
                <a:extLst>
                  <a:ext uri="{FF2B5EF4-FFF2-40B4-BE49-F238E27FC236}">
                    <a16:creationId xmlns:a16="http://schemas.microsoft.com/office/drawing/2014/main" id="{CE881EEE-58AB-4AED-AAB5-4F8278590943}"/>
                  </a:ext>
                </a:extLst>
              </p:cNvPr>
              <p:cNvCxnSpPr>
                <a:stCxn id="28" idx="1"/>
                <a:endCxn id="57" idx="5"/>
              </p:cNvCxnSpPr>
              <p:nvPr/>
            </p:nvCxnSpPr>
            <p:spPr>
              <a:xfrm flipH="1" flipV="1">
                <a:off x="7193037" y="3794460"/>
                <a:ext cx="404588" cy="297796"/>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31956FB1-F7CF-42D6-8E39-0C6AC48E6864}"/>
                  </a:ext>
                </a:extLst>
              </p:cNvPr>
              <p:cNvCxnSpPr>
                <a:stCxn id="18" idx="1"/>
              </p:cNvCxnSpPr>
              <p:nvPr/>
            </p:nvCxnSpPr>
            <p:spPr>
              <a:xfrm flipH="1" flipV="1">
                <a:off x="5388547" y="2195273"/>
                <a:ext cx="397706" cy="319256"/>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ED3E224F-6457-46DB-89C3-62A7C3B11840}"/>
                  </a:ext>
                </a:extLst>
              </p:cNvPr>
              <p:cNvCxnSpPr>
                <a:stCxn id="37" idx="1"/>
                <a:endCxn id="18" idx="5"/>
              </p:cNvCxnSpPr>
              <p:nvPr/>
            </p:nvCxnSpPr>
            <p:spPr>
              <a:xfrm flipH="1" flipV="1">
                <a:off x="5888062" y="2616363"/>
                <a:ext cx="458098" cy="415513"/>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62D8AD7-B271-46AC-BCDD-48C25E92A80E}"/>
                  </a:ext>
                </a:extLst>
              </p:cNvPr>
              <p:cNvCxnSpPr>
                <a:stCxn id="42" idx="1"/>
                <a:endCxn id="37" idx="5"/>
              </p:cNvCxnSpPr>
              <p:nvPr/>
            </p:nvCxnSpPr>
            <p:spPr>
              <a:xfrm flipH="1" flipV="1">
                <a:off x="6447969" y="3133710"/>
                <a:ext cx="269382" cy="350710"/>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BC21658E-582B-45CC-9C81-661F3D8BB189}"/>
                  </a:ext>
                </a:extLst>
              </p:cNvPr>
              <p:cNvCxnSpPr>
                <a:stCxn id="57" idx="1"/>
                <a:endCxn id="42" idx="5"/>
              </p:cNvCxnSpPr>
              <p:nvPr/>
            </p:nvCxnSpPr>
            <p:spPr>
              <a:xfrm flipH="1" flipV="1">
                <a:off x="6819160" y="3586254"/>
                <a:ext cx="272068" cy="106372"/>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1202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1B843-F03D-4926-AD8C-B97724B50915}"/>
              </a:ext>
            </a:extLst>
          </p:cNvPr>
          <p:cNvSpPr>
            <a:spLocks noGrp="1"/>
          </p:cNvSpPr>
          <p:nvPr>
            <p:ph type="title"/>
          </p:nvPr>
        </p:nvSpPr>
        <p:spPr/>
        <p:txBody>
          <a:bodyPr/>
          <a:lstStyle/>
          <a:p>
            <a:r>
              <a:rPr lang="ja-JP" altLang="en-US" dirty="0"/>
              <a:t>先行研究のデータ収集法</a:t>
            </a:r>
            <a:endParaRPr kumimoji="1" lang="ja-JP" altLang="en-US" dirty="0"/>
          </a:p>
        </p:txBody>
      </p:sp>
      <p:sp>
        <p:nvSpPr>
          <p:cNvPr id="3" name="コンテンツ プレースホルダー 2">
            <a:extLst>
              <a:ext uri="{FF2B5EF4-FFF2-40B4-BE49-F238E27FC236}">
                <a16:creationId xmlns:a16="http://schemas.microsoft.com/office/drawing/2014/main" id="{F8FBCCE8-1DA0-4718-9C9C-D14C9CF05A8A}"/>
              </a:ext>
            </a:extLst>
          </p:cNvPr>
          <p:cNvSpPr>
            <a:spLocks noGrp="1"/>
          </p:cNvSpPr>
          <p:nvPr>
            <p:ph idx="1"/>
          </p:nvPr>
        </p:nvSpPr>
        <p:spPr/>
        <p:txBody>
          <a:bodyPr/>
          <a:lstStyle/>
          <a:p>
            <a:r>
              <a:rPr kumimoji="1" lang="en-US" altLang="ja-JP" dirty="0"/>
              <a:t>Phase3</a:t>
            </a:r>
            <a:r>
              <a:rPr kumimoji="1" lang="ja-JP" altLang="en-US" dirty="0">
                <a:latin typeface="+mn-ea"/>
              </a:rPr>
              <a:t>：収集観測値設定フェーズ</a:t>
            </a:r>
            <a:endParaRPr kumimoji="1" lang="en-US" altLang="ja-JP" dirty="0">
              <a:latin typeface="+mn-ea"/>
            </a:endParaRPr>
          </a:p>
          <a:p>
            <a:pPr lvl="1"/>
            <a:r>
              <a:rPr lang="en-US" altLang="ja-JP" dirty="0">
                <a:latin typeface="+mn-ea"/>
              </a:rPr>
              <a:t>SINK</a:t>
            </a:r>
            <a:r>
              <a:rPr lang="ja-JP" altLang="en-US" dirty="0">
                <a:latin typeface="+mn-ea"/>
              </a:rPr>
              <a:t>はイベントの</a:t>
            </a:r>
            <a:br>
              <a:rPr lang="en-US" altLang="ja-JP" dirty="0">
                <a:latin typeface="+mn-ea"/>
              </a:rPr>
            </a:br>
            <a:r>
              <a:rPr lang="ja-JP" altLang="en-US" dirty="0">
                <a:latin typeface="+mn-ea"/>
              </a:rPr>
              <a:t>最大値、最小値、領域の大きさから下記を決定</a:t>
            </a:r>
            <a:endParaRPr lang="en-US" altLang="ja-JP" dirty="0">
              <a:latin typeface="+mn-ea"/>
            </a:endParaRPr>
          </a:p>
          <a:p>
            <a:pPr lvl="4"/>
            <a:r>
              <a:rPr lang="ja-JP" altLang="en-US" dirty="0">
                <a:latin typeface="+mn-ea"/>
              </a:rPr>
              <a:t>収集する観測値の幅（収集観測値が</a:t>
            </a:r>
            <a:r>
              <a:rPr lang="en-US" altLang="ja-JP" dirty="0">
                <a:latin typeface="+mn-ea"/>
              </a:rPr>
              <a:t>10</a:t>
            </a:r>
            <a:r>
              <a:rPr lang="ja-JP" altLang="en-US" dirty="0">
                <a:latin typeface="+mn-ea"/>
              </a:rPr>
              <a:t>の場合、</a:t>
            </a:r>
            <a:r>
              <a:rPr lang="en-US" altLang="ja-JP" dirty="0">
                <a:latin typeface="+mn-ea"/>
              </a:rPr>
              <a:t>5</a:t>
            </a:r>
            <a:r>
              <a:rPr lang="ja-JP" altLang="en-US" dirty="0">
                <a:latin typeface="+mn-ea"/>
              </a:rPr>
              <a:t>～</a:t>
            </a:r>
            <a:r>
              <a:rPr lang="en-US" altLang="ja-JP" dirty="0">
                <a:latin typeface="+mn-ea"/>
              </a:rPr>
              <a:t>15</a:t>
            </a:r>
            <a:r>
              <a:rPr lang="ja-JP" altLang="en-US" dirty="0">
                <a:latin typeface="+mn-ea"/>
              </a:rPr>
              <a:t>など）</a:t>
            </a:r>
            <a:endParaRPr lang="en-US" altLang="ja-JP" dirty="0">
              <a:latin typeface="+mn-ea"/>
            </a:endParaRPr>
          </a:p>
          <a:p>
            <a:pPr lvl="4"/>
            <a:r>
              <a:rPr lang="ja-JP" altLang="en-US" dirty="0">
                <a:latin typeface="+mn-ea"/>
              </a:rPr>
              <a:t>収集する観測値の間隔（収集観測値が</a:t>
            </a:r>
            <a:r>
              <a:rPr lang="en-US" altLang="ja-JP" dirty="0">
                <a:latin typeface="+mn-ea"/>
              </a:rPr>
              <a:t>10</a:t>
            </a:r>
            <a:r>
              <a:rPr lang="ja-JP" altLang="en-US" dirty="0">
                <a:latin typeface="+mn-ea"/>
              </a:rPr>
              <a:t>、</a:t>
            </a:r>
            <a:r>
              <a:rPr lang="en-US" altLang="ja-JP" dirty="0">
                <a:latin typeface="+mn-ea"/>
              </a:rPr>
              <a:t>60</a:t>
            </a:r>
            <a:r>
              <a:rPr lang="ja-JP" altLang="en-US" dirty="0">
                <a:latin typeface="+mn-ea"/>
              </a:rPr>
              <a:t>、</a:t>
            </a:r>
            <a:r>
              <a:rPr lang="en-US" altLang="ja-JP" dirty="0">
                <a:latin typeface="+mn-ea"/>
              </a:rPr>
              <a:t>110</a:t>
            </a:r>
            <a:r>
              <a:rPr lang="ja-JP" altLang="en-US" dirty="0">
                <a:latin typeface="+mn-ea"/>
              </a:rPr>
              <a:t>など）</a:t>
            </a:r>
            <a:endParaRPr lang="en-US" altLang="ja-JP" dirty="0">
              <a:latin typeface="+mn-ea"/>
            </a:endParaRPr>
          </a:p>
          <a:p>
            <a:r>
              <a:rPr lang="en-US" altLang="ja-JP" dirty="0"/>
              <a:t>Phase4</a:t>
            </a:r>
            <a:r>
              <a:rPr lang="ja-JP" altLang="en-US" dirty="0"/>
              <a:t>：データ収集フェーズ</a:t>
            </a:r>
            <a:endParaRPr lang="en-US" altLang="ja-JP" dirty="0"/>
          </a:p>
          <a:p>
            <a:pPr lvl="1"/>
            <a:r>
              <a:rPr lang="ja-JP" altLang="en-US" dirty="0"/>
              <a:t>全ノードは指定された値を観測時のみ</a:t>
            </a:r>
            <a:br>
              <a:rPr lang="en-US" altLang="ja-JP" dirty="0"/>
            </a:br>
            <a:r>
              <a:rPr lang="ja-JP" altLang="en-US" dirty="0"/>
              <a:t>クラスタヘッドにデータを送信①</a:t>
            </a:r>
            <a:endParaRPr lang="en-US" altLang="ja-JP" dirty="0"/>
          </a:p>
          <a:p>
            <a:pPr lvl="1"/>
            <a:r>
              <a:rPr lang="ja-JP" altLang="en-US" dirty="0"/>
              <a:t>その後、クラスタヘッドは送信データを選択し、</a:t>
            </a:r>
            <a:br>
              <a:rPr lang="en-US" altLang="ja-JP" dirty="0"/>
            </a:br>
            <a:r>
              <a:rPr lang="en-US" altLang="ja-JP" dirty="0"/>
              <a:t>SINK</a:t>
            </a:r>
            <a:r>
              <a:rPr lang="ja-JP" altLang="en-US" dirty="0"/>
              <a:t>にデータを送信②</a:t>
            </a:r>
            <a:endParaRPr lang="en-US" altLang="ja-JP" dirty="0"/>
          </a:p>
        </p:txBody>
      </p:sp>
      <p:grpSp>
        <p:nvGrpSpPr>
          <p:cNvPr id="159" name="グループ化 158">
            <a:extLst>
              <a:ext uri="{FF2B5EF4-FFF2-40B4-BE49-F238E27FC236}">
                <a16:creationId xmlns:a16="http://schemas.microsoft.com/office/drawing/2014/main" id="{07D2AF9A-D257-4E5F-A499-0266C32A142F}"/>
              </a:ext>
            </a:extLst>
          </p:cNvPr>
          <p:cNvGrpSpPr/>
          <p:nvPr/>
        </p:nvGrpSpPr>
        <p:grpSpPr>
          <a:xfrm>
            <a:off x="6102648" y="3739564"/>
            <a:ext cx="5586318" cy="2580554"/>
            <a:chOff x="665303" y="1369910"/>
            <a:chExt cx="7915143" cy="3525500"/>
          </a:xfrm>
        </p:grpSpPr>
        <p:sp>
          <p:nvSpPr>
            <p:cNvPr id="160" name="正方形/長方形 159">
              <a:extLst>
                <a:ext uri="{FF2B5EF4-FFF2-40B4-BE49-F238E27FC236}">
                  <a16:creationId xmlns:a16="http://schemas.microsoft.com/office/drawing/2014/main" id="{219EDDE1-3F6E-49CC-99E0-A707C63BC482}"/>
                </a:ext>
              </a:extLst>
            </p:cNvPr>
            <p:cNvSpPr/>
            <p:nvPr/>
          </p:nvSpPr>
          <p:spPr>
            <a:xfrm>
              <a:off x="748980" y="1675085"/>
              <a:ext cx="3599523" cy="309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61" name="円/楕円 267">
              <a:extLst>
                <a:ext uri="{FF2B5EF4-FFF2-40B4-BE49-F238E27FC236}">
                  <a16:creationId xmlns:a16="http://schemas.microsoft.com/office/drawing/2014/main" id="{E0214799-E521-4369-898F-4752CF074541}"/>
                </a:ext>
              </a:extLst>
            </p:cNvPr>
            <p:cNvSpPr/>
            <p:nvPr/>
          </p:nvSpPr>
          <p:spPr>
            <a:xfrm>
              <a:off x="1159860" y="1902589"/>
              <a:ext cx="2789630" cy="2669359"/>
            </a:xfrm>
            <a:prstGeom prst="ellipse">
              <a:avLst/>
            </a:prstGeom>
            <a:solidFill>
              <a:schemeClr val="bg1"/>
            </a:solidFill>
            <a:ln w="317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2" name="円/楕円 268">
              <a:extLst>
                <a:ext uri="{FF2B5EF4-FFF2-40B4-BE49-F238E27FC236}">
                  <a16:creationId xmlns:a16="http://schemas.microsoft.com/office/drawing/2014/main" id="{BC87152F-41FD-43B8-AD09-DC8FAA16FC45}"/>
                </a:ext>
              </a:extLst>
            </p:cNvPr>
            <p:cNvSpPr/>
            <p:nvPr/>
          </p:nvSpPr>
          <p:spPr>
            <a:xfrm>
              <a:off x="1596263" y="2282612"/>
              <a:ext cx="1951501" cy="1954465"/>
            </a:xfrm>
            <a:prstGeom prst="ellipse">
              <a:avLst/>
            </a:prstGeom>
            <a:solidFill>
              <a:schemeClr val="bg1"/>
            </a:solidFill>
            <a:ln w="317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3" name="円/楕円 269">
              <a:extLst>
                <a:ext uri="{FF2B5EF4-FFF2-40B4-BE49-F238E27FC236}">
                  <a16:creationId xmlns:a16="http://schemas.microsoft.com/office/drawing/2014/main" id="{DEC69B4F-19E1-43FB-9F37-A8CFAF7AF646}"/>
                </a:ext>
              </a:extLst>
            </p:cNvPr>
            <p:cNvSpPr/>
            <p:nvPr/>
          </p:nvSpPr>
          <p:spPr>
            <a:xfrm>
              <a:off x="2319597" y="2466554"/>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4" name="円/楕円 270">
              <a:extLst>
                <a:ext uri="{FF2B5EF4-FFF2-40B4-BE49-F238E27FC236}">
                  <a16:creationId xmlns:a16="http://schemas.microsoft.com/office/drawing/2014/main" id="{E8EBEBE7-A00F-4B1F-8F11-42499FBE1705}"/>
                </a:ext>
              </a:extLst>
            </p:cNvPr>
            <p:cNvSpPr/>
            <p:nvPr/>
          </p:nvSpPr>
          <p:spPr>
            <a:xfrm>
              <a:off x="1690334" y="341834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5" name="円/楕円 271">
              <a:extLst>
                <a:ext uri="{FF2B5EF4-FFF2-40B4-BE49-F238E27FC236}">
                  <a16:creationId xmlns:a16="http://schemas.microsoft.com/office/drawing/2014/main" id="{BAA1D27E-471D-4FBC-AD15-DD3FED44E7BF}"/>
                </a:ext>
              </a:extLst>
            </p:cNvPr>
            <p:cNvSpPr/>
            <p:nvPr/>
          </p:nvSpPr>
          <p:spPr>
            <a:xfrm>
              <a:off x="1242873" y="3239803"/>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6" name="円/楕円 272">
              <a:extLst>
                <a:ext uri="{FF2B5EF4-FFF2-40B4-BE49-F238E27FC236}">
                  <a16:creationId xmlns:a16="http://schemas.microsoft.com/office/drawing/2014/main" id="{EC7F811F-AA06-46DB-93D1-C0AC5881B6D7}"/>
                </a:ext>
              </a:extLst>
            </p:cNvPr>
            <p:cNvSpPr/>
            <p:nvPr/>
          </p:nvSpPr>
          <p:spPr>
            <a:xfrm>
              <a:off x="881050" y="288225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7" name="円/楕円 273">
              <a:extLst>
                <a:ext uri="{FF2B5EF4-FFF2-40B4-BE49-F238E27FC236}">
                  <a16:creationId xmlns:a16="http://schemas.microsoft.com/office/drawing/2014/main" id="{C323A228-2034-4716-BF66-DEBF42FC6EF3}"/>
                </a:ext>
              </a:extLst>
            </p:cNvPr>
            <p:cNvSpPr/>
            <p:nvPr/>
          </p:nvSpPr>
          <p:spPr>
            <a:xfrm>
              <a:off x="951217" y="382806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8" name="円/楕円 528">
              <a:extLst>
                <a:ext uri="{FF2B5EF4-FFF2-40B4-BE49-F238E27FC236}">
                  <a16:creationId xmlns:a16="http://schemas.microsoft.com/office/drawing/2014/main" id="{B20628BA-13E3-42D6-9C6A-4EC650A1961C}"/>
                </a:ext>
              </a:extLst>
            </p:cNvPr>
            <p:cNvSpPr/>
            <p:nvPr/>
          </p:nvSpPr>
          <p:spPr>
            <a:xfrm>
              <a:off x="1630641" y="3840420"/>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69" name="円/楕円 529">
              <a:extLst>
                <a:ext uri="{FF2B5EF4-FFF2-40B4-BE49-F238E27FC236}">
                  <a16:creationId xmlns:a16="http://schemas.microsoft.com/office/drawing/2014/main" id="{EB9BA4FC-800C-4216-8399-54495F024227}"/>
                </a:ext>
              </a:extLst>
            </p:cNvPr>
            <p:cNvSpPr/>
            <p:nvPr/>
          </p:nvSpPr>
          <p:spPr>
            <a:xfrm>
              <a:off x="1268219" y="415623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0" name="円/楕円 530">
              <a:extLst>
                <a:ext uri="{FF2B5EF4-FFF2-40B4-BE49-F238E27FC236}">
                  <a16:creationId xmlns:a16="http://schemas.microsoft.com/office/drawing/2014/main" id="{09027181-59D7-4A94-81A9-71CB460BE0A9}"/>
                </a:ext>
              </a:extLst>
            </p:cNvPr>
            <p:cNvSpPr/>
            <p:nvPr/>
          </p:nvSpPr>
          <p:spPr>
            <a:xfrm>
              <a:off x="1551587" y="2310079"/>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1" name="円/楕円 531">
              <a:extLst>
                <a:ext uri="{FF2B5EF4-FFF2-40B4-BE49-F238E27FC236}">
                  <a16:creationId xmlns:a16="http://schemas.microsoft.com/office/drawing/2014/main" id="{5E69D317-D469-4EA9-A6B6-751E549439CE}"/>
                </a:ext>
              </a:extLst>
            </p:cNvPr>
            <p:cNvSpPr/>
            <p:nvPr/>
          </p:nvSpPr>
          <p:spPr>
            <a:xfrm>
              <a:off x="2714804" y="244546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2" name="円/楕円 532">
              <a:extLst>
                <a:ext uri="{FF2B5EF4-FFF2-40B4-BE49-F238E27FC236}">
                  <a16:creationId xmlns:a16="http://schemas.microsoft.com/office/drawing/2014/main" id="{248B0717-CCB8-4138-B713-0FBE8323FC10}"/>
                </a:ext>
              </a:extLst>
            </p:cNvPr>
            <p:cNvSpPr/>
            <p:nvPr/>
          </p:nvSpPr>
          <p:spPr>
            <a:xfrm>
              <a:off x="3785098" y="397208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3" name="円/楕円 533">
              <a:extLst>
                <a:ext uri="{FF2B5EF4-FFF2-40B4-BE49-F238E27FC236}">
                  <a16:creationId xmlns:a16="http://schemas.microsoft.com/office/drawing/2014/main" id="{182D618D-6694-4C04-AA6D-678747617BF7}"/>
                </a:ext>
              </a:extLst>
            </p:cNvPr>
            <p:cNvSpPr/>
            <p:nvPr/>
          </p:nvSpPr>
          <p:spPr>
            <a:xfrm>
              <a:off x="2851331" y="454387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4" name="円/楕円 534">
              <a:extLst>
                <a:ext uri="{FF2B5EF4-FFF2-40B4-BE49-F238E27FC236}">
                  <a16:creationId xmlns:a16="http://schemas.microsoft.com/office/drawing/2014/main" id="{270A9DCB-31EF-42DD-9734-4F1B883562F8}"/>
                </a:ext>
              </a:extLst>
            </p:cNvPr>
            <p:cNvSpPr/>
            <p:nvPr/>
          </p:nvSpPr>
          <p:spPr>
            <a:xfrm>
              <a:off x="825154" y="241621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5" name="円/楕円 535">
              <a:extLst>
                <a:ext uri="{FF2B5EF4-FFF2-40B4-BE49-F238E27FC236}">
                  <a16:creationId xmlns:a16="http://schemas.microsoft.com/office/drawing/2014/main" id="{A3C75679-7F93-4BF8-BF27-CB3DDB101FAA}"/>
                </a:ext>
              </a:extLst>
            </p:cNvPr>
            <p:cNvSpPr/>
            <p:nvPr/>
          </p:nvSpPr>
          <p:spPr>
            <a:xfrm>
              <a:off x="3299928" y="4456808"/>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6" name="円/楕円 536">
              <a:extLst>
                <a:ext uri="{FF2B5EF4-FFF2-40B4-BE49-F238E27FC236}">
                  <a16:creationId xmlns:a16="http://schemas.microsoft.com/office/drawing/2014/main" id="{12CFE509-A8ED-4688-B0FF-5DD9BDF178B7}"/>
                </a:ext>
              </a:extLst>
            </p:cNvPr>
            <p:cNvSpPr/>
            <p:nvPr/>
          </p:nvSpPr>
          <p:spPr>
            <a:xfrm>
              <a:off x="2858785" y="3927969"/>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7" name="円/楕円 537">
              <a:extLst>
                <a:ext uri="{FF2B5EF4-FFF2-40B4-BE49-F238E27FC236}">
                  <a16:creationId xmlns:a16="http://schemas.microsoft.com/office/drawing/2014/main" id="{E68AC061-DD99-4623-A3FA-D942947C717D}"/>
                </a:ext>
              </a:extLst>
            </p:cNvPr>
            <p:cNvSpPr/>
            <p:nvPr/>
          </p:nvSpPr>
          <p:spPr>
            <a:xfrm>
              <a:off x="2786794" y="2143242"/>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8" name="円/楕円 538">
              <a:extLst>
                <a:ext uri="{FF2B5EF4-FFF2-40B4-BE49-F238E27FC236}">
                  <a16:creationId xmlns:a16="http://schemas.microsoft.com/office/drawing/2014/main" id="{376D1351-E9B5-4344-BE99-FB11BC50227D}"/>
                </a:ext>
              </a:extLst>
            </p:cNvPr>
            <p:cNvSpPr/>
            <p:nvPr/>
          </p:nvSpPr>
          <p:spPr>
            <a:xfrm>
              <a:off x="2060713" y="168797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79" name="円/楕円 539">
              <a:extLst>
                <a:ext uri="{FF2B5EF4-FFF2-40B4-BE49-F238E27FC236}">
                  <a16:creationId xmlns:a16="http://schemas.microsoft.com/office/drawing/2014/main" id="{F63AF2E3-EF74-45FE-93AB-6376A56E1CCB}"/>
                </a:ext>
              </a:extLst>
            </p:cNvPr>
            <p:cNvSpPr/>
            <p:nvPr/>
          </p:nvSpPr>
          <p:spPr>
            <a:xfrm>
              <a:off x="2030911" y="4538409"/>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0" name="円/楕円 540">
              <a:extLst>
                <a:ext uri="{FF2B5EF4-FFF2-40B4-BE49-F238E27FC236}">
                  <a16:creationId xmlns:a16="http://schemas.microsoft.com/office/drawing/2014/main" id="{350EEE70-D0AC-40FA-A110-215D9EFC7154}"/>
                </a:ext>
              </a:extLst>
            </p:cNvPr>
            <p:cNvSpPr/>
            <p:nvPr/>
          </p:nvSpPr>
          <p:spPr>
            <a:xfrm>
              <a:off x="3362959" y="3887806"/>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1" name="円/楕円 541">
              <a:extLst>
                <a:ext uri="{FF2B5EF4-FFF2-40B4-BE49-F238E27FC236}">
                  <a16:creationId xmlns:a16="http://schemas.microsoft.com/office/drawing/2014/main" id="{A5711079-BD21-4E85-8632-4E0131B70A62}"/>
                </a:ext>
              </a:extLst>
            </p:cNvPr>
            <p:cNvSpPr/>
            <p:nvPr/>
          </p:nvSpPr>
          <p:spPr>
            <a:xfrm>
              <a:off x="4080934" y="413230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2" name="円/楕円 542">
              <a:extLst>
                <a:ext uri="{FF2B5EF4-FFF2-40B4-BE49-F238E27FC236}">
                  <a16:creationId xmlns:a16="http://schemas.microsoft.com/office/drawing/2014/main" id="{213F7D6F-4DFC-42CE-B74E-E3177F118CDC}"/>
                </a:ext>
              </a:extLst>
            </p:cNvPr>
            <p:cNvSpPr/>
            <p:nvPr/>
          </p:nvSpPr>
          <p:spPr>
            <a:xfrm>
              <a:off x="3998262" y="282742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3" name="円/楕円 543">
              <a:extLst>
                <a:ext uri="{FF2B5EF4-FFF2-40B4-BE49-F238E27FC236}">
                  <a16:creationId xmlns:a16="http://schemas.microsoft.com/office/drawing/2014/main" id="{84A231B8-75E2-4243-84BC-EEAA9A7F7292}"/>
                </a:ext>
              </a:extLst>
            </p:cNvPr>
            <p:cNvSpPr/>
            <p:nvPr/>
          </p:nvSpPr>
          <p:spPr>
            <a:xfrm>
              <a:off x="4019345" y="341080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4" name="円/楕円 544">
              <a:extLst>
                <a:ext uri="{FF2B5EF4-FFF2-40B4-BE49-F238E27FC236}">
                  <a16:creationId xmlns:a16="http://schemas.microsoft.com/office/drawing/2014/main" id="{322965D4-8190-40F1-A5DA-5E9BC51C435A}"/>
                </a:ext>
              </a:extLst>
            </p:cNvPr>
            <p:cNvSpPr/>
            <p:nvPr/>
          </p:nvSpPr>
          <p:spPr>
            <a:xfrm>
              <a:off x="3297806" y="2392746"/>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5" name="円/楕円 545">
              <a:extLst>
                <a:ext uri="{FF2B5EF4-FFF2-40B4-BE49-F238E27FC236}">
                  <a16:creationId xmlns:a16="http://schemas.microsoft.com/office/drawing/2014/main" id="{C1522E10-B3DE-4C0D-A8AC-526442B89120}"/>
                </a:ext>
              </a:extLst>
            </p:cNvPr>
            <p:cNvSpPr/>
            <p:nvPr/>
          </p:nvSpPr>
          <p:spPr>
            <a:xfrm>
              <a:off x="3668077" y="3454909"/>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6" name="円/楕円 546">
              <a:extLst>
                <a:ext uri="{FF2B5EF4-FFF2-40B4-BE49-F238E27FC236}">
                  <a16:creationId xmlns:a16="http://schemas.microsoft.com/office/drawing/2014/main" id="{BC494F11-960E-4610-8B2C-B78A6BC65C57}"/>
                </a:ext>
              </a:extLst>
            </p:cNvPr>
            <p:cNvSpPr/>
            <p:nvPr/>
          </p:nvSpPr>
          <p:spPr>
            <a:xfrm>
              <a:off x="3321923" y="288055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7" name="円/楕円 547">
              <a:extLst>
                <a:ext uri="{FF2B5EF4-FFF2-40B4-BE49-F238E27FC236}">
                  <a16:creationId xmlns:a16="http://schemas.microsoft.com/office/drawing/2014/main" id="{734B442E-19CD-4918-AABB-4338BE0E5891}"/>
                </a:ext>
              </a:extLst>
            </p:cNvPr>
            <p:cNvSpPr/>
            <p:nvPr/>
          </p:nvSpPr>
          <p:spPr>
            <a:xfrm>
              <a:off x="3408544" y="181241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8" name="円/楕円 548">
              <a:extLst>
                <a:ext uri="{FF2B5EF4-FFF2-40B4-BE49-F238E27FC236}">
                  <a16:creationId xmlns:a16="http://schemas.microsoft.com/office/drawing/2014/main" id="{6F5AA4BA-1955-44AD-A575-FFC20DD7291C}"/>
                </a:ext>
              </a:extLst>
            </p:cNvPr>
            <p:cNvSpPr/>
            <p:nvPr/>
          </p:nvSpPr>
          <p:spPr>
            <a:xfrm>
              <a:off x="3947355" y="253676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89" name="円/楕円 549">
              <a:extLst>
                <a:ext uri="{FF2B5EF4-FFF2-40B4-BE49-F238E27FC236}">
                  <a16:creationId xmlns:a16="http://schemas.microsoft.com/office/drawing/2014/main" id="{89B97781-46D1-4A98-A831-6B0A5C83CDE8}"/>
                </a:ext>
              </a:extLst>
            </p:cNvPr>
            <p:cNvSpPr/>
            <p:nvPr/>
          </p:nvSpPr>
          <p:spPr>
            <a:xfrm>
              <a:off x="2111494" y="282742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90" name="円/楕円 550">
              <a:extLst>
                <a:ext uri="{FF2B5EF4-FFF2-40B4-BE49-F238E27FC236}">
                  <a16:creationId xmlns:a16="http://schemas.microsoft.com/office/drawing/2014/main" id="{CFA047D7-6D41-445E-B1FC-F56544038D7C}"/>
                </a:ext>
              </a:extLst>
            </p:cNvPr>
            <p:cNvSpPr/>
            <p:nvPr/>
          </p:nvSpPr>
          <p:spPr>
            <a:xfrm>
              <a:off x="2154509" y="343608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91" name="円/楕円 551">
              <a:extLst>
                <a:ext uri="{FF2B5EF4-FFF2-40B4-BE49-F238E27FC236}">
                  <a16:creationId xmlns:a16="http://schemas.microsoft.com/office/drawing/2014/main" id="{A67E07B0-2387-407E-ADA8-D1DE00FDF1FC}"/>
                </a:ext>
              </a:extLst>
            </p:cNvPr>
            <p:cNvSpPr/>
            <p:nvPr/>
          </p:nvSpPr>
          <p:spPr>
            <a:xfrm>
              <a:off x="4090963" y="219527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cxnSp>
          <p:nvCxnSpPr>
            <p:cNvPr id="192" name="直線矢印コネクタ 191">
              <a:extLst>
                <a:ext uri="{FF2B5EF4-FFF2-40B4-BE49-F238E27FC236}">
                  <a16:creationId xmlns:a16="http://schemas.microsoft.com/office/drawing/2014/main" id="{1D9AAB9E-2DB6-404A-AF95-FD82499488C6}"/>
                </a:ext>
              </a:extLst>
            </p:cNvPr>
            <p:cNvCxnSpPr>
              <a:stCxn id="170" idx="0"/>
              <a:endCxn id="224" idx="4"/>
            </p:cNvCxnSpPr>
            <p:nvPr/>
          </p:nvCxnSpPr>
          <p:spPr>
            <a:xfrm flipV="1">
              <a:off x="1623578" y="1970283"/>
              <a:ext cx="23499" cy="339796"/>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EDFB3BC1-ED58-4152-85F8-80838841840F}"/>
                </a:ext>
              </a:extLst>
            </p:cNvPr>
            <p:cNvCxnSpPr>
              <a:stCxn id="180" idx="5"/>
              <a:endCxn id="223" idx="1"/>
            </p:cNvCxnSpPr>
            <p:nvPr/>
          </p:nvCxnSpPr>
          <p:spPr>
            <a:xfrm>
              <a:off x="3485854" y="4010731"/>
              <a:ext cx="270371" cy="437060"/>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6D1F2FFE-2975-4CC6-AB0B-0406345AAA27}"/>
                </a:ext>
              </a:extLst>
            </p:cNvPr>
            <p:cNvCxnSpPr>
              <a:stCxn id="185" idx="0"/>
              <a:endCxn id="222" idx="4"/>
            </p:cNvCxnSpPr>
            <p:nvPr/>
          </p:nvCxnSpPr>
          <p:spPr>
            <a:xfrm flipH="1" flipV="1">
              <a:off x="3701564" y="3169222"/>
              <a:ext cx="38504" cy="285687"/>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a:extLst>
                <a:ext uri="{FF2B5EF4-FFF2-40B4-BE49-F238E27FC236}">
                  <a16:creationId xmlns:a16="http://schemas.microsoft.com/office/drawing/2014/main" id="{561E932A-605A-477B-8C42-88A978625EBC}"/>
                </a:ext>
              </a:extLst>
            </p:cNvPr>
            <p:cNvCxnSpPr/>
            <p:nvPr/>
          </p:nvCxnSpPr>
          <p:spPr>
            <a:xfrm flipV="1">
              <a:off x="1359614" y="3026273"/>
              <a:ext cx="73672" cy="204243"/>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6" name="直線矢印コネクタ 195">
              <a:extLst>
                <a:ext uri="{FF2B5EF4-FFF2-40B4-BE49-F238E27FC236}">
                  <a16:creationId xmlns:a16="http://schemas.microsoft.com/office/drawing/2014/main" id="{57FEF759-EBBF-4333-BA9B-153C86FF3C54}"/>
                </a:ext>
              </a:extLst>
            </p:cNvPr>
            <p:cNvCxnSpPr>
              <a:endCxn id="217" idx="6"/>
            </p:cNvCxnSpPr>
            <p:nvPr/>
          </p:nvCxnSpPr>
          <p:spPr>
            <a:xfrm flipH="1">
              <a:off x="2198399" y="2219200"/>
              <a:ext cx="588395" cy="47637"/>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C53DED02-7B6D-4994-9E40-252880056EAB}"/>
                </a:ext>
              </a:extLst>
            </p:cNvPr>
            <p:cNvCxnSpPr>
              <a:stCxn id="184" idx="7"/>
              <a:endCxn id="221" idx="3"/>
            </p:cNvCxnSpPr>
            <p:nvPr/>
          </p:nvCxnSpPr>
          <p:spPr>
            <a:xfrm flipV="1">
              <a:off x="3420701" y="2032474"/>
              <a:ext cx="373939" cy="381363"/>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198" name="円/楕円 558">
              <a:extLst>
                <a:ext uri="{FF2B5EF4-FFF2-40B4-BE49-F238E27FC236}">
                  <a16:creationId xmlns:a16="http://schemas.microsoft.com/office/drawing/2014/main" id="{62ACFCDD-F453-4F14-ADEC-ECA229728DD9}"/>
                </a:ext>
              </a:extLst>
            </p:cNvPr>
            <p:cNvSpPr/>
            <p:nvPr/>
          </p:nvSpPr>
          <p:spPr>
            <a:xfrm>
              <a:off x="2827686" y="4268194"/>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199" name="円/楕円 559">
              <a:extLst>
                <a:ext uri="{FF2B5EF4-FFF2-40B4-BE49-F238E27FC236}">
                  <a16:creationId xmlns:a16="http://schemas.microsoft.com/office/drawing/2014/main" id="{230367A4-0036-4753-9913-FB8F08F940F1}"/>
                </a:ext>
              </a:extLst>
            </p:cNvPr>
            <p:cNvSpPr/>
            <p:nvPr/>
          </p:nvSpPr>
          <p:spPr>
            <a:xfrm>
              <a:off x="2895147" y="174040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00" name="円/楕円 560">
              <a:extLst>
                <a:ext uri="{FF2B5EF4-FFF2-40B4-BE49-F238E27FC236}">
                  <a16:creationId xmlns:a16="http://schemas.microsoft.com/office/drawing/2014/main" id="{681B662F-C142-4222-803A-A8E760FD0F05}"/>
                </a:ext>
              </a:extLst>
            </p:cNvPr>
            <p:cNvSpPr/>
            <p:nvPr/>
          </p:nvSpPr>
          <p:spPr>
            <a:xfrm>
              <a:off x="2482685" y="327997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cxnSp>
          <p:nvCxnSpPr>
            <p:cNvPr id="201" name="直線矢印コネクタ 200">
              <a:extLst>
                <a:ext uri="{FF2B5EF4-FFF2-40B4-BE49-F238E27FC236}">
                  <a16:creationId xmlns:a16="http://schemas.microsoft.com/office/drawing/2014/main" id="{93998D41-0D36-4E09-9B13-B468324D9897}"/>
                </a:ext>
              </a:extLst>
            </p:cNvPr>
            <p:cNvCxnSpPr>
              <a:endCxn id="220" idx="6"/>
            </p:cNvCxnSpPr>
            <p:nvPr/>
          </p:nvCxnSpPr>
          <p:spPr>
            <a:xfrm flipH="1">
              <a:off x="2441452" y="4361737"/>
              <a:ext cx="345342" cy="46594"/>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02" name="正方形/長方形 201">
              <a:extLst>
                <a:ext uri="{FF2B5EF4-FFF2-40B4-BE49-F238E27FC236}">
                  <a16:creationId xmlns:a16="http://schemas.microsoft.com/office/drawing/2014/main" id="{C7CE5B74-4D21-4AB3-98D2-88B70AA8DAF1}"/>
                </a:ext>
              </a:extLst>
            </p:cNvPr>
            <p:cNvSpPr/>
            <p:nvPr/>
          </p:nvSpPr>
          <p:spPr>
            <a:xfrm>
              <a:off x="771338" y="1688893"/>
              <a:ext cx="388522" cy="3747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bg1"/>
                </a:solidFill>
              </a:endParaRPr>
            </a:p>
          </p:txBody>
        </p:sp>
        <p:sp>
          <p:nvSpPr>
            <p:cNvPr id="203" name="テキスト ボックス 202">
              <a:extLst>
                <a:ext uri="{FF2B5EF4-FFF2-40B4-BE49-F238E27FC236}">
                  <a16:creationId xmlns:a16="http://schemas.microsoft.com/office/drawing/2014/main" id="{56BF6706-563E-453B-BEAC-2C8B830A9049}"/>
                </a:ext>
              </a:extLst>
            </p:cNvPr>
            <p:cNvSpPr txBox="1"/>
            <p:nvPr/>
          </p:nvSpPr>
          <p:spPr>
            <a:xfrm>
              <a:off x="702051" y="3972080"/>
              <a:ext cx="184731" cy="923330"/>
            </a:xfrm>
            <a:prstGeom prst="rect">
              <a:avLst/>
            </a:prstGeom>
            <a:noFill/>
          </p:spPr>
          <p:txBody>
            <a:bodyPr wrap="none" rtlCol="0">
              <a:spAutoFit/>
            </a:bodyPr>
            <a:lstStyle/>
            <a:p>
              <a:endParaRPr kumimoji="1" lang="ja-JP" altLang="en-US" sz="5400" b="1" dirty="0"/>
            </a:p>
          </p:txBody>
        </p:sp>
        <p:sp>
          <p:nvSpPr>
            <p:cNvPr id="204" name="円/楕円 564">
              <a:extLst>
                <a:ext uri="{FF2B5EF4-FFF2-40B4-BE49-F238E27FC236}">
                  <a16:creationId xmlns:a16="http://schemas.microsoft.com/office/drawing/2014/main" id="{CD988CDB-4680-4226-BFF3-140EC4221CB9}"/>
                </a:ext>
              </a:extLst>
            </p:cNvPr>
            <p:cNvSpPr/>
            <p:nvPr/>
          </p:nvSpPr>
          <p:spPr>
            <a:xfrm>
              <a:off x="1102977" y="221920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05" name="円/楕円 565">
              <a:extLst>
                <a:ext uri="{FF2B5EF4-FFF2-40B4-BE49-F238E27FC236}">
                  <a16:creationId xmlns:a16="http://schemas.microsoft.com/office/drawing/2014/main" id="{AF1A0863-C010-4FBA-97A1-A7C1744EE2BA}"/>
                </a:ext>
              </a:extLst>
            </p:cNvPr>
            <p:cNvSpPr/>
            <p:nvPr/>
          </p:nvSpPr>
          <p:spPr>
            <a:xfrm>
              <a:off x="893800" y="334024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06" name="円/楕円 566">
              <a:extLst>
                <a:ext uri="{FF2B5EF4-FFF2-40B4-BE49-F238E27FC236}">
                  <a16:creationId xmlns:a16="http://schemas.microsoft.com/office/drawing/2014/main" id="{87FE19B1-0536-4306-9FBD-3C4871AA6643}"/>
                </a:ext>
              </a:extLst>
            </p:cNvPr>
            <p:cNvSpPr/>
            <p:nvPr/>
          </p:nvSpPr>
          <p:spPr>
            <a:xfrm>
              <a:off x="2337782" y="1962618"/>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07" name="円/楕円 567">
              <a:extLst>
                <a:ext uri="{FF2B5EF4-FFF2-40B4-BE49-F238E27FC236}">
                  <a16:creationId xmlns:a16="http://schemas.microsoft.com/office/drawing/2014/main" id="{180B82FC-DC49-452B-BB8E-8A0D2CDC3E70}"/>
                </a:ext>
              </a:extLst>
            </p:cNvPr>
            <p:cNvSpPr/>
            <p:nvPr/>
          </p:nvSpPr>
          <p:spPr>
            <a:xfrm>
              <a:off x="2302400" y="391888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08" name="円/楕円 568">
              <a:extLst>
                <a:ext uri="{FF2B5EF4-FFF2-40B4-BE49-F238E27FC236}">
                  <a16:creationId xmlns:a16="http://schemas.microsoft.com/office/drawing/2014/main" id="{2FE2A6E2-1DAB-433E-B26F-A8309B252F3B}"/>
                </a:ext>
              </a:extLst>
            </p:cNvPr>
            <p:cNvSpPr/>
            <p:nvPr/>
          </p:nvSpPr>
          <p:spPr>
            <a:xfrm>
              <a:off x="3320229" y="328921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cxnSp>
          <p:nvCxnSpPr>
            <p:cNvPr id="209" name="直線矢印コネクタ 208">
              <a:extLst>
                <a:ext uri="{FF2B5EF4-FFF2-40B4-BE49-F238E27FC236}">
                  <a16:creationId xmlns:a16="http://schemas.microsoft.com/office/drawing/2014/main" id="{2767D42F-4511-4099-AE5B-46E600C8A95B}"/>
                </a:ext>
              </a:extLst>
            </p:cNvPr>
            <p:cNvCxnSpPr>
              <a:stCxn id="206" idx="3"/>
            </p:cNvCxnSpPr>
            <p:nvPr/>
          </p:nvCxnSpPr>
          <p:spPr>
            <a:xfrm flipH="1">
              <a:off x="2204694" y="2085543"/>
              <a:ext cx="154174" cy="100441"/>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E84F9E38-5F5A-4FBB-8328-19DFABE59135}"/>
                </a:ext>
              </a:extLst>
            </p:cNvPr>
            <p:cNvCxnSpPr/>
            <p:nvPr/>
          </p:nvCxnSpPr>
          <p:spPr>
            <a:xfrm flipH="1">
              <a:off x="1546661" y="4010731"/>
              <a:ext cx="130864" cy="351006"/>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11" name="テキスト ボックス 210">
              <a:extLst>
                <a:ext uri="{FF2B5EF4-FFF2-40B4-BE49-F238E27FC236}">
                  <a16:creationId xmlns:a16="http://schemas.microsoft.com/office/drawing/2014/main" id="{C89034C0-2350-42D1-97B2-F108394BEEFE}"/>
                </a:ext>
              </a:extLst>
            </p:cNvPr>
            <p:cNvSpPr txBox="1"/>
            <p:nvPr/>
          </p:nvSpPr>
          <p:spPr>
            <a:xfrm>
              <a:off x="665303" y="1381116"/>
              <a:ext cx="604653" cy="307777"/>
            </a:xfrm>
            <a:prstGeom prst="rect">
              <a:avLst/>
            </a:prstGeom>
            <a:noFill/>
          </p:spPr>
          <p:txBody>
            <a:bodyPr wrap="none" rtlCol="0">
              <a:spAutoFit/>
            </a:bodyPr>
            <a:lstStyle/>
            <a:p>
              <a:r>
                <a:rPr kumimoji="1" lang="en-US" altLang="ja-JP" sz="1400" dirty="0"/>
                <a:t>SINK</a:t>
              </a:r>
              <a:endParaRPr kumimoji="1" lang="ja-JP" altLang="en-US" sz="1400" dirty="0"/>
            </a:p>
          </p:txBody>
        </p:sp>
        <p:cxnSp>
          <p:nvCxnSpPr>
            <p:cNvPr id="212" name="直線コネクタ 211">
              <a:extLst>
                <a:ext uri="{FF2B5EF4-FFF2-40B4-BE49-F238E27FC236}">
                  <a16:creationId xmlns:a16="http://schemas.microsoft.com/office/drawing/2014/main" id="{A7334E70-B554-46D8-B588-7843FCD8A17F}"/>
                </a:ext>
              </a:extLst>
            </p:cNvPr>
            <p:cNvCxnSpPr/>
            <p:nvPr/>
          </p:nvCxnSpPr>
          <p:spPr>
            <a:xfrm>
              <a:off x="1954158" y="1691308"/>
              <a:ext cx="0" cy="309192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88A88CA-CF7C-447A-8B3A-9F87635FAB42}"/>
                </a:ext>
              </a:extLst>
            </p:cNvPr>
            <p:cNvCxnSpPr/>
            <p:nvPr/>
          </p:nvCxnSpPr>
          <p:spPr>
            <a:xfrm>
              <a:off x="3208806" y="1691308"/>
              <a:ext cx="0" cy="309192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AF141AF-5107-4F6A-A8DD-4FD00BA21F1C}"/>
                </a:ext>
              </a:extLst>
            </p:cNvPr>
            <p:cNvCxnSpPr/>
            <p:nvPr/>
          </p:nvCxnSpPr>
          <p:spPr>
            <a:xfrm>
              <a:off x="775449" y="2778410"/>
              <a:ext cx="3593127" cy="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9AFEBEE1-6884-4E24-AD21-D91FB37E77A1}"/>
                </a:ext>
              </a:extLst>
            </p:cNvPr>
            <p:cNvCxnSpPr/>
            <p:nvPr/>
          </p:nvCxnSpPr>
          <p:spPr>
            <a:xfrm>
              <a:off x="771338" y="3775005"/>
              <a:ext cx="3593127" cy="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6" name="円/楕円 576">
              <a:extLst>
                <a:ext uri="{FF2B5EF4-FFF2-40B4-BE49-F238E27FC236}">
                  <a16:creationId xmlns:a16="http://schemas.microsoft.com/office/drawing/2014/main" id="{8696951A-D759-4FAF-A56B-7B6877700006}"/>
                </a:ext>
              </a:extLst>
            </p:cNvPr>
            <p:cNvSpPr/>
            <p:nvPr/>
          </p:nvSpPr>
          <p:spPr>
            <a:xfrm>
              <a:off x="1407272" y="2836315"/>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17" name="円/楕円 577">
              <a:extLst>
                <a:ext uri="{FF2B5EF4-FFF2-40B4-BE49-F238E27FC236}">
                  <a16:creationId xmlns:a16="http://schemas.microsoft.com/office/drawing/2014/main" id="{FDCE152F-E8F3-4CCF-9558-ABFE275EE13C}"/>
                </a:ext>
              </a:extLst>
            </p:cNvPr>
            <p:cNvSpPr/>
            <p:nvPr/>
          </p:nvSpPr>
          <p:spPr>
            <a:xfrm>
              <a:off x="2054418" y="2194829"/>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18" name="円/楕円 578">
              <a:extLst>
                <a:ext uri="{FF2B5EF4-FFF2-40B4-BE49-F238E27FC236}">
                  <a16:creationId xmlns:a16="http://schemas.microsoft.com/office/drawing/2014/main" id="{5A5A904D-C6F5-45D1-BCBD-226FBEFCBB6B}"/>
                </a:ext>
              </a:extLst>
            </p:cNvPr>
            <p:cNvSpPr/>
            <p:nvPr/>
          </p:nvSpPr>
          <p:spPr>
            <a:xfrm>
              <a:off x="2856562" y="3488176"/>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19" name="円/楕円 579">
              <a:extLst>
                <a:ext uri="{FF2B5EF4-FFF2-40B4-BE49-F238E27FC236}">
                  <a16:creationId xmlns:a16="http://schemas.microsoft.com/office/drawing/2014/main" id="{9754AEBF-6E1A-458F-90DC-4998267B2904}"/>
                </a:ext>
              </a:extLst>
            </p:cNvPr>
            <p:cNvSpPr/>
            <p:nvPr/>
          </p:nvSpPr>
          <p:spPr>
            <a:xfrm>
              <a:off x="1474668" y="4395004"/>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0" name="円/楕円 580">
              <a:extLst>
                <a:ext uri="{FF2B5EF4-FFF2-40B4-BE49-F238E27FC236}">
                  <a16:creationId xmlns:a16="http://schemas.microsoft.com/office/drawing/2014/main" id="{F2EAE27A-A566-4255-B9B1-C55C40417F24}"/>
                </a:ext>
              </a:extLst>
            </p:cNvPr>
            <p:cNvSpPr/>
            <p:nvPr/>
          </p:nvSpPr>
          <p:spPr>
            <a:xfrm>
              <a:off x="2297471" y="4336323"/>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1" name="円/楕円 581">
              <a:extLst>
                <a:ext uri="{FF2B5EF4-FFF2-40B4-BE49-F238E27FC236}">
                  <a16:creationId xmlns:a16="http://schemas.microsoft.com/office/drawing/2014/main" id="{AD9452FF-ACD0-4729-B3AA-34ADD791F745}"/>
                </a:ext>
              </a:extLst>
            </p:cNvPr>
            <p:cNvSpPr/>
            <p:nvPr/>
          </p:nvSpPr>
          <p:spPr>
            <a:xfrm>
              <a:off x="3773554" y="1909549"/>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2" name="円/楕円 582">
              <a:extLst>
                <a:ext uri="{FF2B5EF4-FFF2-40B4-BE49-F238E27FC236}">
                  <a16:creationId xmlns:a16="http://schemas.microsoft.com/office/drawing/2014/main" id="{D5CBE6F3-009C-467C-A638-588A2D09A934}"/>
                </a:ext>
              </a:extLst>
            </p:cNvPr>
            <p:cNvSpPr/>
            <p:nvPr/>
          </p:nvSpPr>
          <p:spPr>
            <a:xfrm>
              <a:off x="3629573" y="3025206"/>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3" name="円/楕円 583">
              <a:extLst>
                <a:ext uri="{FF2B5EF4-FFF2-40B4-BE49-F238E27FC236}">
                  <a16:creationId xmlns:a16="http://schemas.microsoft.com/office/drawing/2014/main" id="{B65654A5-19A3-4E9A-A5BB-8551D2A1B5D2}"/>
                </a:ext>
              </a:extLst>
            </p:cNvPr>
            <p:cNvSpPr/>
            <p:nvPr/>
          </p:nvSpPr>
          <p:spPr>
            <a:xfrm>
              <a:off x="3735139" y="4426700"/>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4" name="円/楕円 584">
              <a:extLst>
                <a:ext uri="{FF2B5EF4-FFF2-40B4-BE49-F238E27FC236}">
                  <a16:creationId xmlns:a16="http://schemas.microsoft.com/office/drawing/2014/main" id="{DF50D5F0-DF87-459C-B794-3FF6F36813F8}"/>
                </a:ext>
              </a:extLst>
            </p:cNvPr>
            <p:cNvSpPr/>
            <p:nvPr/>
          </p:nvSpPr>
          <p:spPr>
            <a:xfrm>
              <a:off x="1575086" y="1826267"/>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5" name="円/楕円 585">
              <a:extLst>
                <a:ext uri="{FF2B5EF4-FFF2-40B4-BE49-F238E27FC236}">
                  <a16:creationId xmlns:a16="http://schemas.microsoft.com/office/drawing/2014/main" id="{E1782EF7-3F9E-4CCA-8C5A-0AE83D4033BE}"/>
                </a:ext>
              </a:extLst>
            </p:cNvPr>
            <p:cNvSpPr/>
            <p:nvPr/>
          </p:nvSpPr>
          <p:spPr>
            <a:xfrm>
              <a:off x="2787067" y="2994188"/>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6" name="正方形/長方形 225">
              <a:extLst>
                <a:ext uri="{FF2B5EF4-FFF2-40B4-BE49-F238E27FC236}">
                  <a16:creationId xmlns:a16="http://schemas.microsoft.com/office/drawing/2014/main" id="{8F12058C-11A8-488C-ACC5-FE7AAFD0D14F}"/>
                </a:ext>
              </a:extLst>
            </p:cNvPr>
            <p:cNvSpPr/>
            <p:nvPr/>
          </p:nvSpPr>
          <p:spPr>
            <a:xfrm>
              <a:off x="4964961" y="1663879"/>
              <a:ext cx="3599523" cy="309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227" name="円/楕円 587">
              <a:extLst>
                <a:ext uri="{FF2B5EF4-FFF2-40B4-BE49-F238E27FC236}">
                  <a16:creationId xmlns:a16="http://schemas.microsoft.com/office/drawing/2014/main" id="{B3F44D2C-F691-4135-9A4A-3A0400FC9F9E}"/>
                </a:ext>
              </a:extLst>
            </p:cNvPr>
            <p:cNvSpPr/>
            <p:nvPr/>
          </p:nvSpPr>
          <p:spPr>
            <a:xfrm>
              <a:off x="6419491" y="2453548"/>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8" name="円/楕円 588">
              <a:extLst>
                <a:ext uri="{FF2B5EF4-FFF2-40B4-BE49-F238E27FC236}">
                  <a16:creationId xmlns:a16="http://schemas.microsoft.com/office/drawing/2014/main" id="{D014A8BD-C9CA-41B9-A2B5-31E86447B091}"/>
                </a:ext>
              </a:extLst>
            </p:cNvPr>
            <p:cNvSpPr/>
            <p:nvPr/>
          </p:nvSpPr>
          <p:spPr>
            <a:xfrm>
              <a:off x="5628181" y="2801130"/>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29" name="円/楕円 589">
              <a:extLst>
                <a:ext uri="{FF2B5EF4-FFF2-40B4-BE49-F238E27FC236}">
                  <a16:creationId xmlns:a16="http://schemas.microsoft.com/office/drawing/2014/main" id="{B7B5115C-CFA8-41C2-952F-AB2513DA4C87}"/>
                </a:ext>
              </a:extLst>
            </p:cNvPr>
            <p:cNvSpPr/>
            <p:nvPr/>
          </p:nvSpPr>
          <p:spPr>
            <a:xfrm>
              <a:off x="5906315" y="3407134"/>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0" name="円/楕円 590">
              <a:extLst>
                <a:ext uri="{FF2B5EF4-FFF2-40B4-BE49-F238E27FC236}">
                  <a16:creationId xmlns:a16="http://schemas.microsoft.com/office/drawing/2014/main" id="{7CDA992B-1D81-4EB9-BA3E-48B9AA05914E}"/>
                </a:ext>
              </a:extLst>
            </p:cNvPr>
            <p:cNvSpPr/>
            <p:nvPr/>
          </p:nvSpPr>
          <p:spPr>
            <a:xfrm>
              <a:off x="5458854" y="3228597"/>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1" name="円/楕円 591">
              <a:extLst>
                <a:ext uri="{FF2B5EF4-FFF2-40B4-BE49-F238E27FC236}">
                  <a16:creationId xmlns:a16="http://schemas.microsoft.com/office/drawing/2014/main" id="{061480C2-CEC3-43E8-B98A-5C29661F74D9}"/>
                </a:ext>
              </a:extLst>
            </p:cNvPr>
            <p:cNvSpPr/>
            <p:nvPr/>
          </p:nvSpPr>
          <p:spPr>
            <a:xfrm>
              <a:off x="5097031" y="2871051"/>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2" name="円/楕円 592">
              <a:extLst>
                <a:ext uri="{FF2B5EF4-FFF2-40B4-BE49-F238E27FC236}">
                  <a16:creationId xmlns:a16="http://schemas.microsoft.com/office/drawing/2014/main" id="{BB894429-B812-49E1-9FB6-3C7EC666724B}"/>
                </a:ext>
              </a:extLst>
            </p:cNvPr>
            <p:cNvSpPr/>
            <p:nvPr/>
          </p:nvSpPr>
          <p:spPr>
            <a:xfrm>
              <a:off x="5167198" y="381686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3" name="円/楕円 593">
              <a:extLst>
                <a:ext uri="{FF2B5EF4-FFF2-40B4-BE49-F238E27FC236}">
                  <a16:creationId xmlns:a16="http://schemas.microsoft.com/office/drawing/2014/main" id="{04F71C7E-E4F6-4721-ACDB-3CCDFE70EDBB}"/>
                </a:ext>
              </a:extLst>
            </p:cNvPr>
            <p:cNvSpPr/>
            <p:nvPr/>
          </p:nvSpPr>
          <p:spPr>
            <a:xfrm>
              <a:off x="5846622" y="3829214"/>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4" name="円/楕円 594">
              <a:extLst>
                <a:ext uri="{FF2B5EF4-FFF2-40B4-BE49-F238E27FC236}">
                  <a16:creationId xmlns:a16="http://schemas.microsoft.com/office/drawing/2014/main" id="{EC943840-A15C-4742-B8B0-ABD53E2A348C}"/>
                </a:ext>
              </a:extLst>
            </p:cNvPr>
            <p:cNvSpPr/>
            <p:nvPr/>
          </p:nvSpPr>
          <p:spPr>
            <a:xfrm>
              <a:off x="5484200" y="414502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5" name="円/楕円 595">
              <a:extLst>
                <a:ext uri="{FF2B5EF4-FFF2-40B4-BE49-F238E27FC236}">
                  <a16:creationId xmlns:a16="http://schemas.microsoft.com/office/drawing/2014/main" id="{C7190A47-B296-4393-A0DC-C604B9716B28}"/>
                </a:ext>
              </a:extLst>
            </p:cNvPr>
            <p:cNvSpPr/>
            <p:nvPr/>
          </p:nvSpPr>
          <p:spPr>
            <a:xfrm>
              <a:off x="5767568" y="2298873"/>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6" name="円/楕円 596">
              <a:extLst>
                <a:ext uri="{FF2B5EF4-FFF2-40B4-BE49-F238E27FC236}">
                  <a16:creationId xmlns:a16="http://schemas.microsoft.com/office/drawing/2014/main" id="{C1F4330B-99AA-4093-BF59-6EE82F04E812}"/>
                </a:ext>
              </a:extLst>
            </p:cNvPr>
            <p:cNvSpPr/>
            <p:nvPr/>
          </p:nvSpPr>
          <p:spPr>
            <a:xfrm>
              <a:off x="7015830" y="256882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7" name="円/楕円 597">
              <a:extLst>
                <a:ext uri="{FF2B5EF4-FFF2-40B4-BE49-F238E27FC236}">
                  <a16:creationId xmlns:a16="http://schemas.microsoft.com/office/drawing/2014/main" id="{593AD458-C7CF-462F-99C8-7C28922D008E}"/>
                </a:ext>
              </a:extLst>
            </p:cNvPr>
            <p:cNvSpPr/>
            <p:nvPr/>
          </p:nvSpPr>
          <p:spPr>
            <a:xfrm>
              <a:off x="8001079" y="396087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8" name="円/楕円 598">
              <a:extLst>
                <a:ext uri="{FF2B5EF4-FFF2-40B4-BE49-F238E27FC236}">
                  <a16:creationId xmlns:a16="http://schemas.microsoft.com/office/drawing/2014/main" id="{D2E5AF4C-3095-4E9A-B81D-37183CE1FF80}"/>
                </a:ext>
              </a:extLst>
            </p:cNvPr>
            <p:cNvSpPr/>
            <p:nvPr/>
          </p:nvSpPr>
          <p:spPr>
            <a:xfrm>
              <a:off x="7087820" y="454774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39" name="円/楕円 599">
              <a:extLst>
                <a:ext uri="{FF2B5EF4-FFF2-40B4-BE49-F238E27FC236}">
                  <a16:creationId xmlns:a16="http://schemas.microsoft.com/office/drawing/2014/main" id="{798A576C-E669-45BA-8BBE-982DF2BAF24F}"/>
                </a:ext>
              </a:extLst>
            </p:cNvPr>
            <p:cNvSpPr/>
            <p:nvPr/>
          </p:nvSpPr>
          <p:spPr>
            <a:xfrm>
              <a:off x="5041135" y="240500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0" name="円/楕円 600">
              <a:extLst>
                <a:ext uri="{FF2B5EF4-FFF2-40B4-BE49-F238E27FC236}">
                  <a16:creationId xmlns:a16="http://schemas.microsoft.com/office/drawing/2014/main" id="{A54934C6-0021-4239-A582-97466F9A10C5}"/>
                </a:ext>
              </a:extLst>
            </p:cNvPr>
            <p:cNvSpPr/>
            <p:nvPr/>
          </p:nvSpPr>
          <p:spPr>
            <a:xfrm>
              <a:off x="7515909" y="4445602"/>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1" name="円/楕円 601">
              <a:extLst>
                <a:ext uri="{FF2B5EF4-FFF2-40B4-BE49-F238E27FC236}">
                  <a16:creationId xmlns:a16="http://schemas.microsoft.com/office/drawing/2014/main" id="{C0CD9885-CF13-47C9-86B3-A984B9A7558F}"/>
                </a:ext>
              </a:extLst>
            </p:cNvPr>
            <p:cNvSpPr/>
            <p:nvPr/>
          </p:nvSpPr>
          <p:spPr>
            <a:xfrm>
              <a:off x="7074766" y="391676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2" name="円/楕円 602">
              <a:extLst>
                <a:ext uri="{FF2B5EF4-FFF2-40B4-BE49-F238E27FC236}">
                  <a16:creationId xmlns:a16="http://schemas.microsoft.com/office/drawing/2014/main" id="{DD9E2780-C6B8-47B5-BAA4-D5D65D55F88C}"/>
                </a:ext>
              </a:extLst>
            </p:cNvPr>
            <p:cNvSpPr/>
            <p:nvPr/>
          </p:nvSpPr>
          <p:spPr>
            <a:xfrm>
              <a:off x="7002775" y="2132036"/>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3" name="円/楕円 603">
              <a:extLst>
                <a:ext uri="{FF2B5EF4-FFF2-40B4-BE49-F238E27FC236}">
                  <a16:creationId xmlns:a16="http://schemas.microsoft.com/office/drawing/2014/main" id="{8B14A400-04ED-4FB0-9016-8A758556C7AB}"/>
                </a:ext>
              </a:extLst>
            </p:cNvPr>
            <p:cNvSpPr/>
            <p:nvPr/>
          </p:nvSpPr>
          <p:spPr>
            <a:xfrm>
              <a:off x="6276694" y="167676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4" name="円/楕円 604">
              <a:extLst>
                <a:ext uri="{FF2B5EF4-FFF2-40B4-BE49-F238E27FC236}">
                  <a16:creationId xmlns:a16="http://schemas.microsoft.com/office/drawing/2014/main" id="{B783A1DB-68B9-4DBA-9CA6-DB478D074902}"/>
                </a:ext>
              </a:extLst>
            </p:cNvPr>
            <p:cNvSpPr/>
            <p:nvPr/>
          </p:nvSpPr>
          <p:spPr>
            <a:xfrm>
              <a:off x="6246892" y="4527203"/>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5" name="円/楕円 605">
              <a:extLst>
                <a:ext uri="{FF2B5EF4-FFF2-40B4-BE49-F238E27FC236}">
                  <a16:creationId xmlns:a16="http://schemas.microsoft.com/office/drawing/2014/main" id="{5ACB5C44-9610-484B-979F-A27DC97F1248}"/>
                </a:ext>
              </a:extLst>
            </p:cNvPr>
            <p:cNvSpPr/>
            <p:nvPr/>
          </p:nvSpPr>
          <p:spPr>
            <a:xfrm>
              <a:off x="7578940" y="3876600"/>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6" name="円/楕円 606">
              <a:extLst>
                <a:ext uri="{FF2B5EF4-FFF2-40B4-BE49-F238E27FC236}">
                  <a16:creationId xmlns:a16="http://schemas.microsoft.com/office/drawing/2014/main" id="{0899F683-FCE3-43A6-833A-397B43C17570}"/>
                </a:ext>
              </a:extLst>
            </p:cNvPr>
            <p:cNvSpPr/>
            <p:nvPr/>
          </p:nvSpPr>
          <p:spPr>
            <a:xfrm>
              <a:off x="8296915" y="412109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7" name="円/楕円 607">
              <a:extLst>
                <a:ext uri="{FF2B5EF4-FFF2-40B4-BE49-F238E27FC236}">
                  <a16:creationId xmlns:a16="http://schemas.microsoft.com/office/drawing/2014/main" id="{1A072ACC-3D77-4A00-B012-ACB6A891D114}"/>
                </a:ext>
              </a:extLst>
            </p:cNvPr>
            <p:cNvSpPr/>
            <p:nvPr/>
          </p:nvSpPr>
          <p:spPr>
            <a:xfrm>
              <a:off x="8214243" y="281622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8" name="円/楕円 608">
              <a:extLst>
                <a:ext uri="{FF2B5EF4-FFF2-40B4-BE49-F238E27FC236}">
                  <a16:creationId xmlns:a16="http://schemas.microsoft.com/office/drawing/2014/main" id="{1D7522C9-A19A-4A4D-BC5E-7C76C348D890}"/>
                </a:ext>
              </a:extLst>
            </p:cNvPr>
            <p:cNvSpPr/>
            <p:nvPr/>
          </p:nvSpPr>
          <p:spPr>
            <a:xfrm>
              <a:off x="8235326" y="3399599"/>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49" name="円/楕円 609">
              <a:extLst>
                <a:ext uri="{FF2B5EF4-FFF2-40B4-BE49-F238E27FC236}">
                  <a16:creationId xmlns:a16="http://schemas.microsoft.com/office/drawing/2014/main" id="{7C3E48A5-D1C8-434A-97CB-6CF7E138F63A}"/>
                </a:ext>
              </a:extLst>
            </p:cNvPr>
            <p:cNvSpPr/>
            <p:nvPr/>
          </p:nvSpPr>
          <p:spPr>
            <a:xfrm>
              <a:off x="7513787" y="2381540"/>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0" name="円/楕円 610">
              <a:extLst>
                <a:ext uri="{FF2B5EF4-FFF2-40B4-BE49-F238E27FC236}">
                  <a16:creationId xmlns:a16="http://schemas.microsoft.com/office/drawing/2014/main" id="{B97CE39A-3D19-4A6F-ABCC-9762953A5DD3}"/>
                </a:ext>
              </a:extLst>
            </p:cNvPr>
            <p:cNvSpPr/>
            <p:nvPr/>
          </p:nvSpPr>
          <p:spPr>
            <a:xfrm>
              <a:off x="7884058" y="3443703"/>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1" name="円/楕円 611">
              <a:extLst>
                <a:ext uri="{FF2B5EF4-FFF2-40B4-BE49-F238E27FC236}">
                  <a16:creationId xmlns:a16="http://schemas.microsoft.com/office/drawing/2014/main" id="{15D4A927-97E3-4C77-8F6B-5CAF932F8584}"/>
                </a:ext>
              </a:extLst>
            </p:cNvPr>
            <p:cNvSpPr/>
            <p:nvPr/>
          </p:nvSpPr>
          <p:spPr>
            <a:xfrm>
              <a:off x="7537904" y="2869345"/>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2" name="円/楕円 612">
              <a:extLst>
                <a:ext uri="{FF2B5EF4-FFF2-40B4-BE49-F238E27FC236}">
                  <a16:creationId xmlns:a16="http://schemas.microsoft.com/office/drawing/2014/main" id="{470933B7-268B-4EDC-A0FD-BCCD661BC1E3}"/>
                </a:ext>
              </a:extLst>
            </p:cNvPr>
            <p:cNvSpPr/>
            <p:nvPr/>
          </p:nvSpPr>
          <p:spPr>
            <a:xfrm>
              <a:off x="7624525" y="180120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3" name="円/楕円 613">
              <a:extLst>
                <a:ext uri="{FF2B5EF4-FFF2-40B4-BE49-F238E27FC236}">
                  <a16:creationId xmlns:a16="http://schemas.microsoft.com/office/drawing/2014/main" id="{BB994256-3955-43CE-A4D8-5FE99037AAE4}"/>
                </a:ext>
              </a:extLst>
            </p:cNvPr>
            <p:cNvSpPr/>
            <p:nvPr/>
          </p:nvSpPr>
          <p:spPr>
            <a:xfrm>
              <a:off x="8163336" y="252555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4" name="円/楕円 614">
              <a:extLst>
                <a:ext uri="{FF2B5EF4-FFF2-40B4-BE49-F238E27FC236}">
                  <a16:creationId xmlns:a16="http://schemas.microsoft.com/office/drawing/2014/main" id="{1939BBC5-A8E5-482F-87CA-3E9255A96A44}"/>
                </a:ext>
              </a:extLst>
            </p:cNvPr>
            <p:cNvSpPr/>
            <p:nvPr/>
          </p:nvSpPr>
          <p:spPr>
            <a:xfrm>
              <a:off x="6327475" y="281622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5" name="円/楕円 615">
              <a:extLst>
                <a:ext uri="{FF2B5EF4-FFF2-40B4-BE49-F238E27FC236}">
                  <a16:creationId xmlns:a16="http://schemas.microsoft.com/office/drawing/2014/main" id="{DCDB1480-5BBA-49BD-9F78-51D7D4682E2A}"/>
                </a:ext>
              </a:extLst>
            </p:cNvPr>
            <p:cNvSpPr/>
            <p:nvPr/>
          </p:nvSpPr>
          <p:spPr>
            <a:xfrm>
              <a:off x="6370490" y="342488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6" name="円/楕円 616">
              <a:extLst>
                <a:ext uri="{FF2B5EF4-FFF2-40B4-BE49-F238E27FC236}">
                  <a16:creationId xmlns:a16="http://schemas.microsoft.com/office/drawing/2014/main" id="{D8E8E150-6E11-4F2B-BBB4-E7B06997FB61}"/>
                </a:ext>
              </a:extLst>
            </p:cNvPr>
            <p:cNvSpPr/>
            <p:nvPr/>
          </p:nvSpPr>
          <p:spPr>
            <a:xfrm>
              <a:off x="8306944" y="218406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7" name="円/楕円 617">
              <a:extLst>
                <a:ext uri="{FF2B5EF4-FFF2-40B4-BE49-F238E27FC236}">
                  <a16:creationId xmlns:a16="http://schemas.microsoft.com/office/drawing/2014/main" id="{714C8E28-1F22-490F-B9A6-632CB0707CD3}"/>
                </a:ext>
              </a:extLst>
            </p:cNvPr>
            <p:cNvSpPr/>
            <p:nvPr/>
          </p:nvSpPr>
          <p:spPr>
            <a:xfrm>
              <a:off x="7043667" y="4256988"/>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8" name="円/楕円 618">
              <a:extLst>
                <a:ext uri="{FF2B5EF4-FFF2-40B4-BE49-F238E27FC236}">
                  <a16:creationId xmlns:a16="http://schemas.microsoft.com/office/drawing/2014/main" id="{4D2C2B65-357F-4FFB-AC8E-2AF2CA95B7D8}"/>
                </a:ext>
              </a:extLst>
            </p:cNvPr>
            <p:cNvSpPr/>
            <p:nvPr/>
          </p:nvSpPr>
          <p:spPr>
            <a:xfrm>
              <a:off x="7111128" y="1729199"/>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59" name="円/楕円 619">
              <a:extLst>
                <a:ext uri="{FF2B5EF4-FFF2-40B4-BE49-F238E27FC236}">
                  <a16:creationId xmlns:a16="http://schemas.microsoft.com/office/drawing/2014/main" id="{4A868AF4-7CE8-4056-AB6E-881FC79DC4E6}"/>
                </a:ext>
              </a:extLst>
            </p:cNvPr>
            <p:cNvSpPr/>
            <p:nvPr/>
          </p:nvSpPr>
          <p:spPr>
            <a:xfrm>
              <a:off x="6698666" y="3268764"/>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60" name="正方形/長方形 259">
              <a:extLst>
                <a:ext uri="{FF2B5EF4-FFF2-40B4-BE49-F238E27FC236}">
                  <a16:creationId xmlns:a16="http://schemas.microsoft.com/office/drawing/2014/main" id="{ABA9BF62-CFAC-4AF7-BC39-491164EAEADF}"/>
                </a:ext>
              </a:extLst>
            </p:cNvPr>
            <p:cNvSpPr/>
            <p:nvPr/>
          </p:nvSpPr>
          <p:spPr>
            <a:xfrm>
              <a:off x="4987319" y="1677687"/>
              <a:ext cx="388522" cy="3747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bg1"/>
                </a:solidFill>
              </a:endParaRPr>
            </a:p>
          </p:txBody>
        </p:sp>
        <p:sp>
          <p:nvSpPr>
            <p:cNvPr id="261" name="テキスト ボックス 260">
              <a:extLst>
                <a:ext uri="{FF2B5EF4-FFF2-40B4-BE49-F238E27FC236}">
                  <a16:creationId xmlns:a16="http://schemas.microsoft.com/office/drawing/2014/main" id="{85223ABE-AC1E-4DC8-9C0D-AF3F613A810B}"/>
                </a:ext>
              </a:extLst>
            </p:cNvPr>
            <p:cNvSpPr txBox="1"/>
            <p:nvPr/>
          </p:nvSpPr>
          <p:spPr>
            <a:xfrm>
              <a:off x="4918032" y="3960874"/>
              <a:ext cx="184731" cy="923330"/>
            </a:xfrm>
            <a:prstGeom prst="rect">
              <a:avLst/>
            </a:prstGeom>
            <a:noFill/>
          </p:spPr>
          <p:txBody>
            <a:bodyPr wrap="none" rtlCol="0">
              <a:spAutoFit/>
            </a:bodyPr>
            <a:lstStyle/>
            <a:p>
              <a:endParaRPr kumimoji="1" lang="ja-JP" altLang="en-US" sz="5400" b="1" dirty="0"/>
            </a:p>
          </p:txBody>
        </p:sp>
        <p:sp>
          <p:nvSpPr>
            <p:cNvPr id="262" name="円/楕円 622">
              <a:extLst>
                <a:ext uri="{FF2B5EF4-FFF2-40B4-BE49-F238E27FC236}">
                  <a16:creationId xmlns:a16="http://schemas.microsoft.com/office/drawing/2014/main" id="{03304794-66D2-46BB-A133-9A4BE3091751}"/>
                </a:ext>
              </a:extLst>
            </p:cNvPr>
            <p:cNvSpPr/>
            <p:nvPr/>
          </p:nvSpPr>
          <p:spPr>
            <a:xfrm>
              <a:off x="5318958" y="2207994"/>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63" name="円/楕円 623">
              <a:extLst>
                <a:ext uri="{FF2B5EF4-FFF2-40B4-BE49-F238E27FC236}">
                  <a16:creationId xmlns:a16="http://schemas.microsoft.com/office/drawing/2014/main" id="{0A109FC7-4500-4FEB-9EA1-EE31BCED9761}"/>
                </a:ext>
              </a:extLst>
            </p:cNvPr>
            <p:cNvSpPr/>
            <p:nvPr/>
          </p:nvSpPr>
          <p:spPr>
            <a:xfrm>
              <a:off x="5109781" y="3329036"/>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64" name="円/楕円 624">
              <a:extLst>
                <a:ext uri="{FF2B5EF4-FFF2-40B4-BE49-F238E27FC236}">
                  <a16:creationId xmlns:a16="http://schemas.microsoft.com/office/drawing/2014/main" id="{39C8E29C-6192-4C65-BBC8-9E05914AC19A}"/>
                </a:ext>
              </a:extLst>
            </p:cNvPr>
            <p:cNvSpPr/>
            <p:nvPr/>
          </p:nvSpPr>
          <p:spPr>
            <a:xfrm>
              <a:off x="6553763" y="1951412"/>
              <a:ext cx="143981"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65" name="円/楕円 625">
              <a:extLst>
                <a:ext uri="{FF2B5EF4-FFF2-40B4-BE49-F238E27FC236}">
                  <a16:creationId xmlns:a16="http://schemas.microsoft.com/office/drawing/2014/main" id="{49EAEF63-5E34-4CA3-BC54-9C0E4A47D374}"/>
                </a:ext>
              </a:extLst>
            </p:cNvPr>
            <p:cNvSpPr/>
            <p:nvPr/>
          </p:nvSpPr>
          <p:spPr>
            <a:xfrm>
              <a:off x="6518381" y="390768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66" name="円/楕円 626">
              <a:extLst>
                <a:ext uri="{FF2B5EF4-FFF2-40B4-BE49-F238E27FC236}">
                  <a16:creationId xmlns:a16="http://schemas.microsoft.com/office/drawing/2014/main" id="{812638B3-1253-4CA3-8561-A309CA630DD6}"/>
                </a:ext>
              </a:extLst>
            </p:cNvPr>
            <p:cNvSpPr/>
            <p:nvPr/>
          </p:nvSpPr>
          <p:spPr>
            <a:xfrm>
              <a:off x="7536210" y="3278007"/>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67" name="テキスト ボックス 266">
              <a:extLst>
                <a:ext uri="{FF2B5EF4-FFF2-40B4-BE49-F238E27FC236}">
                  <a16:creationId xmlns:a16="http://schemas.microsoft.com/office/drawing/2014/main" id="{854CC67A-DD56-41C9-9FD8-0FA7749AF0B4}"/>
                </a:ext>
              </a:extLst>
            </p:cNvPr>
            <p:cNvSpPr txBox="1"/>
            <p:nvPr/>
          </p:nvSpPr>
          <p:spPr>
            <a:xfrm>
              <a:off x="4881284" y="1369910"/>
              <a:ext cx="604653" cy="307777"/>
            </a:xfrm>
            <a:prstGeom prst="rect">
              <a:avLst/>
            </a:prstGeom>
            <a:noFill/>
          </p:spPr>
          <p:txBody>
            <a:bodyPr wrap="none" rtlCol="0">
              <a:spAutoFit/>
            </a:bodyPr>
            <a:lstStyle/>
            <a:p>
              <a:r>
                <a:rPr kumimoji="1" lang="en-US" altLang="ja-JP" sz="1400" dirty="0"/>
                <a:t>SINK</a:t>
              </a:r>
              <a:endParaRPr kumimoji="1" lang="ja-JP" altLang="en-US" sz="1400" dirty="0"/>
            </a:p>
          </p:txBody>
        </p:sp>
        <p:cxnSp>
          <p:nvCxnSpPr>
            <p:cNvPr id="268" name="直線コネクタ 267">
              <a:extLst>
                <a:ext uri="{FF2B5EF4-FFF2-40B4-BE49-F238E27FC236}">
                  <a16:creationId xmlns:a16="http://schemas.microsoft.com/office/drawing/2014/main" id="{94089D8C-8870-43A1-AFA4-1635F91B4504}"/>
                </a:ext>
              </a:extLst>
            </p:cNvPr>
            <p:cNvCxnSpPr/>
            <p:nvPr/>
          </p:nvCxnSpPr>
          <p:spPr>
            <a:xfrm>
              <a:off x="6114939" y="1663879"/>
              <a:ext cx="0" cy="309192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19DC1828-2215-47E8-9293-DC25788D39D7}"/>
                </a:ext>
              </a:extLst>
            </p:cNvPr>
            <p:cNvCxnSpPr/>
            <p:nvPr/>
          </p:nvCxnSpPr>
          <p:spPr>
            <a:xfrm>
              <a:off x="7369587" y="1663879"/>
              <a:ext cx="0" cy="309192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36020AF3-9EDB-44F9-8F93-F8F93A110085}"/>
                </a:ext>
              </a:extLst>
            </p:cNvPr>
            <p:cNvCxnSpPr/>
            <p:nvPr/>
          </p:nvCxnSpPr>
          <p:spPr>
            <a:xfrm>
              <a:off x="4987319" y="2750981"/>
              <a:ext cx="3593127" cy="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55114398-E008-48FE-AF37-223B9E379017}"/>
                </a:ext>
              </a:extLst>
            </p:cNvPr>
            <p:cNvCxnSpPr/>
            <p:nvPr/>
          </p:nvCxnSpPr>
          <p:spPr>
            <a:xfrm>
              <a:off x="4963365" y="3747576"/>
              <a:ext cx="3593127" cy="0"/>
            </a:xfrm>
            <a:prstGeom prst="line">
              <a:avLst/>
            </a:prstGeom>
            <a:ln w="1905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2" name="円/楕円 632">
              <a:extLst>
                <a:ext uri="{FF2B5EF4-FFF2-40B4-BE49-F238E27FC236}">
                  <a16:creationId xmlns:a16="http://schemas.microsoft.com/office/drawing/2014/main" id="{808B1CA1-5C22-4E64-8065-8D914EED8D75}"/>
                </a:ext>
              </a:extLst>
            </p:cNvPr>
            <p:cNvSpPr/>
            <p:nvPr/>
          </p:nvSpPr>
          <p:spPr>
            <a:xfrm>
              <a:off x="6275327" y="2159644"/>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3" name="円/楕円 633">
              <a:extLst>
                <a:ext uri="{FF2B5EF4-FFF2-40B4-BE49-F238E27FC236}">
                  <a16:creationId xmlns:a16="http://schemas.microsoft.com/office/drawing/2014/main" id="{50FE0B65-3F59-4510-A559-E3163F7560C2}"/>
                </a:ext>
              </a:extLst>
            </p:cNvPr>
            <p:cNvSpPr/>
            <p:nvPr/>
          </p:nvSpPr>
          <p:spPr>
            <a:xfrm>
              <a:off x="7077471" y="3452991"/>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4" name="円/楕円 634">
              <a:extLst>
                <a:ext uri="{FF2B5EF4-FFF2-40B4-BE49-F238E27FC236}">
                  <a16:creationId xmlns:a16="http://schemas.microsoft.com/office/drawing/2014/main" id="{E7CF02BF-7E39-457D-8D12-ABFD8E89D73D}"/>
                </a:ext>
              </a:extLst>
            </p:cNvPr>
            <p:cNvSpPr/>
            <p:nvPr/>
          </p:nvSpPr>
          <p:spPr>
            <a:xfrm>
              <a:off x="5695577" y="4359819"/>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5" name="円/楕円 635">
              <a:extLst>
                <a:ext uri="{FF2B5EF4-FFF2-40B4-BE49-F238E27FC236}">
                  <a16:creationId xmlns:a16="http://schemas.microsoft.com/office/drawing/2014/main" id="{BFB52CBA-685D-4B14-8498-A234DFE760A3}"/>
                </a:ext>
              </a:extLst>
            </p:cNvPr>
            <p:cNvSpPr/>
            <p:nvPr/>
          </p:nvSpPr>
          <p:spPr>
            <a:xfrm>
              <a:off x="6518380" y="4301138"/>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6" name="円/楕円 636">
              <a:extLst>
                <a:ext uri="{FF2B5EF4-FFF2-40B4-BE49-F238E27FC236}">
                  <a16:creationId xmlns:a16="http://schemas.microsoft.com/office/drawing/2014/main" id="{59BA9058-892A-4F9F-8957-7AE001251ABD}"/>
                </a:ext>
              </a:extLst>
            </p:cNvPr>
            <p:cNvSpPr/>
            <p:nvPr/>
          </p:nvSpPr>
          <p:spPr>
            <a:xfrm>
              <a:off x="7994463" y="1874364"/>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7" name="円/楕円 637">
              <a:extLst>
                <a:ext uri="{FF2B5EF4-FFF2-40B4-BE49-F238E27FC236}">
                  <a16:creationId xmlns:a16="http://schemas.microsoft.com/office/drawing/2014/main" id="{1F7461EF-A7B0-4425-87C9-A5E51AAA0D19}"/>
                </a:ext>
              </a:extLst>
            </p:cNvPr>
            <p:cNvSpPr/>
            <p:nvPr/>
          </p:nvSpPr>
          <p:spPr>
            <a:xfrm>
              <a:off x="7850482" y="2990021"/>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8" name="円/楕円 638">
              <a:extLst>
                <a:ext uri="{FF2B5EF4-FFF2-40B4-BE49-F238E27FC236}">
                  <a16:creationId xmlns:a16="http://schemas.microsoft.com/office/drawing/2014/main" id="{9A0918EF-AF74-45C5-83A0-ADDD5C9F17B0}"/>
                </a:ext>
              </a:extLst>
            </p:cNvPr>
            <p:cNvSpPr/>
            <p:nvPr/>
          </p:nvSpPr>
          <p:spPr>
            <a:xfrm>
              <a:off x="7956048" y="4391515"/>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279" name="円/楕円 639">
              <a:extLst>
                <a:ext uri="{FF2B5EF4-FFF2-40B4-BE49-F238E27FC236}">
                  <a16:creationId xmlns:a16="http://schemas.microsoft.com/office/drawing/2014/main" id="{43A39741-04A6-4804-AD93-A6A5CE876957}"/>
                </a:ext>
              </a:extLst>
            </p:cNvPr>
            <p:cNvSpPr/>
            <p:nvPr/>
          </p:nvSpPr>
          <p:spPr>
            <a:xfrm>
              <a:off x="5762334" y="1793068"/>
              <a:ext cx="143981" cy="144016"/>
            </a:xfrm>
            <a:prstGeom prst="ellipse">
              <a:avLst/>
            </a:prstGeom>
            <a:solidFill>
              <a:srgbClr val="FF0000"/>
            </a:solidFill>
            <a:ln w="635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cxnSp>
          <p:nvCxnSpPr>
            <p:cNvPr id="280" name="直線矢印コネクタ 279">
              <a:extLst>
                <a:ext uri="{FF2B5EF4-FFF2-40B4-BE49-F238E27FC236}">
                  <a16:creationId xmlns:a16="http://schemas.microsoft.com/office/drawing/2014/main" id="{27B667BA-57CC-4A29-A24B-6F22C9644100}"/>
                </a:ext>
              </a:extLst>
            </p:cNvPr>
            <p:cNvCxnSpPr>
              <a:stCxn id="264" idx="2"/>
            </p:cNvCxnSpPr>
            <p:nvPr/>
          </p:nvCxnSpPr>
          <p:spPr>
            <a:xfrm flipH="1" flipV="1">
              <a:off x="5918612" y="1907632"/>
              <a:ext cx="635151" cy="115788"/>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0A87A0CB-A5C6-4CD1-832B-D590F2463D6B}"/>
                </a:ext>
              </a:extLst>
            </p:cNvPr>
            <p:cNvCxnSpPr>
              <a:stCxn id="276" idx="2"/>
              <a:endCxn id="252" idx="6"/>
            </p:cNvCxnSpPr>
            <p:nvPr/>
          </p:nvCxnSpPr>
          <p:spPr>
            <a:xfrm flipH="1" flipV="1">
              <a:off x="7768506" y="1873215"/>
              <a:ext cx="225957" cy="73157"/>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2E6FC61B-B6B7-4566-9F24-82D91CF2FF96}"/>
                </a:ext>
              </a:extLst>
            </p:cNvPr>
            <p:cNvCxnSpPr/>
            <p:nvPr/>
          </p:nvCxnSpPr>
          <p:spPr>
            <a:xfrm flipH="1" flipV="1">
              <a:off x="7255109" y="1830070"/>
              <a:ext cx="354786" cy="35006"/>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00AAABE1-F2F3-43D0-9217-8D2D39A41EC9}"/>
                </a:ext>
              </a:extLst>
            </p:cNvPr>
            <p:cNvCxnSpPr>
              <a:stCxn id="258" idx="3"/>
              <a:endCxn id="264" idx="7"/>
            </p:cNvCxnSpPr>
            <p:nvPr/>
          </p:nvCxnSpPr>
          <p:spPr>
            <a:xfrm flipH="1">
              <a:off x="6676658" y="1852124"/>
              <a:ext cx="455556" cy="120379"/>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6F5714A6-3E9C-4AE8-91F2-773B365F9E0F}"/>
                </a:ext>
              </a:extLst>
            </p:cNvPr>
            <p:cNvCxnSpPr>
              <a:stCxn id="279" idx="2"/>
              <a:endCxn id="260" idx="3"/>
            </p:cNvCxnSpPr>
            <p:nvPr/>
          </p:nvCxnSpPr>
          <p:spPr>
            <a:xfrm flipH="1">
              <a:off x="5375841" y="1865076"/>
              <a:ext cx="386493" cy="0"/>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8807AF51-28C5-4FF2-B1EE-9C448314C6A9}"/>
                </a:ext>
              </a:extLst>
            </p:cNvPr>
            <p:cNvCxnSpPr>
              <a:stCxn id="277" idx="2"/>
              <a:endCxn id="251" idx="5"/>
            </p:cNvCxnSpPr>
            <p:nvPr/>
          </p:nvCxnSpPr>
          <p:spPr>
            <a:xfrm flipH="1" flipV="1">
              <a:off x="7660799" y="2992270"/>
              <a:ext cx="189683" cy="69759"/>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22FDC010-9A5F-4A4E-931E-DE32521B0817}"/>
                </a:ext>
              </a:extLst>
            </p:cNvPr>
            <p:cNvCxnSpPr>
              <a:stCxn id="236" idx="2"/>
              <a:endCxn id="227" idx="5"/>
            </p:cNvCxnSpPr>
            <p:nvPr/>
          </p:nvCxnSpPr>
          <p:spPr>
            <a:xfrm flipH="1" flipV="1">
              <a:off x="6542386" y="2576473"/>
              <a:ext cx="473444" cy="64362"/>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C4F2B214-5518-4ECA-B966-DF151773420D}"/>
                </a:ext>
              </a:extLst>
            </p:cNvPr>
            <p:cNvCxnSpPr>
              <a:stCxn id="251" idx="2"/>
              <a:endCxn id="236" idx="5"/>
            </p:cNvCxnSpPr>
            <p:nvPr/>
          </p:nvCxnSpPr>
          <p:spPr>
            <a:xfrm flipH="1" flipV="1">
              <a:off x="7138725" y="2691752"/>
              <a:ext cx="399179" cy="249601"/>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88" name="円/楕円 648">
              <a:extLst>
                <a:ext uri="{FF2B5EF4-FFF2-40B4-BE49-F238E27FC236}">
                  <a16:creationId xmlns:a16="http://schemas.microsoft.com/office/drawing/2014/main" id="{38BB4A71-964D-495F-8654-1F997FEF6676}"/>
                </a:ext>
              </a:extLst>
            </p:cNvPr>
            <p:cNvSpPr/>
            <p:nvPr/>
          </p:nvSpPr>
          <p:spPr>
            <a:xfrm>
              <a:off x="6961305" y="2982460"/>
              <a:ext cx="143981"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cxnSp>
          <p:nvCxnSpPr>
            <p:cNvPr id="289" name="直線矢印コネクタ 288">
              <a:extLst>
                <a:ext uri="{FF2B5EF4-FFF2-40B4-BE49-F238E27FC236}">
                  <a16:creationId xmlns:a16="http://schemas.microsoft.com/office/drawing/2014/main" id="{CD5007D6-B7CA-4A8B-8BC8-93CD35D05DF3}"/>
                </a:ext>
              </a:extLst>
            </p:cNvPr>
            <p:cNvCxnSpPr>
              <a:stCxn id="227" idx="2"/>
              <a:endCxn id="235" idx="6"/>
            </p:cNvCxnSpPr>
            <p:nvPr/>
          </p:nvCxnSpPr>
          <p:spPr>
            <a:xfrm flipH="1" flipV="1">
              <a:off x="5911549" y="2370881"/>
              <a:ext cx="507942" cy="154675"/>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0" name="直線矢印コネクタ 289">
              <a:extLst>
                <a:ext uri="{FF2B5EF4-FFF2-40B4-BE49-F238E27FC236}">
                  <a16:creationId xmlns:a16="http://schemas.microsoft.com/office/drawing/2014/main" id="{197C5BAF-778D-48B3-8BD5-63585DC8FF7B}"/>
                </a:ext>
              </a:extLst>
            </p:cNvPr>
            <p:cNvCxnSpPr>
              <a:stCxn id="235" idx="2"/>
              <a:endCxn id="262" idx="6"/>
            </p:cNvCxnSpPr>
            <p:nvPr/>
          </p:nvCxnSpPr>
          <p:spPr>
            <a:xfrm flipH="1" flipV="1">
              <a:off x="5462939" y="2280002"/>
              <a:ext cx="304629" cy="90879"/>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1" name="直線矢印コネクタ 290">
              <a:extLst>
                <a:ext uri="{FF2B5EF4-FFF2-40B4-BE49-F238E27FC236}">
                  <a16:creationId xmlns:a16="http://schemas.microsoft.com/office/drawing/2014/main" id="{E4C59E77-ECE2-457D-97F1-15E859F11C57}"/>
                </a:ext>
              </a:extLst>
            </p:cNvPr>
            <p:cNvCxnSpPr>
              <a:stCxn id="262" idx="1"/>
              <a:endCxn id="260" idx="2"/>
            </p:cNvCxnSpPr>
            <p:nvPr/>
          </p:nvCxnSpPr>
          <p:spPr>
            <a:xfrm flipH="1" flipV="1">
              <a:off x="5181580" y="2052465"/>
              <a:ext cx="158464" cy="176620"/>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2" name="直線矢印コネクタ 291">
              <a:extLst>
                <a:ext uri="{FF2B5EF4-FFF2-40B4-BE49-F238E27FC236}">
                  <a16:creationId xmlns:a16="http://schemas.microsoft.com/office/drawing/2014/main" id="{D400365A-BC7B-4B7E-8830-7074E10C6BEB}"/>
                </a:ext>
              </a:extLst>
            </p:cNvPr>
            <p:cNvCxnSpPr>
              <a:stCxn id="272" idx="1"/>
              <a:endCxn id="279" idx="4"/>
            </p:cNvCxnSpPr>
            <p:nvPr/>
          </p:nvCxnSpPr>
          <p:spPr>
            <a:xfrm flipH="1" flipV="1">
              <a:off x="5834325" y="1937084"/>
              <a:ext cx="462088" cy="243651"/>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3" name="直線矢印コネクタ 292">
              <a:extLst>
                <a:ext uri="{FF2B5EF4-FFF2-40B4-BE49-F238E27FC236}">
                  <a16:creationId xmlns:a16="http://schemas.microsoft.com/office/drawing/2014/main" id="{2E3B1458-A157-44B6-B1D5-265F9E5FAD16}"/>
                </a:ext>
              </a:extLst>
            </p:cNvPr>
            <p:cNvCxnSpPr>
              <a:stCxn id="273" idx="1"/>
              <a:endCxn id="259" idx="5"/>
            </p:cNvCxnSpPr>
            <p:nvPr/>
          </p:nvCxnSpPr>
          <p:spPr>
            <a:xfrm flipH="1" flipV="1">
              <a:off x="6821561" y="3391689"/>
              <a:ext cx="276996" cy="82393"/>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4" name="直線矢印コネクタ 293">
              <a:extLst>
                <a:ext uri="{FF2B5EF4-FFF2-40B4-BE49-F238E27FC236}">
                  <a16:creationId xmlns:a16="http://schemas.microsoft.com/office/drawing/2014/main" id="{58B1908C-AE83-430A-9F57-9B1F3E5B34CC}"/>
                </a:ext>
              </a:extLst>
            </p:cNvPr>
            <p:cNvCxnSpPr>
              <a:stCxn id="259" idx="1"/>
              <a:endCxn id="254" idx="5"/>
            </p:cNvCxnSpPr>
            <p:nvPr/>
          </p:nvCxnSpPr>
          <p:spPr>
            <a:xfrm flipH="1" flipV="1">
              <a:off x="6450370" y="2939145"/>
              <a:ext cx="269382" cy="350710"/>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5" name="直線矢印コネクタ 294">
              <a:extLst>
                <a:ext uri="{FF2B5EF4-FFF2-40B4-BE49-F238E27FC236}">
                  <a16:creationId xmlns:a16="http://schemas.microsoft.com/office/drawing/2014/main" id="{69211C8F-5588-4CF8-8A52-8820DEB1AD33}"/>
                </a:ext>
              </a:extLst>
            </p:cNvPr>
            <p:cNvCxnSpPr>
              <a:stCxn id="278" idx="1"/>
              <a:endCxn id="245" idx="5"/>
            </p:cNvCxnSpPr>
            <p:nvPr/>
          </p:nvCxnSpPr>
          <p:spPr>
            <a:xfrm flipH="1" flipV="1">
              <a:off x="7701835" y="3999525"/>
              <a:ext cx="275299" cy="413081"/>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6" name="直線矢印コネクタ 295">
              <a:extLst>
                <a:ext uri="{FF2B5EF4-FFF2-40B4-BE49-F238E27FC236}">
                  <a16:creationId xmlns:a16="http://schemas.microsoft.com/office/drawing/2014/main" id="{39BA615C-902E-47FD-A14D-091E4D2BBAC5}"/>
                </a:ext>
              </a:extLst>
            </p:cNvPr>
            <p:cNvCxnSpPr>
              <a:stCxn id="254" idx="1"/>
              <a:endCxn id="235" idx="4"/>
            </p:cNvCxnSpPr>
            <p:nvPr/>
          </p:nvCxnSpPr>
          <p:spPr>
            <a:xfrm flipH="1" flipV="1">
              <a:off x="5839559" y="2442889"/>
              <a:ext cx="509002" cy="394422"/>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7" name="直線矢印コネクタ 296">
              <a:extLst>
                <a:ext uri="{FF2B5EF4-FFF2-40B4-BE49-F238E27FC236}">
                  <a16:creationId xmlns:a16="http://schemas.microsoft.com/office/drawing/2014/main" id="{5C2691AE-07A5-4CD3-AA1C-BB3FCA22E8FF}"/>
                </a:ext>
              </a:extLst>
            </p:cNvPr>
            <p:cNvCxnSpPr>
              <a:stCxn id="245" idx="1"/>
              <a:endCxn id="273" idx="5"/>
            </p:cNvCxnSpPr>
            <p:nvPr/>
          </p:nvCxnSpPr>
          <p:spPr>
            <a:xfrm flipH="1" flipV="1">
              <a:off x="7200366" y="3575916"/>
              <a:ext cx="399660" cy="321775"/>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E15BED78-447A-4F50-8183-C8342B23C0C0}"/>
                </a:ext>
              </a:extLst>
            </p:cNvPr>
            <p:cNvCxnSpPr>
              <a:stCxn id="265" idx="1"/>
              <a:endCxn id="229" idx="5"/>
            </p:cNvCxnSpPr>
            <p:nvPr/>
          </p:nvCxnSpPr>
          <p:spPr>
            <a:xfrm flipH="1" flipV="1">
              <a:off x="6029210" y="3530059"/>
              <a:ext cx="510257" cy="398712"/>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9" name="直線矢印コネクタ 298">
              <a:extLst>
                <a:ext uri="{FF2B5EF4-FFF2-40B4-BE49-F238E27FC236}">
                  <a16:creationId xmlns:a16="http://schemas.microsoft.com/office/drawing/2014/main" id="{90FA0529-836C-4826-B108-CCA95B7DA2EE}"/>
                </a:ext>
              </a:extLst>
            </p:cNvPr>
            <p:cNvCxnSpPr>
              <a:stCxn id="275" idx="0"/>
              <a:endCxn id="265" idx="4"/>
            </p:cNvCxnSpPr>
            <p:nvPr/>
          </p:nvCxnSpPr>
          <p:spPr>
            <a:xfrm flipV="1">
              <a:off x="6590371" y="4051696"/>
              <a:ext cx="1" cy="249442"/>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0" name="直線矢印コネクタ 299">
              <a:extLst>
                <a:ext uri="{FF2B5EF4-FFF2-40B4-BE49-F238E27FC236}">
                  <a16:creationId xmlns:a16="http://schemas.microsoft.com/office/drawing/2014/main" id="{52A44C69-9E35-484A-BAAE-600B5443E232}"/>
                </a:ext>
              </a:extLst>
            </p:cNvPr>
            <p:cNvCxnSpPr>
              <a:stCxn id="228" idx="1"/>
              <a:endCxn id="262" idx="4"/>
            </p:cNvCxnSpPr>
            <p:nvPr/>
          </p:nvCxnSpPr>
          <p:spPr>
            <a:xfrm flipH="1" flipV="1">
              <a:off x="5390949" y="2352010"/>
              <a:ext cx="258318" cy="470211"/>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1" name="直線矢印コネクタ 300">
              <a:extLst>
                <a:ext uri="{FF2B5EF4-FFF2-40B4-BE49-F238E27FC236}">
                  <a16:creationId xmlns:a16="http://schemas.microsoft.com/office/drawing/2014/main" id="{A2E7F551-8BF1-4881-89AA-EDFB8BECF58E}"/>
                </a:ext>
              </a:extLst>
            </p:cNvPr>
            <p:cNvCxnSpPr>
              <a:stCxn id="229" idx="1"/>
              <a:endCxn id="228" idx="4"/>
            </p:cNvCxnSpPr>
            <p:nvPr/>
          </p:nvCxnSpPr>
          <p:spPr>
            <a:xfrm flipH="1" flipV="1">
              <a:off x="5700172" y="2945146"/>
              <a:ext cx="227229" cy="483079"/>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2" name="直線矢印コネクタ 301">
              <a:extLst>
                <a:ext uri="{FF2B5EF4-FFF2-40B4-BE49-F238E27FC236}">
                  <a16:creationId xmlns:a16="http://schemas.microsoft.com/office/drawing/2014/main" id="{45203072-A437-4BD1-9651-A18B5C4B085A}"/>
                </a:ext>
              </a:extLst>
            </p:cNvPr>
            <p:cNvCxnSpPr>
              <a:endCxn id="234" idx="5"/>
            </p:cNvCxnSpPr>
            <p:nvPr/>
          </p:nvCxnSpPr>
          <p:spPr>
            <a:xfrm flipH="1" flipV="1">
              <a:off x="5607095" y="4267952"/>
              <a:ext cx="88482" cy="91867"/>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7C807680-3990-4582-95DC-6F681FE04B10}"/>
                </a:ext>
              </a:extLst>
            </p:cNvPr>
            <p:cNvCxnSpPr>
              <a:stCxn id="232" idx="0"/>
              <a:endCxn id="263" idx="4"/>
            </p:cNvCxnSpPr>
            <p:nvPr/>
          </p:nvCxnSpPr>
          <p:spPr>
            <a:xfrm flipH="1" flipV="1">
              <a:off x="5181772" y="3473052"/>
              <a:ext cx="57417" cy="343808"/>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4" name="直線矢印コネクタ 303">
              <a:extLst>
                <a:ext uri="{FF2B5EF4-FFF2-40B4-BE49-F238E27FC236}">
                  <a16:creationId xmlns:a16="http://schemas.microsoft.com/office/drawing/2014/main" id="{297D33E6-BA5A-4C9D-AB0F-D484F6345F88}"/>
                </a:ext>
              </a:extLst>
            </p:cNvPr>
            <p:cNvCxnSpPr>
              <a:stCxn id="234" idx="1"/>
              <a:endCxn id="232" idx="5"/>
            </p:cNvCxnSpPr>
            <p:nvPr/>
          </p:nvCxnSpPr>
          <p:spPr>
            <a:xfrm flipH="1" flipV="1">
              <a:off x="5290093" y="3939785"/>
              <a:ext cx="215193" cy="226333"/>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5" name="直線矢印コネクタ 304">
              <a:extLst>
                <a:ext uri="{FF2B5EF4-FFF2-40B4-BE49-F238E27FC236}">
                  <a16:creationId xmlns:a16="http://schemas.microsoft.com/office/drawing/2014/main" id="{58985511-DE2D-41AE-B695-A70AEFDE760A}"/>
                </a:ext>
              </a:extLst>
            </p:cNvPr>
            <p:cNvCxnSpPr>
              <a:stCxn id="263" idx="0"/>
              <a:endCxn id="231" idx="4"/>
            </p:cNvCxnSpPr>
            <p:nvPr/>
          </p:nvCxnSpPr>
          <p:spPr>
            <a:xfrm flipH="1" flipV="1">
              <a:off x="5169022" y="3015067"/>
              <a:ext cx="12750" cy="313969"/>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直線矢印コネクタ 305">
              <a:extLst>
                <a:ext uri="{FF2B5EF4-FFF2-40B4-BE49-F238E27FC236}">
                  <a16:creationId xmlns:a16="http://schemas.microsoft.com/office/drawing/2014/main" id="{322827AB-BACD-4FCC-9BD7-AC04CE4C97DB}"/>
                </a:ext>
              </a:extLst>
            </p:cNvPr>
            <p:cNvCxnSpPr>
              <a:stCxn id="231" idx="0"/>
              <a:endCxn id="239" idx="4"/>
            </p:cNvCxnSpPr>
            <p:nvPr/>
          </p:nvCxnSpPr>
          <p:spPr>
            <a:xfrm flipH="1" flipV="1">
              <a:off x="5113126" y="2549023"/>
              <a:ext cx="55896" cy="322028"/>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直線矢印コネクタ 306">
              <a:extLst>
                <a:ext uri="{FF2B5EF4-FFF2-40B4-BE49-F238E27FC236}">
                  <a16:creationId xmlns:a16="http://schemas.microsoft.com/office/drawing/2014/main" id="{C99A2B30-1885-40BD-99BE-EB4F52C125D6}"/>
                </a:ext>
              </a:extLst>
            </p:cNvPr>
            <p:cNvCxnSpPr>
              <a:stCxn id="239" idx="0"/>
            </p:cNvCxnSpPr>
            <p:nvPr/>
          </p:nvCxnSpPr>
          <p:spPr>
            <a:xfrm flipH="1" flipV="1">
              <a:off x="5041136" y="2051647"/>
              <a:ext cx="71990" cy="353360"/>
            </a:xfrm>
            <a:prstGeom prst="straightConnector1">
              <a:avLst/>
            </a:prstGeom>
            <a:ln w="31750">
              <a:solidFill>
                <a:schemeClr val="tx1"/>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308" name="円/楕円 668">
              <a:extLst>
                <a:ext uri="{FF2B5EF4-FFF2-40B4-BE49-F238E27FC236}">
                  <a16:creationId xmlns:a16="http://schemas.microsoft.com/office/drawing/2014/main" id="{BEA0B482-3A74-47D9-B6D4-25A6FB81B07B}"/>
                </a:ext>
              </a:extLst>
            </p:cNvPr>
            <p:cNvSpPr/>
            <p:nvPr/>
          </p:nvSpPr>
          <p:spPr>
            <a:xfrm>
              <a:off x="5368569" y="1886365"/>
              <a:ext cx="2789630" cy="2669359"/>
            </a:xfrm>
            <a:prstGeom prst="ellipse">
              <a:avLst/>
            </a:prstGeom>
            <a:noFill/>
            <a:ln w="317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09" name="円/楕円 669">
              <a:extLst>
                <a:ext uri="{FF2B5EF4-FFF2-40B4-BE49-F238E27FC236}">
                  <a16:creationId xmlns:a16="http://schemas.microsoft.com/office/drawing/2014/main" id="{5696F48E-3A77-455D-9A1C-8FD4629B1489}"/>
                </a:ext>
              </a:extLst>
            </p:cNvPr>
            <p:cNvSpPr/>
            <p:nvPr/>
          </p:nvSpPr>
          <p:spPr>
            <a:xfrm>
              <a:off x="5804972" y="2266388"/>
              <a:ext cx="1951501" cy="1954465"/>
            </a:xfrm>
            <a:prstGeom prst="ellipse">
              <a:avLst/>
            </a:prstGeom>
            <a:noFill/>
            <a:ln w="317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grpSp>
      <p:sp>
        <p:nvSpPr>
          <p:cNvPr id="310" name="テキスト ボックス 309">
            <a:extLst>
              <a:ext uri="{FF2B5EF4-FFF2-40B4-BE49-F238E27FC236}">
                <a16:creationId xmlns:a16="http://schemas.microsoft.com/office/drawing/2014/main" id="{335C8868-B1CE-4DC6-B9D3-418EFE1B082B}"/>
              </a:ext>
            </a:extLst>
          </p:cNvPr>
          <p:cNvSpPr txBox="1"/>
          <p:nvPr/>
        </p:nvSpPr>
        <p:spPr>
          <a:xfrm>
            <a:off x="6089172" y="6201147"/>
            <a:ext cx="1007007" cy="338554"/>
          </a:xfrm>
          <a:prstGeom prst="rect">
            <a:avLst/>
          </a:prstGeom>
          <a:noFill/>
        </p:spPr>
        <p:txBody>
          <a:bodyPr wrap="none" rtlCol="0">
            <a:spAutoFit/>
          </a:bodyPr>
          <a:lstStyle/>
          <a:p>
            <a:r>
              <a:rPr lang="en-US" altLang="ja-JP" sz="1600" b="1" dirty="0"/>
              <a:t>Phase4</a:t>
            </a:r>
            <a:r>
              <a:rPr lang="ja-JP" altLang="en-US" sz="1600" b="1" dirty="0"/>
              <a:t>①</a:t>
            </a:r>
            <a:endParaRPr kumimoji="1" lang="ja-JP" altLang="en-US" sz="1600" b="1" dirty="0"/>
          </a:p>
        </p:txBody>
      </p:sp>
      <p:sp>
        <p:nvSpPr>
          <p:cNvPr id="311" name="テキスト ボックス 310">
            <a:extLst>
              <a:ext uri="{FF2B5EF4-FFF2-40B4-BE49-F238E27FC236}">
                <a16:creationId xmlns:a16="http://schemas.microsoft.com/office/drawing/2014/main" id="{A8CD3CF6-CF28-4761-B0FE-A47EEBB0E854}"/>
              </a:ext>
            </a:extLst>
          </p:cNvPr>
          <p:cNvSpPr txBox="1"/>
          <p:nvPr/>
        </p:nvSpPr>
        <p:spPr>
          <a:xfrm>
            <a:off x="9176333" y="6179438"/>
            <a:ext cx="1007007" cy="338554"/>
          </a:xfrm>
          <a:prstGeom prst="rect">
            <a:avLst/>
          </a:prstGeom>
          <a:noFill/>
        </p:spPr>
        <p:txBody>
          <a:bodyPr wrap="none" rtlCol="0">
            <a:spAutoFit/>
          </a:bodyPr>
          <a:lstStyle/>
          <a:p>
            <a:r>
              <a:rPr lang="en-US" altLang="ja-JP" sz="1600" b="1" dirty="0"/>
              <a:t>Phase4</a:t>
            </a:r>
            <a:r>
              <a:rPr lang="ja-JP" altLang="en-US" sz="1600" b="1" dirty="0"/>
              <a:t>②</a:t>
            </a:r>
            <a:endParaRPr kumimoji="1" lang="ja-JP" altLang="en-US" sz="1600" b="1" dirty="0"/>
          </a:p>
        </p:txBody>
      </p:sp>
    </p:spTree>
    <p:extLst>
      <p:ext uri="{BB962C8B-B14F-4D97-AF65-F5344CB8AC3E}">
        <p14:creationId xmlns:p14="http://schemas.microsoft.com/office/powerpoint/2010/main" val="262140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202BF-60A9-4E08-BC54-DCD24286E0A3}"/>
              </a:ext>
            </a:extLst>
          </p:cNvPr>
          <p:cNvSpPr>
            <a:spLocks noGrp="1"/>
          </p:cNvSpPr>
          <p:nvPr>
            <p:ph type="title"/>
          </p:nvPr>
        </p:nvSpPr>
        <p:spPr>
          <a:xfrm>
            <a:off x="1066800" y="642594"/>
            <a:ext cx="10058400" cy="1371600"/>
          </a:xfrm>
        </p:spPr>
        <p:txBody>
          <a:bodyPr>
            <a:normAutofit/>
          </a:bodyPr>
          <a:lstStyle/>
          <a:p>
            <a:r>
              <a:rPr kumimoji="1" lang="ja-JP" altLang="en-US" dirty="0"/>
              <a:t>クラスタヘッドのデータ選別</a:t>
            </a:r>
          </a:p>
        </p:txBody>
      </p:sp>
      <p:sp>
        <p:nvSpPr>
          <p:cNvPr id="3" name="コンテンツ プレースホルダー 2">
            <a:extLst>
              <a:ext uri="{FF2B5EF4-FFF2-40B4-BE49-F238E27FC236}">
                <a16:creationId xmlns:a16="http://schemas.microsoft.com/office/drawing/2014/main" id="{7AE64CA3-AA16-4025-A2B1-19E14EA6E97F}"/>
              </a:ext>
            </a:extLst>
          </p:cNvPr>
          <p:cNvSpPr>
            <a:spLocks noGrp="1"/>
          </p:cNvSpPr>
          <p:nvPr>
            <p:ph idx="1"/>
          </p:nvPr>
        </p:nvSpPr>
        <p:spPr>
          <a:xfrm>
            <a:off x="1066800" y="2103120"/>
            <a:ext cx="6485467" cy="3931920"/>
          </a:xfrm>
        </p:spPr>
        <p:txBody>
          <a:bodyPr>
            <a:normAutofit/>
          </a:bodyPr>
          <a:lstStyle/>
          <a:p>
            <a:pPr marL="342900" indent="-342900">
              <a:buFont typeface="+mj-lt"/>
              <a:buAutoNum type="arabicPeriod"/>
            </a:pPr>
            <a:r>
              <a:rPr kumimoji="1" lang="ja-JP" altLang="en-US" dirty="0"/>
              <a:t>クラスタヘッドは</a:t>
            </a:r>
            <a:r>
              <a:rPr kumimoji="1" lang="en-US" altLang="ja-JP" dirty="0"/>
              <a:t>N1</a:t>
            </a:r>
            <a:r>
              <a:rPr kumimoji="1" lang="ja-JP" altLang="en-US" dirty="0"/>
              <a:t>のデータを</a:t>
            </a:r>
            <a:r>
              <a:rPr kumimoji="1" lang="en-US" altLang="ja-JP" dirty="0"/>
              <a:t>SINK</a:t>
            </a:r>
            <a:r>
              <a:rPr kumimoji="1" lang="ja-JP" altLang="en-US" dirty="0"/>
              <a:t>に送信</a:t>
            </a:r>
            <a:endParaRPr kumimoji="1" lang="en-US" altLang="ja-JP" dirty="0"/>
          </a:p>
          <a:p>
            <a:pPr marL="342900" indent="-342900">
              <a:buFont typeface="+mj-lt"/>
              <a:buAutoNum type="arabicPeriod"/>
            </a:pPr>
            <a:r>
              <a:rPr lang="ja-JP" altLang="en-US" dirty="0"/>
              <a:t>クラスタヘッドは</a:t>
            </a:r>
            <a:r>
              <a:rPr lang="en-US" altLang="ja-JP" dirty="0"/>
              <a:t>N2</a:t>
            </a:r>
            <a:r>
              <a:rPr lang="ja-JP" altLang="en-US" dirty="0"/>
              <a:t>と</a:t>
            </a:r>
            <a:r>
              <a:rPr lang="en-US" altLang="ja-JP" dirty="0"/>
              <a:t>N3</a:t>
            </a:r>
            <a:r>
              <a:rPr lang="ja-JP" altLang="en-US" dirty="0"/>
              <a:t>のデータを受信</a:t>
            </a:r>
            <a:br>
              <a:rPr lang="en-US" altLang="ja-JP" dirty="0"/>
            </a:br>
            <a:r>
              <a:rPr lang="ja-JP" altLang="en-US" dirty="0"/>
              <a:t>同じ設定値のデータのため、より早く受信した</a:t>
            </a:r>
            <a:r>
              <a:rPr lang="en-US" altLang="ja-JP" dirty="0"/>
              <a:t>N2</a:t>
            </a:r>
            <a:r>
              <a:rPr lang="ja-JP" altLang="en-US" dirty="0"/>
              <a:t>のデータのみ</a:t>
            </a:r>
            <a:r>
              <a:rPr lang="en-US" altLang="ja-JP" dirty="0"/>
              <a:t>SINK</a:t>
            </a:r>
            <a:r>
              <a:rPr lang="ja-JP" altLang="en-US" dirty="0"/>
              <a:t>に送信</a:t>
            </a:r>
            <a:endParaRPr lang="en-US" altLang="ja-JP" dirty="0"/>
          </a:p>
          <a:p>
            <a:pPr marL="342900" indent="-342900">
              <a:buFont typeface="+mj-lt"/>
              <a:buAutoNum type="arabicPeriod"/>
            </a:pPr>
            <a:r>
              <a:rPr kumimoji="1" lang="ja-JP" altLang="en-US" dirty="0"/>
              <a:t>クラスタヘッドは</a:t>
            </a:r>
            <a:r>
              <a:rPr kumimoji="1" lang="en-US" altLang="ja-JP" dirty="0"/>
              <a:t>N4</a:t>
            </a:r>
            <a:r>
              <a:rPr kumimoji="1" lang="ja-JP" altLang="en-US" dirty="0"/>
              <a:t>～</a:t>
            </a:r>
            <a:r>
              <a:rPr kumimoji="1" lang="en-US" altLang="ja-JP" dirty="0"/>
              <a:t>N7</a:t>
            </a:r>
            <a:r>
              <a:rPr kumimoji="1" lang="ja-JP" altLang="en-US" dirty="0"/>
              <a:t>のデータを受信</a:t>
            </a:r>
            <a:br>
              <a:rPr lang="en-US" altLang="ja-JP" dirty="0"/>
            </a:br>
            <a:r>
              <a:rPr lang="en-US" altLang="ja-JP" dirty="0"/>
              <a:t>N4</a:t>
            </a:r>
            <a:r>
              <a:rPr lang="ja-JP" altLang="en-US" dirty="0"/>
              <a:t>と</a:t>
            </a:r>
            <a:r>
              <a:rPr lang="en-US" altLang="ja-JP" dirty="0"/>
              <a:t>N5</a:t>
            </a:r>
            <a:r>
              <a:rPr lang="ja-JP" altLang="en-US" dirty="0"/>
              <a:t>、</a:t>
            </a:r>
            <a:r>
              <a:rPr lang="en-US" altLang="ja-JP" dirty="0"/>
              <a:t>N6</a:t>
            </a:r>
            <a:r>
              <a:rPr lang="ja-JP" altLang="en-US" dirty="0"/>
              <a:t>と</a:t>
            </a:r>
            <a:r>
              <a:rPr lang="en-US" altLang="ja-JP" dirty="0"/>
              <a:t>N7</a:t>
            </a:r>
            <a:r>
              <a:rPr lang="ja-JP" altLang="en-US" dirty="0"/>
              <a:t>はそれぞれ同じ設定値のデータであるため、</a:t>
            </a:r>
            <a:r>
              <a:rPr lang="en-US" altLang="ja-JP" dirty="0"/>
              <a:t>N5</a:t>
            </a:r>
            <a:r>
              <a:rPr lang="ja-JP" altLang="en-US" dirty="0"/>
              <a:t>、</a:t>
            </a:r>
            <a:r>
              <a:rPr lang="en-US" altLang="ja-JP" dirty="0"/>
              <a:t>N7</a:t>
            </a:r>
            <a:r>
              <a:rPr lang="ja-JP" altLang="en-US" dirty="0"/>
              <a:t>のデータのみ</a:t>
            </a:r>
            <a:r>
              <a:rPr lang="en-US" altLang="ja-JP" dirty="0"/>
              <a:t>SINK</a:t>
            </a:r>
            <a:r>
              <a:rPr lang="ja-JP" altLang="en-US" dirty="0"/>
              <a:t>に送信</a:t>
            </a:r>
            <a:endParaRPr kumimoji="1" lang="en-US" altLang="ja-JP" dirty="0"/>
          </a:p>
        </p:txBody>
      </p:sp>
      <p:pic>
        <p:nvPicPr>
          <p:cNvPr id="4" name="Picture 3">
            <a:extLst>
              <a:ext uri="{FF2B5EF4-FFF2-40B4-BE49-F238E27FC236}">
                <a16:creationId xmlns:a16="http://schemas.microsoft.com/office/drawing/2014/main" id="{13E79E30-A044-468C-8C8C-6C8985E8E4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2600488"/>
            <a:ext cx="3019646" cy="27546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332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E2FBDE-450F-4FFD-9F88-A306C18A0D9B}"/>
              </a:ext>
            </a:extLst>
          </p:cNvPr>
          <p:cNvSpPr>
            <a:spLocks noGrp="1"/>
          </p:cNvSpPr>
          <p:nvPr>
            <p:ph type="title"/>
          </p:nvPr>
        </p:nvSpPr>
        <p:spPr/>
        <p:txBody>
          <a:bodyPr/>
          <a:lstStyle/>
          <a:p>
            <a:r>
              <a:rPr kumimoji="1" lang="ja-JP" altLang="en-US"/>
              <a:t>先行研究の流れを作成</a:t>
            </a:r>
            <a:endParaRPr kumimoji="1" lang="ja-JP" altLang="en-US" dirty="0"/>
          </a:p>
        </p:txBody>
      </p:sp>
      <p:pic>
        <p:nvPicPr>
          <p:cNvPr id="5" name="コンテンツ プレースホルダー 4" descr="黒い背景に白い文字がある&#10;&#10;中程度の精度で自動的に生成された説明">
            <a:extLst>
              <a:ext uri="{FF2B5EF4-FFF2-40B4-BE49-F238E27FC236}">
                <a16:creationId xmlns:a16="http://schemas.microsoft.com/office/drawing/2014/main" id="{E6024185-6A78-4864-B194-1EC671F1BB76}"/>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20616" r="7703" b="34937"/>
          <a:stretch/>
        </p:blipFill>
        <p:spPr bwMode="auto">
          <a:xfrm>
            <a:off x="1066800" y="1936155"/>
            <a:ext cx="10058400" cy="42792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18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87A49-AF9C-4C61-847A-008CF5744D1C}"/>
              </a:ext>
            </a:extLst>
          </p:cNvPr>
          <p:cNvSpPr>
            <a:spLocks noGrp="1"/>
          </p:cNvSpPr>
          <p:nvPr>
            <p:ph type="title"/>
          </p:nvPr>
        </p:nvSpPr>
        <p:spPr/>
        <p:txBody>
          <a:bodyPr/>
          <a:lstStyle/>
          <a:p>
            <a:r>
              <a:rPr kumimoji="1" lang="ja-JP" altLang="en-US" dirty="0"/>
              <a:t>既存プログラム実行する</a:t>
            </a:r>
          </a:p>
        </p:txBody>
      </p:sp>
      <p:sp>
        <p:nvSpPr>
          <p:cNvPr id="3" name="コンテンツ プレースホルダー 2">
            <a:extLst>
              <a:ext uri="{FF2B5EF4-FFF2-40B4-BE49-F238E27FC236}">
                <a16:creationId xmlns:a16="http://schemas.microsoft.com/office/drawing/2014/main" id="{18BF8495-7E63-4FB4-96F7-C049128B883D}"/>
              </a:ext>
            </a:extLst>
          </p:cNvPr>
          <p:cNvSpPr>
            <a:spLocks noGrp="1"/>
          </p:cNvSpPr>
          <p:nvPr>
            <p:ph idx="1"/>
          </p:nvPr>
        </p:nvSpPr>
        <p:spPr/>
        <p:txBody>
          <a:bodyPr>
            <a:normAutofit fontScale="92500" lnSpcReduction="20000"/>
          </a:bodyPr>
          <a:lstStyle/>
          <a:p>
            <a:r>
              <a:rPr lang="ja-JP" altLang="en-US" dirty="0"/>
              <a:t>名取さんのプログラムに青木さんのクラスタ方式の部分を付け足してみる？？</a:t>
            </a:r>
            <a:endParaRPr lang="en-US" altLang="ja-JP" dirty="0"/>
          </a:p>
          <a:p>
            <a:r>
              <a:rPr lang="ja-JP" altLang="en-US" dirty="0"/>
              <a:t>まずプログラムを解読中</a:t>
            </a:r>
            <a:endParaRPr lang="en-US" altLang="ja-JP" dirty="0"/>
          </a:p>
          <a:p>
            <a:pPr marL="274320" lvl="1" indent="0">
              <a:buNone/>
            </a:pPr>
            <a:r>
              <a:rPr kumimoji="1" lang="ja-JP" altLang="en-US" dirty="0"/>
              <a:t>→名取さんはクラスタ方式の部分を消している。</a:t>
            </a:r>
            <a:endParaRPr kumimoji="1" lang="en-US" altLang="ja-JP" dirty="0"/>
          </a:p>
          <a:p>
            <a:endParaRPr lang="en-US" altLang="ja-JP" dirty="0"/>
          </a:p>
          <a:p>
            <a:r>
              <a:rPr kumimoji="1" lang="ja-JP" altLang="en-US" dirty="0"/>
              <a:t>実行していき、実行結果を出す。</a:t>
            </a:r>
            <a:endParaRPr kumimoji="1" lang="en-US" altLang="ja-JP" dirty="0"/>
          </a:p>
          <a:p>
            <a:r>
              <a:rPr kumimoji="1" lang="ja-JP" altLang="en-US" dirty="0"/>
              <a:t>図を自作する。</a:t>
            </a:r>
            <a:endParaRPr kumimoji="1" lang="en-US" altLang="ja-JP" dirty="0"/>
          </a:p>
          <a:p>
            <a:endParaRPr lang="en-US" altLang="ja-JP" dirty="0"/>
          </a:p>
          <a:p>
            <a:r>
              <a:rPr kumimoji="1" lang="ja-JP" altLang="en-US" dirty="0"/>
              <a:t>名取さん→理解</a:t>
            </a:r>
            <a:endParaRPr kumimoji="1" lang="en-US" altLang="ja-JP" dirty="0"/>
          </a:p>
          <a:p>
            <a:r>
              <a:rPr lang="ja-JP" altLang="en-US" dirty="0"/>
              <a:t>次に青木さん</a:t>
            </a:r>
            <a:endParaRPr lang="en-US" altLang="ja-JP" dirty="0"/>
          </a:p>
          <a:p>
            <a:endParaRPr kumimoji="1" lang="en-US" altLang="ja-JP" dirty="0"/>
          </a:p>
          <a:p>
            <a:r>
              <a:rPr lang="ja-JP" altLang="en-US" dirty="0"/>
              <a:t>方法を説明できるようにする</a:t>
            </a:r>
            <a:endParaRPr lang="en-US" altLang="ja-JP" dirty="0"/>
          </a:p>
          <a:p>
            <a:pPr lvl="1"/>
            <a:r>
              <a:rPr kumimoji="1" lang="ja-JP" altLang="en-US" dirty="0"/>
              <a:t>プログラムを見ていく</a:t>
            </a:r>
          </a:p>
        </p:txBody>
      </p:sp>
    </p:spTree>
    <p:extLst>
      <p:ext uri="{BB962C8B-B14F-4D97-AF65-F5344CB8AC3E}">
        <p14:creationId xmlns:p14="http://schemas.microsoft.com/office/powerpoint/2010/main" val="333378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E0B45-48A1-455C-82BB-19723B2DD5AE}"/>
              </a:ext>
            </a:extLst>
          </p:cNvPr>
          <p:cNvSpPr>
            <a:spLocks noGrp="1"/>
          </p:cNvSpPr>
          <p:nvPr>
            <p:ph type="title"/>
          </p:nvPr>
        </p:nvSpPr>
        <p:spPr/>
        <p:txBody>
          <a:bodyPr/>
          <a:lstStyle/>
          <a:p>
            <a:r>
              <a:rPr kumimoji="1" lang="ja-JP" altLang="en-US"/>
              <a:t>先行研究の説明</a:t>
            </a:r>
            <a:endParaRPr kumimoji="1" lang="ja-JP" altLang="en-US" dirty="0"/>
          </a:p>
        </p:txBody>
      </p:sp>
      <p:sp>
        <p:nvSpPr>
          <p:cNvPr id="3" name="コンテンツ プレースホルダー 2">
            <a:extLst>
              <a:ext uri="{FF2B5EF4-FFF2-40B4-BE49-F238E27FC236}">
                <a16:creationId xmlns:a16="http://schemas.microsoft.com/office/drawing/2014/main" id="{59E8A570-D84F-45D3-B28A-404BE7258F8D}"/>
              </a:ext>
            </a:extLst>
          </p:cNvPr>
          <p:cNvSpPr>
            <a:spLocks noGrp="1"/>
          </p:cNvSpPr>
          <p:nvPr>
            <p:ph idx="1"/>
          </p:nvPr>
        </p:nvSpPr>
        <p:spPr/>
        <p:txBody>
          <a:bodyPr/>
          <a:lstStyle/>
          <a:p>
            <a:r>
              <a:rPr kumimoji="1" lang="ja-JP" altLang="en-US" sz="2400" dirty="0"/>
              <a:t>予稿集作成</a:t>
            </a:r>
            <a:endParaRPr kumimoji="1" lang="en-US" altLang="ja-JP" sz="2400" dirty="0"/>
          </a:p>
          <a:p>
            <a:r>
              <a:rPr lang="en-US" altLang="ja-JP" sz="2400" dirty="0">
                <a:hlinkClick r:id="rId2"/>
              </a:rPr>
              <a:t>programNum-KimuraMiki.docx</a:t>
            </a:r>
            <a:endParaRPr lang="en-US" altLang="ja-JP" sz="2400" dirty="0"/>
          </a:p>
          <a:p>
            <a:pPr lvl="1"/>
            <a:r>
              <a:rPr lang="ja-JP" altLang="en-US" sz="2200" dirty="0"/>
              <a:t>現段階では、「はじめに」「無線センサネットワークについて」「先行研究のデータ収集方法」「参考文献」まで記入済み</a:t>
            </a:r>
            <a:endParaRPr lang="en-US" altLang="ja-JP" sz="2200" dirty="0"/>
          </a:p>
          <a:p>
            <a:pPr lvl="1"/>
            <a:r>
              <a:rPr lang="ja-JP" altLang="en-US" sz="2200" dirty="0"/>
              <a:t>提案手法は、何を書いたらいいか</a:t>
            </a:r>
            <a:endParaRPr lang="en-US" altLang="ja-JP" sz="2200" dirty="0"/>
          </a:p>
          <a:p>
            <a:pPr lvl="1"/>
            <a:r>
              <a:rPr lang="ja-JP" altLang="en-US" sz="2200" dirty="0"/>
              <a:t>補間フェーズの計算の説明ができない（）</a:t>
            </a:r>
            <a:endParaRPr lang="en-US" altLang="ja-JP" sz="2200" dirty="0"/>
          </a:p>
          <a:p>
            <a:r>
              <a:rPr lang="ja-JP" altLang="en-US" sz="2400" dirty="0"/>
              <a:t>ここが違うを書く</a:t>
            </a:r>
            <a:endParaRPr lang="en-US" altLang="ja-JP" sz="2400" dirty="0"/>
          </a:p>
          <a:p>
            <a:pPr lvl="1"/>
            <a:r>
              <a:rPr lang="ja-JP" altLang="en-US" sz="2200" dirty="0"/>
              <a:t>有効なクラスタサイズを見つけて使用するよ</a:t>
            </a:r>
            <a:endParaRPr lang="en-US" altLang="ja-JP" sz="2200" dirty="0"/>
          </a:p>
          <a:p>
            <a:pPr lvl="1"/>
            <a:r>
              <a:rPr lang="ja-JP" altLang="en-US" sz="2200" dirty="0"/>
              <a:t>観測値補間の方法も探していくよ</a:t>
            </a:r>
            <a:endParaRPr lang="en-US" altLang="ja-JP" sz="2200" dirty="0"/>
          </a:p>
          <a:p>
            <a:pPr lvl="2"/>
            <a:endParaRPr lang="en-US" altLang="ja-JP" sz="2000" dirty="0"/>
          </a:p>
          <a:p>
            <a:endParaRPr kumimoji="1" lang="ja-JP" altLang="en-US" dirty="0"/>
          </a:p>
        </p:txBody>
      </p:sp>
    </p:spTree>
    <p:extLst>
      <p:ext uri="{BB962C8B-B14F-4D97-AF65-F5344CB8AC3E}">
        <p14:creationId xmlns:p14="http://schemas.microsoft.com/office/powerpoint/2010/main" val="429280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38C1C-7788-4F39-B3C2-5F867A2195E0}"/>
              </a:ext>
            </a:extLst>
          </p:cNvPr>
          <p:cNvSpPr>
            <a:spLocks noGrp="1"/>
          </p:cNvSpPr>
          <p:nvPr>
            <p:ph type="title"/>
          </p:nvPr>
        </p:nvSpPr>
        <p:spPr/>
        <p:txBody>
          <a:bodyPr/>
          <a:lstStyle/>
          <a:p>
            <a:r>
              <a:rPr kumimoji="1" lang="ja-JP" altLang="en-US" dirty="0"/>
              <a:t>調査したこと</a:t>
            </a:r>
          </a:p>
        </p:txBody>
      </p:sp>
      <p:sp>
        <p:nvSpPr>
          <p:cNvPr id="3" name="コンテンツ プレースホルダー 2">
            <a:extLst>
              <a:ext uri="{FF2B5EF4-FFF2-40B4-BE49-F238E27FC236}">
                <a16:creationId xmlns:a16="http://schemas.microsoft.com/office/drawing/2014/main" id="{DD786398-7873-4204-8986-E92C601085A3}"/>
              </a:ext>
            </a:extLst>
          </p:cNvPr>
          <p:cNvSpPr>
            <a:spLocks noGrp="1"/>
          </p:cNvSpPr>
          <p:nvPr>
            <p:ph idx="1"/>
          </p:nvPr>
        </p:nvSpPr>
        <p:spPr/>
        <p:txBody>
          <a:bodyPr>
            <a:normAutofit/>
          </a:bodyPr>
          <a:lstStyle/>
          <a:p>
            <a:r>
              <a:rPr kumimoji="1" lang="ja-JP" altLang="en-US" dirty="0"/>
              <a:t>過去の先輩の資料を調査し読み中</a:t>
            </a:r>
            <a:endParaRPr kumimoji="1" lang="en-US" altLang="ja-JP" dirty="0"/>
          </a:p>
          <a:p>
            <a:pPr lvl="1"/>
            <a:r>
              <a:rPr lang="ja-JP" altLang="en-US" dirty="0"/>
              <a:t>高岡さん</a:t>
            </a:r>
            <a:endParaRPr lang="en-US" altLang="ja-JP" dirty="0"/>
          </a:p>
          <a:p>
            <a:pPr marL="274320" lvl="1" indent="0">
              <a:buNone/>
            </a:pPr>
            <a:r>
              <a:rPr lang="ja-JP" altLang="en-US" dirty="0"/>
              <a:t>「」</a:t>
            </a:r>
            <a:endParaRPr lang="en-US" altLang="ja-JP" dirty="0"/>
          </a:p>
          <a:p>
            <a:pPr marL="274320" lvl="1" indent="0">
              <a:buNone/>
            </a:pPr>
            <a:r>
              <a:rPr lang="ja-JP" altLang="en-US" dirty="0"/>
              <a:t>（なぜか高岡さんのデータだけ</a:t>
            </a:r>
            <a:r>
              <a:rPr lang="en-US" altLang="ja-JP" dirty="0"/>
              <a:t>USB</a:t>
            </a:r>
            <a:r>
              <a:rPr lang="ja-JP" altLang="en-US" dirty="0"/>
              <a:t>から消えていた）</a:t>
            </a:r>
            <a:endParaRPr lang="en-US" altLang="ja-JP" dirty="0"/>
          </a:p>
          <a:p>
            <a:pPr lvl="1"/>
            <a:r>
              <a:rPr kumimoji="1" lang="ja-JP" altLang="en-US" dirty="0"/>
              <a:t>新井さん</a:t>
            </a:r>
            <a:endParaRPr kumimoji="1" lang="en-US" altLang="ja-JP" dirty="0"/>
          </a:p>
          <a:p>
            <a:pPr marL="274320" lvl="1" indent="0">
              <a:buNone/>
            </a:pPr>
            <a:r>
              <a:rPr kumimoji="1" lang="ja-JP" altLang="en-US" dirty="0"/>
              <a:t>「無線センサネットワークにおける観測値補間のための逆距離荷重法の最適なパラメータの検証</a:t>
            </a:r>
            <a:endParaRPr kumimoji="1" lang="en-US" altLang="ja-JP" dirty="0"/>
          </a:p>
          <a:p>
            <a:pPr lvl="1"/>
            <a:r>
              <a:rPr lang="ja-JP" altLang="en-US" dirty="0"/>
              <a:t>名取さん</a:t>
            </a:r>
            <a:endParaRPr lang="en-US" altLang="ja-JP" dirty="0"/>
          </a:p>
          <a:p>
            <a:pPr marL="274320" lvl="1" indent="0">
              <a:buNone/>
            </a:pPr>
            <a:r>
              <a:rPr lang="ja-JP" altLang="en-US" dirty="0"/>
              <a:t>「無線センサネットワークのバッテリ残量を考慮した通信経路制御方法の提案」</a:t>
            </a:r>
            <a:endParaRPr lang="en-US" altLang="ja-JP" dirty="0"/>
          </a:p>
          <a:p>
            <a:pPr lvl="1"/>
            <a:endParaRPr lang="en-US" altLang="ja-JP" dirty="0"/>
          </a:p>
          <a:p>
            <a:pPr marL="274320" lvl="1" indent="0">
              <a:buNone/>
            </a:pPr>
            <a:r>
              <a:rPr lang="ja-JP" altLang="en-US" sz="1800" b="1" dirty="0"/>
              <a:t>「無線センサネットワーク」をキーワードにして、</a:t>
            </a:r>
            <a:endParaRPr lang="en-US" altLang="ja-JP" sz="1800" b="1" dirty="0"/>
          </a:p>
          <a:p>
            <a:pPr marL="274320" lvl="1" indent="0">
              <a:buNone/>
            </a:pPr>
            <a:r>
              <a:rPr lang="ja-JP" altLang="en-US" sz="1800" b="1" dirty="0"/>
              <a:t>木曜日に高岡先輩のデータを頂いて、この</a:t>
            </a:r>
            <a:r>
              <a:rPr lang="en-US" altLang="ja-JP" sz="1800" b="1" dirty="0"/>
              <a:t>3</a:t>
            </a:r>
            <a:r>
              <a:rPr lang="ja-JP" altLang="en-US" sz="1800" b="1" dirty="0"/>
              <a:t>人の中から引き継ぐものを決めようと思う。</a:t>
            </a:r>
            <a:endParaRPr lang="en-US" altLang="ja-JP" sz="1800" b="1" dirty="0"/>
          </a:p>
          <a:p>
            <a:pPr marL="274320" lvl="1" indent="0">
              <a:buNone/>
            </a:pPr>
            <a:r>
              <a:rPr lang="ja-JP" altLang="en-US" sz="1800" b="1" dirty="0"/>
              <a:t>（できるか心配！！）</a:t>
            </a:r>
            <a:endParaRPr lang="en-US" altLang="ja-JP" sz="1800" b="1" dirty="0"/>
          </a:p>
        </p:txBody>
      </p:sp>
    </p:spTree>
    <p:extLst>
      <p:ext uri="{BB962C8B-B14F-4D97-AF65-F5344CB8AC3E}">
        <p14:creationId xmlns:p14="http://schemas.microsoft.com/office/powerpoint/2010/main" val="91022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EE738-D08F-49F2-B3AF-12CB03BC344C}"/>
              </a:ext>
            </a:extLst>
          </p:cNvPr>
          <p:cNvSpPr>
            <a:spLocks noGrp="1"/>
          </p:cNvSpPr>
          <p:nvPr>
            <p:ph type="title"/>
          </p:nvPr>
        </p:nvSpPr>
        <p:spPr/>
        <p:txBody>
          <a:bodyPr>
            <a:normAutofit/>
          </a:bodyPr>
          <a:lstStyle/>
          <a:p>
            <a:r>
              <a:rPr kumimoji="1" lang="ja-JP" altLang="en-US" dirty="0"/>
              <a:t>キーワード🔑</a:t>
            </a:r>
          </a:p>
        </p:txBody>
      </p:sp>
      <p:sp>
        <p:nvSpPr>
          <p:cNvPr id="3" name="コンテンツ プレースホルダー 2">
            <a:extLst>
              <a:ext uri="{FF2B5EF4-FFF2-40B4-BE49-F238E27FC236}">
                <a16:creationId xmlns:a16="http://schemas.microsoft.com/office/drawing/2014/main" id="{EB1EB8B6-B1F0-4353-9CCC-537979667DAC}"/>
              </a:ext>
            </a:extLst>
          </p:cNvPr>
          <p:cNvSpPr>
            <a:spLocks noGrp="1"/>
          </p:cNvSpPr>
          <p:nvPr>
            <p:ph idx="1"/>
          </p:nvPr>
        </p:nvSpPr>
        <p:spPr/>
        <p:txBody>
          <a:bodyPr/>
          <a:lstStyle/>
          <a:p>
            <a:r>
              <a:rPr kumimoji="1" lang="ja-JP" altLang="en-US" dirty="0"/>
              <a:t>イベント駆動型センサネットワーク</a:t>
            </a:r>
            <a:endParaRPr kumimoji="1" lang="en-US" altLang="ja-JP" dirty="0"/>
          </a:p>
          <a:p>
            <a:r>
              <a:rPr lang="ja-JP" altLang="en-US" dirty="0"/>
              <a:t>クラスタ構造型データ収集法</a:t>
            </a:r>
            <a:endParaRPr lang="en-US" altLang="ja-JP" dirty="0"/>
          </a:p>
          <a:p>
            <a:pPr lvl="1"/>
            <a:r>
              <a:rPr lang="ja-JP" altLang="en-US" dirty="0"/>
              <a:t>クラスタ構造フェーズ</a:t>
            </a:r>
            <a:endParaRPr lang="en-US" altLang="ja-JP" dirty="0"/>
          </a:p>
          <a:p>
            <a:pPr lvl="1"/>
            <a:r>
              <a:rPr lang="ja-JP" altLang="en-US" dirty="0"/>
              <a:t>観測ノード収集フェーズ</a:t>
            </a:r>
            <a:endParaRPr lang="en-US" altLang="ja-JP" dirty="0"/>
          </a:p>
          <a:p>
            <a:pPr lvl="1"/>
            <a:r>
              <a:rPr lang="ja-JP" altLang="en-US" dirty="0"/>
              <a:t>収集観測値設定フェーズ</a:t>
            </a:r>
            <a:endParaRPr lang="en-US" altLang="ja-JP" dirty="0"/>
          </a:p>
          <a:p>
            <a:pPr lvl="1"/>
            <a:r>
              <a:rPr lang="ja-JP" altLang="en-US" dirty="0"/>
              <a:t>データ収集フェーズ</a:t>
            </a:r>
            <a:endParaRPr lang="en-US" altLang="ja-JP" dirty="0"/>
          </a:p>
          <a:p>
            <a:pPr lvl="1"/>
            <a:r>
              <a:rPr lang="ja-JP" altLang="en-US" dirty="0"/>
              <a:t>観測値補間フェーズ</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239701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11816-3D22-4EE0-A8E0-C826F54A393F}"/>
              </a:ext>
            </a:extLst>
          </p:cNvPr>
          <p:cNvSpPr>
            <a:spLocks noGrp="1"/>
          </p:cNvSpPr>
          <p:nvPr>
            <p:ph type="title"/>
          </p:nvPr>
        </p:nvSpPr>
        <p:spPr/>
        <p:txBody>
          <a:bodyPr/>
          <a:lstStyle/>
          <a:p>
            <a:r>
              <a:rPr kumimoji="1" lang="ja-JP" altLang="en-US" sz="2800" dirty="0"/>
              <a:t>観測値分布情報を用いたクラスタ構造型データ収集法</a:t>
            </a:r>
          </a:p>
        </p:txBody>
      </p:sp>
      <p:sp>
        <p:nvSpPr>
          <p:cNvPr id="3" name="テキスト プレースホルダー 2">
            <a:extLst>
              <a:ext uri="{FF2B5EF4-FFF2-40B4-BE49-F238E27FC236}">
                <a16:creationId xmlns:a16="http://schemas.microsoft.com/office/drawing/2014/main" id="{4A81F09D-310C-4E1E-B304-AFAAFDC07F58}"/>
              </a:ext>
            </a:extLst>
          </p:cNvPr>
          <p:cNvSpPr>
            <a:spLocks noGrp="1"/>
          </p:cNvSpPr>
          <p:nvPr>
            <p:ph type="body" idx="1"/>
          </p:nvPr>
        </p:nvSpPr>
        <p:spPr/>
        <p:txBody>
          <a:bodyPr/>
          <a:lstStyle/>
          <a:p>
            <a:r>
              <a:rPr kumimoji="1" lang="ja-JP" altLang="en-US" dirty="0"/>
              <a:t>ネットワークデザイン研究室　木村光希</a:t>
            </a:r>
          </a:p>
        </p:txBody>
      </p:sp>
    </p:spTree>
    <p:extLst>
      <p:ext uri="{BB962C8B-B14F-4D97-AF65-F5344CB8AC3E}">
        <p14:creationId xmlns:p14="http://schemas.microsoft.com/office/powerpoint/2010/main" val="182539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3EE3B-CC0E-4778-93A2-CDB2C9F2760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4BDD0ABB-2448-4D64-9B12-9184A2745D5D}"/>
              </a:ext>
            </a:extLst>
          </p:cNvPr>
          <p:cNvSpPr>
            <a:spLocks noGrp="1"/>
          </p:cNvSpPr>
          <p:nvPr>
            <p:ph idx="1"/>
          </p:nvPr>
        </p:nvSpPr>
        <p:spPr/>
        <p:txBody>
          <a:bodyPr>
            <a:normAutofit fontScale="92500" lnSpcReduction="20000"/>
          </a:bodyPr>
          <a:lstStyle/>
          <a:p>
            <a:pPr marL="0" indent="0">
              <a:buNone/>
            </a:pPr>
            <a:r>
              <a:rPr kumimoji="1" lang="ja-JP" altLang="en-US" sz="2400" dirty="0"/>
              <a:t>無線センサネットワーク</a:t>
            </a:r>
            <a:endParaRPr kumimoji="1" lang="en-US" altLang="ja-JP" sz="2400" dirty="0"/>
          </a:p>
          <a:p>
            <a:r>
              <a:rPr lang="ja-JP" altLang="en-US" sz="2000" dirty="0"/>
              <a:t>センシング機能を持つ無線通信端末（センサノード）を空間に複数個配置</a:t>
            </a:r>
            <a:endParaRPr lang="en-US" altLang="ja-JP" sz="2000" dirty="0"/>
          </a:p>
          <a:p>
            <a:r>
              <a:rPr lang="ja-JP" altLang="en-US" sz="2000" dirty="0"/>
              <a:t>センサノードが取得した環境情報をシンクノード（情報を集める端末）に収集</a:t>
            </a:r>
            <a:endParaRPr lang="en-US" altLang="ja-JP" sz="2000" dirty="0"/>
          </a:p>
          <a:p>
            <a:r>
              <a:rPr lang="ja-JP" altLang="en-US" sz="2000" dirty="0"/>
              <a:t>リアルタイムの湿度や温度、照明、雨量などの環境情報を取得</a:t>
            </a:r>
            <a:endParaRPr lang="en-US" altLang="ja-JP" sz="2000" dirty="0"/>
          </a:p>
          <a:p>
            <a:pPr marL="0" indent="0">
              <a:buNone/>
            </a:pPr>
            <a:endParaRPr lang="en-US" altLang="ja-JP" sz="2000" dirty="0"/>
          </a:p>
          <a:p>
            <a:pPr marL="0" indent="0">
              <a:buNone/>
            </a:pPr>
            <a:r>
              <a:rPr lang="en-US" altLang="ja-JP" sz="3200" u="sng" dirty="0"/>
              <a:t>IoT</a:t>
            </a:r>
            <a:r>
              <a:rPr lang="ja-JP" altLang="en-US" sz="3200" u="sng" dirty="0"/>
              <a:t>社会を実現するために</a:t>
            </a:r>
            <a:endParaRPr lang="en-US" altLang="ja-JP" sz="3200" u="sng" dirty="0"/>
          </a:p>
          <a:p>
            <a:pPr marL="0" indent="0">
              <a:buNone/>
            </a:pPr>
            <a:r>
              <a:rPr lang="ja-JP" altLang="en-US" sz="3200" u="sng" dirty="0"/>
              <a:t>無線センサネットワークが注目されている</a:t>
            </a:r>
            <a:endParaRPr lang="en-US" altLang="ja-JP" sz="3200" u="sng" dirty="0"/>
          </a:p>
          <a:p>
            <a:pPr marL="0" indent="0">
              <a:buNone/>
            </a:pPr>
            <a:endParaRPr lang="en-US" altLang="ja-JP" sz="3200" u="sng" dirty="0"/>
          </a:p>
          <a:p>
            <a:pPr marL="0" indent="0">
              <a:buNone/>
            </a:pPr>
            <a:r>
              <a:rPr lang="en-US" altLang="ja-JP" i="1" dirty="0"/>
              <a:t>IoT</a:t>
            </a:r>
            <a:r>
              <a:rPr lang="ja-JP" altLang="en-US" i="1" dirty="0"/>
              <a:t>：いつでも、どこでも、何度でも、だれでも、様々なサービスが提供され人々の生活をより豊かにする社会</a:t>
            </a:r>
            <a:endParaRPr lang="en-US" altLang="ja-JP" i="1" dirty="0"/>
          </a:p>
        </p:txBody>
      </p:sp>
    </p:spTree>
    <p:extLst>
      <p:ext uri="{BB962C8B-B14F-4D97-AF65-F5344CB8AC3E}">
        <p14:creationId xmlns:p14="http://schemas.microsoft.com/office/powerpoint/2010/main" val="368166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930C4-A08D-4453-B818-FD7D3A20F574}"/>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EE6CE54E-C37B-478F-A8D4-24E1E4BB2B04}"/>
              </a:ext>
            </a:extLst>
          </p:cNvPr>
          <p:cNvSpPr>
            <a:spLocks noGrp="1"/>
          </p:cNvSpPr>
          <p:nvPr>
            <p:ph idx="1"/>
          </p:nvPr>
        </p:nvSpPr>
        <p:spPr/>
        <p:txBody>
          <a:bodyPr>
            <a:normAutofit lnSpcReduction="10000"/>
          </a:bodyPr>
          <a:lstStyle/>
          <a:p>
            <a:pPr marL="0" indent="0">
              <a:buNone/>
            </a:pPr>
            <a:r>
              <a:rPr kumimoji="1" lang="ja-JP" altLang="en-US" sz="2400" dirty="0"/>
              <a:t>イベント駆動型センサネットワーク</a:t>
            </a:r>
            <a:endParaRPr kumimoji="1" lang="en-US" altLang="ja-JP" sz="2400" dirty="0"/>
          </a:p>
          <a:p>
            <a:pPr marL="0" indent="0">
              <a:buNone/>
            </a:pPr>
            <a:endParaRPr lang="en-US" altLang="ja-JP" dirty="0"/>
          </a:p>
          <a:p>
            <a:r>
              <a:rPr lang="ja-JP" altLang="en-US" dirty="0"/>
              <a:t>周期的に全ノードがセンシング（計測・判別）</a:t>
            </a:r>
            <a:endParaRPr lang="en-US" altLang="ja-JP" dirty="0"/>
          </a:p>
          <a:p>
            <a:r>
              <a:rPr lang="ja-JP" altLang="en-US" dirty="0"/>
              <a:t>全ノードに環境情報に関する閾値をあらかじめ設定</a:t>
            </a:r>
            <a:endParaRPr lang="en-US" altLang="ja-JP" dirty="0"/>
          </a:p>
          <a:p>
            <a:r>
              <a:rPr lang="ja-JP" altLang="en-US" dirty="0"/>
              <a:t>閾値を超えるデータ（イベント）を計測したノードが</a:t>
            </a:r>
            <a:r>
              <a:rPr lang="en-US" altLang="ja-JP" dirty="0"/>
              <a:t>SINK</a:t>
            </a:r>
            <a:r>
              <a:rPr lang="ja-JP" altLang="en-US" dirty="0"/>
              <a:t>に情報を送信</a:t>
            </a:r>
            <a:endParaRPr lang="en-US" altLang="ja-JP" dirty="0"/>
          </a:p>
          <a:p>
            <a:r>
              <a:rPr lang="en-US" altLang="ja-JP" dirty="0"/>
              <a:t>SINK</a:t>
            </a:r>
            <a:r>
              <a:rPr lang="ja-JP" altLang="en-US" dirty="0"/>
              <a:t>はイベントを観測したノードのみの情報を収集</a:t>
            </a:r>
            <a:endParaRPr lang="en-US" altLang="ja-JP" dirty="0"/>
          </a:p>
          <a:p>
            <a:endParaRPr lang="en-US" altLang="ja-JP" dirty="0"/>
          </a:p>
          <a:p>
            <a:pPr marL="0" indent="0">
              <a:buNone/>
            </a:pPr>
            <a:r>
              <a:rPr lang="en-US" altLang="ja-JP" dirty="0"/>
              <a:t>Ex.</a:t>
            </a:r>
            <a:r>
              <a:rPr lang="ja-JP" altLang="en-US" dirty="0"/>
              <a:t>）原子力発電所の事故により放射線が漏れた場合</a:t>
            </a:r>
            <a:endParaRPr lang="en-US" altLang="ja-JP" dirty="0"/>
          </a:p>
          <a:p>
            <a:pPr marL="0" indent="0">
              <a:buNone/>
            </a:pPr>
            <a:r>
              <a:rPr lang="en-US" altLang="ja-JP" dirty="0"/>
              <a:t>	</a:t>
            </a:r>
            <a:r>
              <a:rPr lang="ja-JP" altLang="en-US" dirty="0"/>
              <a:t>①イベント領域の検知→人が立ち入れない危険区域</a:t>
            </a:r>
            <a:endParaRPr lang="en-US" altLang="ja-JP" dirty="0"/>
          </a:p>
          <a:p>
            <a:pPr marL="0" indent="0">
              <a:buNone/>
            </a:pPr>
            <a:r>
              <a:rPr lang="en-US" altLang="ja-JP" dirty="0"/>
              <a:t>	</a:t>
            </a:r>
            <a:r>
              <a:rPr lang="ja-JP" altLang="en-US" dirty="0"/>
              <a:t>②胃炎と領域内の観測値情報→どの場所がどの程度の放射線量か</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80645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BEE8A3-08E2-42E5-B7E2-26A10A55EE60}"/>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1E55ADAF-B15E-401B-8519-46D8BA5C5D1A}"/>
              </a:ext>
            </a:extLst>
          </p:cNvPr>
          <p:cNvSpPr>
            <a:spLocks noGrp="1"/>
          </p:cNvSpPr>
          <p:nvPr>
            <p:ph idx="1"/>
          </p:nvPr>
        </p:nvSpPr>
        <p:spPr/>
        <p:txBody>
          <a:bodyPr/>
          <a:lstStyle/>
          <a:p>
            <a:r>
              <a:rPr kumimoji="1" lang="ja-JP" altLang="en-US" dirty="0"/>
              <a:t>「エッジ探索方式」</a:t>
            </a:r>
            <a:r>
              <a:rPr lang="en-US" altLang="ja-JP" dirty="0"/>
              <a:t>2010</a:t>
            </a:r>
          </a:p>
          <a:p>
            <a:pPr lvl="1"/>
            <a:r>
              <a:rPr lang="ja-JP" altLang="en-US" dirty="0"/>
              <a:t>河井　彩公子、朝香　卓也</a:t>
            </a:r>
            <a:endParaRPr lang="en-US" altLang="ja-JP" dirty="0"/>
          </a:p>
          <a:p>
            <a:pPr lvl="1"/>
            <a:r>
              <a:rPr kumimoji="1" lang="ja-JP" altLang="en-US" dirty="0"/>
              <a:t>イベント領域の橋のノード（エッジノード）のみが情報を送信</a:t>
            </a:r>
            <a:endParaRPr kumimoji="1" lang="en-US" altLang="ja-JP" dirty="0"/>
          </a:p>
          <a:p>
            <a:pPr lvl="1"/>
            <a:endParaRPr lang="en-US" altLang="ja-JP" dirty="0"/>
          </a:p>
          <a:p>
            <a:r>
              <a:rPr kumimoji="1" lang="ja-JP" altLang="en-US" dirty="0"/>
              <a:t>「観測値分布情報を用いたデータ収集法」</a:t>
            </a:r>
            <a:r>
              <a:rPr kumimoji="1" lang="en-US" altLang="ja-JP" dirty="0"/>
              <a:t>2015</a:t>
            </a:r>
            <a:r>
              <a:rPr kumimoji="1" lang="ja-JP" altLang="en-US" dirty="0"/>
              <a:t>　（見れるサイト探す）</a:t>
            </a:r>
            <a:endParaRPr kumimoji="1" lang="en-US" altLang="ja-JP" dirty="0"/>
          </a:p>
          <a:p>
            <a:pPr lvl="1"/>
            <a:r>
              <a:rPr lang="ja-JP" altLang="en-US" dirty="0"/>
              <a:t>青木　悠将、佐藤　雅俊、朝香　卓也</a:t>
            </a:r>
            <a:endParaRPr lang="en-US" altLang="ja-JP" dirty="0"/>
          </a:p>
          <a:p>
            <a:pPr lvl="1"/>
            <a:r>
              <a:rPr lang="en-US" altLang="ja-JP" dirty="0"/>
              <a:t>SINK</a:t>
            </a:r>
            <a:r>
              <a:rPr lang="ja-JP" altLang="en-US" dirty="0"/>
              <a:t>が設定した値を観測したノードすべて</a:t>
            </a:r>
            <a:r>
              <a:rPr lang="en-US" altLang="ja-JP" dirty="0"/>
              <a:t>SINK</a:t>
            </a:r>
            <a:r>
              <a:rPr lang="ja-JP" altLang="en-US" dirty="0"/>
              <a:t>にデータを送信</a:t>
            </a:r>
            <a:endParaRPr lang="en-US" altLang="ja-JP" dirty="0"/>
          </a:p>
        </p:txBody>
      </p:sp>
    </p:spTree>
    <p:extLst>
      <p:ext uri="{BB962C8B-B14F-4D97-AF65-F5344CB8AC3E}">
        <p14:creationId xmlns:p14="http://schemas.microsoft.com/office/powerpoint/2010/main" val="317331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381F9-244C-4469-9979-898DA373F576}"/>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47457CA-D089-44C2-9FFA-DF7BBBC42736}"/>
              </a:ext>
            </a:extLst>
          </p:cNvPr>
          <p:cNvSpPr>
            <a:spLocks noGrp="1"/>
          </p:cNvSpPr>
          <p:nvPr>
            <p:ph idx="1"/>
          </p:nvPr>
        </p:nvSpPr>
        <p:spPr>
          <a:xfrm>
            <a:off x="1066800" y="2088776"/>
            <a:ext cx="10058400" cy="3946264"/>
          </a:xfrm>
        </p:spPr>
        <p:txBody>
          <a:bodyPr>
            <a:normAutofit fontScale="77500" lnSpcReduction="20000"/>
          </a:bodyPr>
          <a:lstStyle/>
          <a:p>
            <a:pPr marL="0" indent="0">
              <a:buNone/>
            </a:pPr>
            <a:r>
              <a:rPr kumimoji="1" lang="ja-JP" altLang="en-US" sz="2800" dirty="0"/>
              <a:t>無線センサネットワークの課題</a:t>
            </a:r>
            <a:endParaRPr kumimoji="1" lang="en-US" altLang="ja-JP" sz="2800" dirty="0"/>
          </a:p>
          <a:p>
            <a:pPr marL="0" indent="0">
              <a:buNone/>
            </a:pPr>
            <a:endParaRPr kumimoji="1" lang="en-US" altLang="ja-JP" sz="2400" dirty="0"/>
          </a:p>
          <a:p>
            <a:r>
              <a:rPr kumimoji="1" lang="ja-JP" altLang="en-US" sz="2100" dirty="0"/>
              <a:t>消費電力の削減</a:t>
            </a:r>
            <a:endParaRPr kumimoji="1" lang="en-US" altLang="ja-JP" sz="2100" dirty="0"/>
          </a:p>
          <a:p>
            <a:pPr lvl="1"/>
            <a:r>
              <a:rPr lang="ja-JP" altLang="en-US" sz="2100" dirty="0"/>
              <a:t>センサノードはバッテリ駆動</a:t>
            </a:r>
            <a:endParaRPr lang="en-US" altLang="ja-JP" sz="2100" dirty="0"/>
          </a:p>
          <a:p>
            <a:pPr lvl="1"/>
            <a:r>
              <a:rPr kumimoji="1" lang="ja-JP" altLang="en-US" sz="2100" dirty="0"/>
              <a:t>広域な環境、人の立ち入りが困難な場所での利用</a:t>
            </a:r>
            <a:endParaRPr kumimoji="1" lang="en-US" altLang="ja-JP" sz="2100" dirty="0"/>
          </a:p>
          <a:p>
            <a:pPr lvl="1"/>
            <a:r>
              <a:rPr lang="ja-JP" altLang="en-US" sz="2100" dirty="0"/>
              <a:t>多数のセンサノードを配置</a:t>
            </a:r>
            <a:endParaRPr lang="en-US" altLang="ja-JP" sz="2100" dirty="0"/>
          </a:p>
          <a:p>
            <a:pPr marL="274320" lvl="1" indent="0">
              <a:buNone/>
            </a:pPr>
            <a:endParaRPr lang="en-US" altLang="ja-JP" sz="1800" dirty="0"/>
          </a:p>
          <a:p>
            <a:pPr marL="274320" lvl="1" indent="0">
              <a:buNone/>
            </a:pPr>
            <a:endParaRPr lang="en-US" altLang="ja-JP" sz="1800" dirty="0"/>
          </a:p>
          <a:p>
            <a:pPr lvl="1"/>
            <a:endParaRPr kumimoji="1" lang="en-US" altLang="ja-JP" sz="2100" dirty="0"/>
          </a:p>
          <a:p>
            <a:pPr marL="274320" lvl="1" indent="0">
              <a:buNone/>
            </a:pPr>
            <a:r>
              <a:rPr kumimoji="1" lang="ja-JP" altLang="en-US" sz="2100" u="sng" dirty="0"/>
              <a:t>限られた電力を節電して利用し、電力を効率よく利用することが課題</a:t>
            </a:r>
            <a:endParaRPr kumimoji="1" lang="en-US" altLang="ja-JP" sz="2100" u="sng" dirty="0"/>
          </a:p>
          <a:p>
            <a:pPr marL="0" indent="0">
              <a:buNone/>
            </a:pPr>
            <a:endParaRPr kumimoji="1" lang="en-US" altLang="ja-JP" sz="2100" dirty="0"/>
          </a:p>
          <a:p>
            <a:pPr marL="0" indent="0">
              <a:buNone/>
            </a:pPr>
            <a:r>
              <a:rPr kumimoji="1" lang="ja-JP" altLang="en-US" sz="2100" u="sng" dirty="0">
                <a:highlight>
                  <a:srgbClr val="FFFF00"/>
                </a:highlight>
              </a:rPr>
              <a:t>本研究では、データ送信を行うセンサノードを選択することで、</a:t>
            </a:r>
            <a:endParaRPr kumimoji="1" lang="en-US" altLang="ja-JP" sz="2100" u="sng" dirty="0">
              <a:highlight>
                <a:srgbClr val="FFFF00"/>
              </a:highlight>
            </a:endParaRPr>
          </a:p>
          <a:p>
            <a:pPr marL="0" indent="0">
              <a:buNone/>
            </a:pPr>
            <a:r>
              <a:rPr lang="ja-JP" altLang="en-US" sz="2100" u="sng" dirty="0">
                <a:highlight>
                  <a:srgbClr val="FFFF00"/>
                </a:highlight>
              </a:rPr>
              <a:t>省電力かつ高精度な観測値分布を推定するデータ収集法を提案</a:t>
            </a:r>
            <a:endParaRPr kumimoji="1" lang="ja-JP" altLang="en-US" sz="2100" u="sng" dirty="0">
              <a:highlight>
                <a:srgbClr val="FFFF00"/>
              </a:highlight>
            </a:endParaRPr>
          </a:p>
        </p:txBody>
      </p:sp>
      <p:sp>
        <p:nvSpPr>
          <p:cNvPr id="4" name="矢印: 下 3">
            <a:extLst>
              <a:ext uri="{FF2B5EF4-FFF2-40B4-BE49-F238E27FC236}">
                <a16:creationId xmlns:a16="http://schemas.microsoft.com/office/drawing/2014/main" id="{83AFBCEE-02F5-4B97-97D2-0BF8E4E15A98}"/>
              </a:ext>
            </a:extLst>
          </p:cNvPr>
          <p:cNvSpPr/>
          <p:nvPr/>
        </p:nvSpPr>
        <p:spPr>
          <a:xfrm>
            <a:off x="2904565" y="3953434"/>
            <a:ext cx="753036" cy="546847"/>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322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287B6-5EA9-427C-BDA2-D69F9B65B51A}"/>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0038C6DF-1C99-4118-ACF1-B9DDB576DECC}"/>
              </a:ext>
            </a:extLst>
          </p:cNvPr>
          <p:cNvSpPr>
            <a:spLocks noGrp="1"/>
          </p:cNvSpPr>
          <p:nvPr>
            <p:ph idx="1"/>
          </p:nvPr>
        </p:nvSpPr>
        <p:spPr/>
        <p:txBody>
          <a:bodyPr/>
          <a:lstStyle/>
          <a:p>
            <a:r>
              <a:rPr kumimoji="1" lang="ja-JP" altLang="en-US" dirty="0"/>
              <a:t>先行研究では、高い省電力効果を示しているが、複雑な値の変化を示すイベントでは、本実験で比較している従来方式の精度よりも精度が低下している。</a:t>
            </a:r>
            <a:endParaRPr kumimoji="1" lang="en-US" altLang="ja-JP" dirty="0"/>
          </a:p>
          <a:p>
            <a:endParaRPr lang="en-US" altLang="ja-JP" dirty="0"/>
          </a:p>
          <a:p>
            <a:pPr marL="0" indent="0">
              <a:buNone/>
            </a:pPr>
            <a:endParaRPr lang="en-US" altLang="ja-JP" dirty="0"/>
          </a:p>
          <a:p>
            <a:pPr marL="0" indent="0">
              <a:buNone/>
            </a:pPr>
            <a:r>
              <a:rPr kumimoji="1" lang="ja-JP" altLang="en-US" sz="2400" u="sng" dirty="0">
                <a:highlight>
                  <a:srgbClr val="FFFF00"/>
                </a:highlight>
              </a:rPr>
              <a:t>・センシング領域を格子状のクラスタに分割する際の</a:t>
            </a:r>
            <a:br>
              <a:rPr kumimoji="1" lang="en-US" altLang="ja-JP" sz="2400" u="sng" dirty="0">
                <a:highlight>
                  <a:srgbClr val="FFFF00"/>
                </a:highlight>
              </a:rPr>
            </a:br>
            <a:r>
              <a:rPr kumimoji="1" lang="ja-JP" altLang="en-US" sz="2400" u="sng" dirty="0">
                <a:highlight>
                  <a:srgbClr val="FFFF00"/>
                </a:highlight>
              </a:rPr>
              <a:t>有効なクラスタサイズを調査</a:t>
            </a:r>
            <a:br>
              <a:rPr kumimoji="1" lang="en-US" altLang="ja-JP" sz="2400" u="sng" dirty="0">
                <a:highlight>
                  <a:srgbClr val="FFFF00"/>
                </a:highlight>
              </a:rPr>
            </a:br>
            <a:r>
              <a:rPr kumimoji="1" lang="ja-JP" altLang="en-US" sz="2400" u="sng" dirty="0">
                <a:highlight>
                  <a:srgbClr val="FFFF00"/>
                </a:highlight>
              </a:rPr>
              <a:t>・新たな観測値補間の方法を提案</a:t>
            </a:r>
            <a:endParaRPr kumimoji="1" lang="en-US" altLang="ja-JP" sz="2400" u="sng" dirty="0">
              <a:highlight>
                <a:srgbClr val="FFFF00"/>
              </a:highlight>
            </a:endParaRPr>
          </a:p>
          <a:p>
            <a:pPr marL="0" indent="0">
              <a:buNone/>
            </a:pPr>
            <a:r>
              <a:rPr lang="ja-JP" altLang="en-US" dirty="0"/>
              <a:t>以上の</a:t>
            </a:r>
            <a:r>
              <a:rPr lang="en-US" altLang="ja-JP" dirty="0"/>
              <a:t>2</a:t>
            </a:r>
            <a:r>
              <a:rPr lang="ja-JP" altLang="en-US" dirty="0"/>
              <a:t>つを駆使して</a:t>
            </a:r>
            <a:endParaRPr kumimoji="1" lang="en-US" altLang="ja-JP" dirty="0"/>
          </a:p>
          <a:p>
            <a:pPr marL="0" indent="0">
              <a:buNone/>
            </a:pPr>
            <a:r>
              <a:rPr kumimoji="1" lang="ja-JP" altLang="en-US" sz="2400" u="sng" dirty="0">
                <a:highlight>
                  <a:srgbClr val="FFFF00"/>
                </a:highlight>
              </a:rPr>
              <a:t>省電力効果</a:t>
            </a:r>
            <a:r>
              <a:rPr lang="ja-JP" altLang="en-US" sz="2400" u="sng" dirty="0">
                <a:highlight>
                  <a:srgbClr val="FFFF00"/>
                </a:highlight>
              </a:rPr>
              <a:t>を衰えさせず、精度のみを上げることを目的にする。</a:t>
            </a:r>
            <a:endParaRPr kumimoji="1" lang="en-US" altLang="ja-JP" sz="2400" u="sng" dirty="0">
              <a:highlight>
                <a:srgbClr val="FFFF00"/>
              </a:highlight>
            </a:endParaRPr>
          </a:p>
        </p:txBody>
      </p:sp>
      <p:sp>
        <p:nvSpPr>
          <p:cNvPr id="5" name="矢印: 下 4">
            <a:extLst>
              <a:ext uri="{FF2B5EF4-FFF2-40B4-BE49-F238E27FC236}">
                <a16:creationId xmlns:a16="http://schemas.microsoft.com/office/drawing/2014/main" id="{AF6C517F-754B-46F4-8927-640C0AD81B6E}"/>
              </a:ext>
            </a:extLst>
          </p:cNvPr>
          <p:cNvSpPr/>
          <p:nvPr/>
        </p:nvSpPr>
        <p:spPr>
          <a:xfrm>
            <a:off x="2752165" y="2882153"/>
            <a:ext cx="753036" cy="546847"/>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67401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シャボン">
  <a:themeElements>
    <a:clrScheme name="シャボン">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シャボン">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シャボン">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TM03457510[[fn=シャボン]]</Template>
  <TotalTime>5686</TotalTime>
  <Words>972</Words>
  <Application>Microsoft Office PowerPoint</Application>
  <PresentationFormat>ワイド画面</PresentationFormat>
  <Paragraphs>123</Paragraphs>
  <Slides>16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16</vt:i4>
      </vt:variant>
    </vt:vector>
  </HeadingPairs>
  <TitlesOfParts>
    <vt:vector size="19" baseType="lpstr">
      <vt:lpstr>ＭＳ ゴシック</vt:lpstr>
      <vt:lpstr>Garamond</vt:lpstr>
      <vt:lpstr>シャボン</vt:lpstr>
      <vt:lpstr>卒研までの道のり</vt:lpstr>
      <vt:lpstr>調査したこと</vt:lpstr>
      <vt:lpstr>キーワード🔑</vt:lpstr>
      <vt:lpstr>観測値分布情報を用いたクラスタ構造型データ収集法</vt:lpstr>
      <vt:lpstr>研究背景</vt:lpstr>
      <vt:lpstr>研究背景</vt:lpstr>
      <vt:lpstr>関連研究？</vt:lpstr>
      <vt:lpstr>研究背景</vt:lpstr>
      <vt:lpstr>研究目的</vt:lpstr>
      <vt:lpstr>先行研究</vt:lpstr>
      <vt:lpstr>先行研究のデータ収集法</vt:lpstr>
      <vt:lpstr>先行研究のデータ収集法</vt:lpstr>
      <vt:lpstr>クラスタヘッドのデータ選別</vt:lpstr>
      <vt:lpstr>先行研究の流れを作成</vt:lpstr>
      <vt:lpstr>既存プログラム実行する</vt:lpstr>
      <vt:lpstr>先行研究の説明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4月テーマ決め</dc:title>
  <dc:creator>木村 光希</dc:creator>
  <cp:lastModifiedBy>木村 光希</cp:lastModifiedBy>
  <cp:revision>4</cp:revision>
  <dcterms:created xsi:type="dcterms:W3CDTF">2021-04-19T08:04:02Z</dcterms:created>
  <dcterms:modified xsi:type="dcterms:W3CDTF">2021-07-26T06:49:39Z</dcterms:modified>
</cp:coreProperties>
</file>