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enis Barzan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17T10:25:01.527">
    <p:pos x="142" y="923"/>
    <p:text>Че играта е свързана с магии, нещо?</p:text>
  </p:cm>
  <p:cm authorId="0" idx="2" dt="2018-03-17T10:23:08.771">
    <p:pos x="6000" y="0"/>
    <p:text>И тук също ще ни трябва снимка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3-17T10:29:45.954">
    <p:pos x="6000" y="0"/>
    <p:text>Тук трябва да е схемата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3-17T16:08:49.399">
    <p:pos x="297" y="1208"/>
    <p:text>Добавихме ли звука?
Ако ли не да го добавим тук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Няма нужда да ги отекчаваме с подробности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Arcade Box (1986)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771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от: IDK (“Indian Dev Kommunity”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Що е то?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49825" y="1919075"/>
            <a:ext cx="814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Ретро конзолка за игри (в кашон)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+	Една игра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представлява играта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 vs 1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Fight to the death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Zelda(1986) style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Top-down view</a:t>
            </a:r>
            <a:endParaRPr sz="1800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625" y="441313"/>
            <a:ext cx="5681174" cy="42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сме използвали в проекта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Raspberry Pi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2x контролера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екранче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g" sz="1800"/>
              <a:t>1x powerbank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bg" sz="1800"/>
              <a:t>1x кашон</a:t>
            </a:r>
            <a:endParaRPr sz="180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845925"/>
            <a:ext cx="5805125" cy="326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можем да добавим в бъдеще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Още игрички към конзолата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По-хубава кутия за обувки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Map (препятствия)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Рефакториране на кода (на друг език ?)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Оптимизация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Автоматично разпознаване на контролерите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