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8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83368"/>
            <a:ext cx="7477601" cy="2613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r>
              <a:rPr lang="en-US" sz="5487" b="1" kern="0" spc="-5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Aplikacja do </a:t>
            </a:r>
            <a:r>
              <a:rPr lang="en-US" sz="5487" b="1" kern="0" spc="-55" dirty="0" err="1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obliczania</a:t>
            </a:r>
            <a:r>
              <a:rPr lang="en-US" sz="5487" b="1" kern="0" spc="-5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5487" b="1" kern="0" spc="-55" dirty="0" err="1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siły</a:t>
            </a:r>
            <a:r>
              <a:rPr lang="en-US" sz="5487" b="1" kern="0" spc="-5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5487" b="1" kern="0" spc="-55" dirty="0" err="1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rakiety</a:t>
            </a:r>
            <a:r>
              <a:rPr lang="en-US" sz="5487" b="1" kern="0" spc="-5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5487" dirty="0"/>
          </a:p>
        </p:txBody>
      </p:sp>
      <p:sp>
        <p:nvSpPr>
          <p:cNvPr id="6" name="Text 3"/>
          <p:cNvSpPr/>
          <p:nvPr/>
        </p:nvSpPr>
        <p:spPr>
          <a:xfrm>
            <a:off x="6319599" y="5129808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712976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4" name="Text 2"/>
          <p:cNvSpPr/>
          <p:nvPr/>
        </p:nvSpPr>
        <p:spPr>
          <a:xfrm>
            <a:off x="2517696" y="1570673"/>
            <a:ext cx="601646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Podstawy Fizyki Rakiet</a:t>
            </a:r>
            <a:endParaRPr lang="en-US" sz="3976" dirty="0"/>
          </a:p>
        </p:txBody>
      </p:sp>
      <p:sp>
        <p:nvSpPr>
          <p:cNvPr id="5" name="Shape 3"/>
          <p:cNvSpPr/>
          <p:nvPr/>
        </p:nvSpPr>
        <p:spPr>
          <a:xfrm>
            <a:off x="2828806" y="2535079"/>
            <a:ext cx="44410" cy="4123730"/>
          </a:xfrm>
          <a:prstGeom prst="rect">
            <a:avLst/>
          </a:prstGeom>
          <a:solidFill>
            <a:srgbClr val="CACAC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6" name="Shape 4"/>
          <p:cNvSpPr/>
          <p:nvPr/>
        </p:nvSpPr>
        <p:spPr>
          <a:xfrm>
            <a:off x="3100923" y="3012698"/>
            <a:ext cx="777597" cy="44410"/>
          </a:xfrm>
          <a:prstGeom prst="rect">
            <a:avLst/>
          </a:prstGeom>
          <a:solidFill>
            <a:srgbClr val="CACAC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7" name="Shape 5"/>
          <p:cNvSpPr/>
          <p:nvPr/>
        </p:nvSpPr>
        <p:spPr>
          <a:xfrm>
            <a:off x="2600980" y="27849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8" name="Text 6"/>
          <p:cNvSpPr/>
          <p:nvPr/>
        </p:nvSpPr>
        <p:spPr>
          <a:xfrm>
            <a:off x="2793028" y="2845594"/>
            <a:ext cx="115729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86" dirty="0"/>
          </a:p>
        </p:txBody>
      </p:sp>
      <p:sp>
        <p:nvSpPr>
          <p:cNvPr id="9" name="Text 7"/>
          <p:cNvSpPr/>
          <p:nvPr/>
        </p:nvSpPr>
        <p:spPr>
          <a:xfrm>
            <a:off x="4073009" y="2757249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Prawa Newtona</a:t>
            </a:r>
            <a:endParaRPr lang="en-US" sz="1988" dirty="0"/>
          </a:p>
        </p:txBody>
      </p:sp>
      <p:sp>
        <p:nvSpPr>
          <p:cNvPr id="10" name="Text 8"/>
          <p:cNvSpPr/>
          <p:nvPr/>
        </p:nvSpPr>
        <p:spPr>
          <a:xfrm>
            <a:off x="4073009" y="3206115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Zrozumienie podstawowych praw rządzących ruchem obiektów w przestrzeni.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3100923" y="4461331"/>
            <a:ext cx="777597" cy="44410"/>
          </a:xfrm>
          <a:prstGeom prst="rect">
            <a:avLst/>
          </a:prstGeom>
          <a:solidFill>
            <a:srgbClr val="CACAC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2" name="Shape 10"/>
          <p:cNvSpPr/>
          <p:nvPr/>
        </p:nvSpPr>
        <p:spPr>
          <a:xfrm>
            <a:off x="2600980" y="423362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3" name="Text 11"/>
          <p:cNvSpPr/>
          <p:nvPr/>
        </p:nvSpPr>
        <p:spPr>
          <a:xfrm>
            <a:off x="2763024" y="4294227"/>
            <a:ext cx="175736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86" dirty="0"/>
          </a:p>
        </p:txBody>
      </p:sp>
      <p:sp>
        <p:nvSpPr>
          <p:cNvPr id="14" name="Text 12"/>
          <p:cNvSpPr/>
          <p:nvPr/>
        </p:nvSpPr>
        <p:spPr>
          <a:xfrm>
            <a:off x="4073009" y="4205883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Ciąg</a:t>
            </a:r>
            <a:endParaRPr lang="en-US" sz="1988" dirty="0"/>
          </a:p>
        </p:txBody>
      </p:sp>
      <p:sp>
        <p:nvSpPr>
          <p:cNvPr id="15" name="Text 13"/>
          <p:cNvSpPr/>
          <p:nvPr/>
        </p:nvSpPr>
        <p:spPr>
          <a:xfrm>
            <a:off x="4073009" y="4654748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Poznanie mechanizmów generowania siły nośnej napędzającej rakietę.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3100923" y="5909965"/>
            <a:ext cx="777597" cy="44410"/>
          </a:xfrm>
          <a:prstGeom prst="rect">
            <a:avLst/>
          </a:prstGeom>
          <a:solidFill>
            <a:srgbClr val="CACAC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7" name="Shape 15"/>
          <p:cNvSpPr/>
          <p:nvPr/>
        </p:nvSpPr>
        <p:spPr>
          <a:xfrm>
            <a:off x="2600980" y="56822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8" name="Text 16"/>
          <p:cNvSpPr/>
          <p:nvPr/>
        </p:nvSpPr>
        <p:spPr>
          <a:xfrm>
            <a:off x="2762786" y="5742861"/>
            <a:ext cx="176332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86" dirty="0"/>
          </a:p>
        </p:txBody>
      </p:sp>
      <p:sp>
        <p:nvSpPr>
          <p:cNvPr id="19" name="Text 17"/>
          <p:cNvSpPr/>
          <p:nvPr/>
        </p:nvSpPr>
        <p:spPr>
          <a:xfrm>
            <a:off x="4073009" y="5654516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Równania Ruchu</a:t>
            </a:r>
            <a:endParaRPr lang="en-US" sz="1988" dirty="0"/>
          </a:p>
        </p:txBody>
      </p:sp>
      <p:sp>
        <p:nvSpPr>
          <p:cNvPr id="20" name="Text 18"/>
          <p:cNvSpPr/>
          <p:nvPr/>
        </p:nvSpPr>
        <p:spPr>
          <a:xfrm>
            <a:off x="4073009" y="6103382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Opanowanie matematycznych narzędzi do modelowania dynamiki lotu rakiety.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4" name="Text 2"/>
          <p:cNvSpPr/>
          <p:nvPr/>
        </p:nvSpPr>
        <p:spPr>
          <a:xfrm>
            <a:off x="2517696" y="2002988"/>
            <a:ext cx="926723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Wykorzystywane Wzory w Aplikacji</a:t>
            </a:r>
            <a:endParaRPr lang="en-US" sz="3976" dirty="0"/>
          </a:p>
        </p:txBody>
      </p:sp>
      <p:sp>
        <p:nvSpPr>
          <p:cNvPr id="5" name="Text 3"/>
          <p:cNvSpPr/>
          <p:nvPr/>
        </p:nvSpPr>
        <p:spPr>
          <a:xfrm>
            <a:off x="2517696" y="3189565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Obliczanie Ciągu</a:t>
            </a:r>
            <a:endParaRPr lang="en-US" sz="1988" dirty="0"/>
          </a:p>
        </p:txBody>
      </p:sp>
      <p:sp>
        <p:nvSpPr>
          <p:cNvPr id="6" name="Text 4"/>
          <p:cNvSpPr/>
          <p:nvPr/>
        </p:nvSpPr>
        <p:spPr>
          <a:xfrm>
            <a:off x="2517696" y="3727371"/>
            <a:ext cx="452639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Kluczowy wzór określający siłę napędową rakiety w oparciu o właściwości paliwa i warunki otoczenia.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17696" y="4977051"/>
            <a:ext cx="4526399" cy="999649"/>
          </a:xfrm>
          <a:prstGeom prst="roundRect">
            <a:avLst>
              <a:gd name="adj" fmla="val 13337"/>
            </a:avLst>
          </a:prstGeom>
          <a:solidFill>
            <a:srgbClr val="F1F2F3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8" name="Shape 6"/>
          <p:cNvSpPr/>
          <p:nvPr/>
        </p:nvSpPr>
        <p:spPr>
          <a:xfrm>
            <a:off x="2506623" y="4977051"/>
            <a:ext cx="4548545" cy="999649"/>
          </a:xfrm>
          <a:prstGeom prst="roundRect">
            <a:avLst>
              <a:gd name="adj" fmla="val 3334"/>
            </a:avLst>
          </a:prstGeom>
          <a:solidFill>
            <a:srgbClr val="F1F2F3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9" name="Text 7"/>
          <p:cNvSpPr/>
          <p:nvPr/>
        </p:nvSpPr>
        <p:spPr>
          <a:xfrm>
            <a:off x="2728793" y="5143619"/>
            <a:ext cx="41042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highlight>
                  <a:srgbClr val="F1F2F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calculateThrust :: Fuel -&gt; LaunchSite -&gt; Double -&gt; Double -&gt; Double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687" y="3189565"/>
            <a:ext cx="2847261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Korekcja Siły Coriolisa</a:t>
            </a:r>
            <a:endParaRPr lang="en-US" sz="1988" dirty="0"/>
          </a:p>
        </p:txBody>
      </p:sp>
      <p:sp>
        <p:nvSpPr>
          <p:cNvPr id="11" name="Text 9"/>
          <p:cNvSpPr/>
          <p:nvPr/>
        </p:nvSpPr>
        <p:spPr>
          <a:xfrm>
            <a:off x="7593687" y="3727371"/>
            <a:ext cx="452639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Wzór uwzględniający wpływ siły Coriolisa na trajektorię lotu.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93687" y="4643795"/>
            <a:ext cx="4526399" cy="1332905"/>
          </a:xfrm>
          <a:prstGeom prst="roundRect">
            <a:avLst>
              <a:gd name="adj" fmla="val 10002"/>
            </a:avLst>
          </a:prstGeom>
          <a:solidFill>
            <a:srgbClr val="F1F2F3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3" name="Shape 11"/>
          <p:cNvSpPr/>
          <p:nvPr/>
        </p:nvSpPr>
        <p:spPr>
          <a:xfrm>
            <a:off x="7582614" y="4643795"/>
            <a:ext cx="4548545" cy="1332905"/>
          </a:xfrm>
          <a:prstGeom prst="roundRect">
            <a:avLst>
              <a:gd name="adj" fmla="val 2501"/>
            </a:avLst>
          </a:prstGeom>
          <a:solidFill>
            <a:srgbClr val="F1F2F3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4" name="Text 12"/>
          <p:cNvSpPr/>
          <p:nvPr/>
        </p:nvSpPr>
        <p:spPr>
          <a:xfrm>
            <a:off x="7804785" y="4810363"/>
            <a:ext cx="410420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highlight>
                  <a:srgbClr val="F1F2F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coriolisForce = -2 * rotationalVelocity site * rocketMass * sin (latitude site * pi / 180)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4" name="Text 2"/>
          <p:cNvSpPr/>
          <p:nvPr/>
        </p:nvSpPr>
        <p:spPr>
          <a:xfrm>
            <a:off x="2517696" y="2180630"/>
            <a:ext cx="5476637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Narzędzia i Biblioteki</a:t>
            </a:r>
            <a:endParaRPr lang="en-US" sz="397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325612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033718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Narzędzia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2873097" y="4482584"/>
            <a:ext cx="42754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Haskell Tool Stack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873097" y="4893588"/>
            <a:ext cx="42754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Stackage.org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873097" y="5304592"/>
            <a:ext cx="42754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Studio Code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873097" y="5715595"/>
            <a:ext cx="427541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ChatGPT</a:t>
            </a:r>
            <a:endParaRPr lang="en-US" sz="17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256121"/>
            <a:ext cx="555427" cy="55542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481768" y="4033718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Biblioteki</a:t>
            </a:r>
            <a:endParaRPr lang="en-US" sz="1988" dirty="0"/>
          </a:p>
        </p:txBody>
      </p:sp>
      <p:sp>
        <p:nvSpPr>
          <p:cNvPr id="13" name="Text 9"/>
          <p:cNvSpPr/>
          <p:nvPr/>
        </p:nvSpPr>
        <p:spPr>
          <a:xfrm>
            <a:off x="7481768" y="4482584"/>
            <a:ext cx="463081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Ani jedna zainstalowana biblioteka (gtk, chart) nie pozwala na uruchomienie programu ze względu na brak pliku _iconv na komputerze (nie dało się go zainstalować)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-7620" y="473988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4" y="2014538"/>
            <a:ext cx="4930973" cy="4200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2174677"/>
            <a:ext cx="6790015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Analiza Miejsc Startowych</a:t>
            </a:r>
            <a:endParaRPr lang="en-US" sz="3976" dirty="0"/>
          </a:p>
        </p:txBody>
      </p:sp>
      <p:sp>
        <p:nvSpPr>
          <p:cNvPr id="7" name="Text 3"/>
          <p:cNvSpPr/>
          <p:nvPr/>
        </p:nvSpPr>
        <p:spPr>
          <a:xfrm>
            <a:off x="6319599" y="3338989"/>
            <a:ext cx="2130862" cy="975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187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Najlepsze</a:t>
            </a:r>
            <a:endParaRPr lang="en-US" sz="2187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3281"/>
              </a:lnSpc>
              <a:buNone/>
            </a:pPr>
            <a:r>
              <a:rPr lang="en-US" sz="2187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Lokalizacji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319599" y="4372094"/>
            <a:ext cx="2130862" cy="1482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Przegląd głównych ośrodków startowych na świecie (NASA, ESA, CASC, ISRO).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9000053" y="3338989"/>
            <a:ext cx="2130862" cy="833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18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Dane Miejsc Startowych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9000053" y="4372094"/>
            <a:ext cx="2130862" cy="1066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Szerokość geograficzna, wysokość nad poziomem morza, prędkość obrotowa Ziemi.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11680508" y="3338989"/>
            <a:ext cx="2130862" cy="833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18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Wpływ na Symulacje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1680508" y="4372094"/>
            <a:ext cx="2130862" cy="7997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Jak te czynniki geograficzne wpływają na obliczenia i trajektorię lotu.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4" y="2489597"/>
            <a:ext cx="4930973" cy="32502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1812846"/>
            <a:ext cx="7477601" cy="1262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Dostosowanie i Dane Użytkownika</a:t>
            </a:r>
            <a:endParaRPr lang="en-US" sz="3976" dirty="0"/>
          </a:p>
        </p:txBody>
      </p:sp>
      <p:sp>
        <p:nvSpPr>
          <p:cNvPr id="7" name="Shape 3"/>
          <p:cNvSpPr/>
          <p:nvPr/>
        </p:nvSpPr>
        <p:spPr>
          <a:xfrm>
            <a:off x="6319599" y="3408402"/>
            <a:ext cx="7477601" cy="1226463"/>
          </a:xfrm>
          <a:prstGeom prst="roundRect">
            <a:avLst>
              <a:gd name="adj" fmla="val 108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8" name="Text 4"/>
          <p:cNvSpPr/>
          <p:nvPr/>
        </p:nvSpPr>
        <p:spPr>
          <a:xfrm>
            <a:off x="6541770" y="3630573"/>
            <a:ext cx="651402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Tworzenie Niestandardowego Miejsca Startowego</a:t>
            </a:r>
            <a:endParaRPr lang="en-US" sz="1988" dirty="0"/>
          </a:p>
        </p:txBody>
      </p:sp>
      <p:sp>
        <p:nvSpPr>
          <p:cNvPr id="9" name="Text 5"/>
          <p:cNvSpPr/>
          <p:nvPr/>
        </p:nvSpPr>
        <p:spPr>
          <a:xfrm>
            <a:off x="6541770" y="4079438"/>
            <a:ext cx="703326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Funkcja umożliwiająca dodanie własnej lokalizacji do symulacji.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319599" y="4857036"/>
            <a:ext cx="7477601" cy="1559719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PL"/>
          </a:p>
        </p:txBody>
      </p:sp>
      <p:sp>
        <p:nvSpPr>
          <p:cNvPr id="11" name="Text 7"/>
          <p:cNvSpPr/>
          <p:nvPr/>
        </p:nvSpPr>
        <p:spPr>
          <a:xfrm>
            <a:off x="6541770" y="5079206"/>
            <a:ext cx="3919776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Obsługa Danych Użytkownika</a:t>
            </a:r>
            <a:endParaRPr lang="en-US" sz="1988" dirty="0"/>
          </a:p>
        </p:txBody>
      </p:sp>
      <p:sp>
        <p:nvSpPr>
          <p:cNvPr id="12" name="Text 8"/>
          <p:cNvSpPr/>
          <p:nvPr/>
        </p:nvSpPr>
        <p:spPr>
          <a:xfrm>
            <a:off x="6541770" y="5528072"/>
            <a:ext cx="70332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Wprowadzanie szerokości geograficznej i wysokości dla indywidualnych analiz.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Macintosh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Никита Выдренков</cp:lastModifiedBy>
  <cp:revision>2</cp:revision>
  <dcterms:created xsi:type="dcterms:W3CDTF">2024-06-12T22:54:17Z</dcterms:created>
  <dcterms:modified xsi:type="dcterms:W3CDTF">2024-06-12T22:57:22Z</dcterms:modified>
</cp:coreProperties>
</file>