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6" d="100"/>
          <a:sy n="56" d="100"/>
        </p:scale>
        <p:origin x="9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816E9-1802-4C87-B493-89E51A5E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9CD97A-2BAB-47F7-B2DA-CD5F8E6D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1DD12-CA53-4F8B-96C6-8C438FFD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797CB-9AC3-470F-8C01-1E612B85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3A47-AEB8-4033-A29F-64607D1E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446D8-852D-4E38-A890-359A9138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47094-9D0C-4BAD-B06B-7256069E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FBBB1-0261-4E81-A97D-ED5B786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8A4579-CBB9-48A3-9B5B-8875C752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73C23-8379-44F2-8546-05E721F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BF3540-305D-479C-82AF-C16E487AB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C0D0B4-9672-489A-96AA-AC6F3319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F613-0FB0-4381-94FA-A2486EC0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AF8A6-0E92-4A63-92D3-40588084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36AB9-7B8F-4B35-824D-9F97F2B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EB89B-2A44-4848-B7C4-04E07D43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8327FF-5302-44F3-AA28-630C43C8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EC664-CA3D-4AAF-A857-9B7EF9F5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AA5A8-8D71-4484-AA16-5038D9DC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418F6-B23B-4FFD-8665-FA84F2A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06AE4-578A-4AFD-AE4E-1C7C2255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0FDA25-5E90-4098-98E0-4A2C708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D1B91-86D8-41C6-9FA7-F9A71FD0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7C1CF-F249-4321-8A13-26C68E8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89384-02EF-45F1-AA2B-02FDD19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2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3E0CB-6D27-4E15-88E8-1F3C0059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63367-3D5E-417D-8ECF-5FEF019C0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78905-8D8E-4FFA-B6F2-CA71BF0C2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75F1B-C8A8-4F31-ABD5-6B34011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36CDB-8D44-4A08-866B-58EA5038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1B8E72-9407-48C9-9393-40987C68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8B29C-96A8-4048-A092-13B8234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D299C7-9078-4493-A158-8D6C434D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26C0C9-A6AC-4191-9689-ED38AC6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5D5AFD-BEEC-4890-BDB9-AAC8B4DD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F74230-9C65-4F18-A496-D8753C8D8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53CB5B-2800-4138-AC04-9D2D0B49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E690A5-8FFF-4523-9109-3376F694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7292D5-A210-4609-BA54-5110AEA8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6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B3E2A-5A48-4DAD-8D91-A7F3ADE1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656621-6234-43A2-95AD-1F8C0220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46270C-7AED-4F7A-BA87-E3C552A5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641D98-5593-4973-A655-F458B47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2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74E19A-60FC-4115-8E98-2345CEF6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D0816B-7046-460F-B43F-29C7BC0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1AB2E7-A445-484E-BD2F-74A0FDEB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33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7B4EC-47D5-4D67-B1C2-6FABD067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3940B-756D-4017-AD54-977EC7DE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A49E1-B7FA-4192-87D4-2D36A545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98E781-B64E-4559-A5A1-00D71F71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43F0A-DBE8-4840-82E6-D4ADB68F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FB092-C307-4294-9F2E-59C8060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70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1474E-D160-44C1-B19B-F827694A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84119-F78A-4F04-8236-3AB170086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465065-8624-48B3-B19E-6F352409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5E732-E26B-4848-ACF3-1E076DD3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B3E20-2ACC-49C5-8898-6995911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980746-E0B6-4B28-BE76-FD7F5E54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2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14F1AF-80EB-4C4E-89EB-B0D756DF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B5816-BB61-482D-94DE-DA020EAE4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3CD00-AE95-420D-8B81-D2604BA8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9D5A-8A7A-4977-AAFA-CEB4DAA29A66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5EF98B-2E39-4DE0-ACC9-C51D2C1E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B9FD8-A129-4B4C-97B0-8EAAF054A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4F7E-2BB8-450E-B4BD-1A5E3D2E8F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8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AAE83-E7AC-4127-94E3-FE02CC88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Memory Map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CCC4D-2F4D-461B-941F-EF4BE1999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0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8683717-0221-4414-AD4B-1F152C36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6" y="339566"/>
            <a:ext cx="11824308" cy="617886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B475831-FBE8-40FA-B09E-74B2B1B5790E}"/>
              </a:ext>
            </a:extLst>
          </p:cNvPr>
          <p:cNvSpPr/>
          <p:nvPr/>
        </p:nvSpPr>
        <p:spPr>
          <a:xfrm>
            <a:off x="9318660" y="962108"/>
            <a:ext cx="2799127" cy="54864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8AD0627-0991-443A-BF45-27F5ED6CEFDD}"/>
              </a:ext>
            </a:extLst>
          </p:cNvPr>
          <p:cNvSpPr/>
          <p:nvPr/>
        </p:nvSpPr>
        <p:spPr>
          <a:xfrm>
            <a:off x="9422295" y="2655736"/>
            <a:ext cx="2433099" cy="612648"/>
          </a:xfrm>
          <a:prstGeom prst="wedgeRoundRectCallout">
            <a:avLst>
              <a:gd name="adj1" fmla="val -46050"/>
              <a:gd name="adj2" fmla="val -254177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9502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マップ&#10;&#10;自動的に生成された説明">
            <a:extLst>
              <a:ext uri="{FF2B5EF4-FFF2-40B4-BE49-F238E27FC236}">
                <a16:creationId xmlns:a16="http://schemas.microsoft.com/office/drawing/2014/main" id="{EBDB80D8-BDBC-4394-B070-C722F49E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04" y="-1"/>
            <a:ext cx="11212076" cy="67090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E4251FA-596B-42B6-A058-E74A6139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79" y="297468"/>
            <a:ext cx="3884649" cy="3605178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846B968-E4FF-4265-801E-B009D8755DFA}"/>
              </a:ext>
            </a:extLst>
          </p:cNvPr>
          <p:cNvSpPr/>
          <p:nvPr/>
        </p:nvSpPr>
        <p:spPr>
          <a:xfrm>
            <a:off x="5154930" y="617220"/>
            <a:ext cx="2228850" cy="3051809"/>
          </a:xfrm>
          <a:prstGeom prst="wedgeRectCallout">
            <a:avLst>
              <a:gd name="adj1" fmla="val -154289"/>
              <a:gd name="adj2" fmla="val 15523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46E357-108B-41E2-B85B-F1EF11F34B60}"/>
              </a:ext>
            </a:extLst>
          </p:cNvPr>
          <p:cNvSpPr/>
          <p:nvPr/>
        </p:nvSpPr>
        <p:spPr>
          <a:xfrm>
            <a:off x="7714245" y="1051560"/>
            <a:ext cx="3314700" cy="14287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県を選択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39319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マップ&#10;&#10;自動的に生成された説明">
            <a:extLst>
              <a:ext uri="{FF2B5EF4-FFF2-40B4-BE49-F238E27FC236}">
                <a16:creationId xmlns:a16="http://schemas.microsoft.com/office/drawing/2014/main" id="{EBDB80D8-BDBC-4394-B070-C722F49E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5" y="0"/>
            <a:ext cx="11212076" cy="670902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1C46E357-108B-41E2-B85B-F1EF11F34B60}"/>
              </a:ext>
            </a:extLst>
          </p:cNvPr>
          <p:cNvSpPr/>
          <p:nvPr/>
        </p:nvSpPr>
        <p:spPr>
          <a:xfrm>
            <a:off x="5006340" y="114300"/>
            <a:ext cx="6022605" cy="14287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１．キーワードを入力</a:t>
            </a:r>
            <a:endParaRPr kumimoji="1" lang="ja-JP" altLang="en-US" sz="3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63713F-78B5-4ABB-8078-18AAEC634BF3}"/>
              </a:ext>
            </a:extLst>
          </p:cNvPr>
          <p:cNvSpPr/>
          <p:nvPr/>
        </p:nvSpPr>
        <p:spPr>
          <a:xfrm>
            <a:off x="1428750" y="697230"/>
            <a:ext cx="3040380" cy="1200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92475697-88E0-4DE0-B4B9-64C347AC29B3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V="1">
            <a:off x="3554730" y="828674"/>
            <a:ext cx="1451610" cy="771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9F2600E-C58F-4D91-B31D-B32CF3D2462C}"/>
              </a:ext>
            </a:extLst>
          </p:cNvPr>
          <p:cNvSpPr/>
          <p:nvPr/>
        </p:nvSpPr>
        <p:spPr>
          <a:xfrm>
            <a:off x="5029200" y="2097408"/>
            <a:ext cx="6156959" cy="129178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２．送信ボタンを押す</a:t>
            </a:r>
            <a:endParaRPr kumimoji="1" lang="ja-JP" altLang="en-US" sz="320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E2AB2DF2-710D-4AF9-BFD7-421288E7F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6050" y="2743298"/>
            <a:ext cx="2343150" cy="4282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3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AAFBECC7-E43A-4510-8208-B949E5B2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" y="-36945"/>
            <a:ext cx="10687599" cy="6629741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ECB05A9-F5B7-4180-B823-674C8297A080}"/>
              </a:ext>
            </a:extLst>
          </p:cNvPr>
          <p:cNvCxnSpPr>
            <a:cxnSpLocks/>
          </p:cNvCxnSpPr>
          <p:nvPr/>
        </p:nvCxnSpPr>
        <p:spPr>
          <a:xfrm flipH="1">
            <a:off x="2918131" y="365760"/>
            <a:ext cx="294198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D9A48EB5-08B4-4659-A1E8-CA918A6B5AAF}"/>
              </a:ext>
            </a:extLst>
          </p:cNvPr>
          <p:cNvSpPr/>
          <p:nvPr/>
        </p:nvSpPr>
        <p:spPr>
          <a:xfrm>
            <a:off x="5923722" y="11927"/>
            <a:ext cx="4953662" cy="707666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/>
              <a:t>ここをクリックして詳細画面へ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5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AEC5A71-C1D0-4A9A-96F1-5246204C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1" y="101429"/>
            <a:ext cx="12002117" cy="66551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650D762-687C-48FF-B8C0-25ADF1267230}"/>
              </a:ext>
            </a:extLst>
          </p:cNvPr>
          <p:cNvCxnSpPr>
            <a:cxnSpLocks/>
          </p:cNvCxnSpPr>
          <p:nvPr/>
        </p:nvCxnSpPr>
        <p:spPr>
          <a:xfrm>
            <a:off x="7500135" y="4428162"/>
            <a:ext cx="154112" cy="10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6E137C1D-8C5F-4FD7-9A48-945FB944673A}"/>
              </a:ext>
            </a:extLst>
          </p:cNvPr>
          <p:cNvSpPr/>
          <p:nvPr/>
        </p:nvSpPr>
        <p:spPr>
          <a:xfrm>
            <a:off x="5328863" y="3439274"/>
            <a:ext cx="4342544" cy="9066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Google Map </a:t>
            </a:r>
            <a:r>
              <a:rPr kumimoji="1" lang="ja-JP" altLang="en-US"/>
              <a:t>で位置を表示</a:t>
            </a:r>
          </a:p>
        </p:txBody>
      </p:sp>
    </p:spTree>
    <p:extLst>
      <p:ext uri="{BB962C8B-B14F-4D97-AF65-F5344CB8AC3E}">
        <p14:creationId xmlns:p14="http://schemas.microsoft.com/office/powerpoint/2010/main" val="189468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</Words>
  <Application>Microsoft Office PowerPoint</Application>
  <PresentationFormat>ワイド画面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Memory Map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幹智</dc:creator>
  <cp:lastModifiedBy>幹智</cp:lastModifiedBy>
  <cp:revision>7</cp:revision>
  <dcterms:created xsi:type="dcterms:W3CDTF">2021-03-03T05:34:36Z</dcterms:created>
  <dcterms:modified xsi:type="dcterms:W3CDTF">2021-03-03T08:37:34Z</dcterms:modified>
</cp:coreProperties>
</file>